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1.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0" r:id="rId4"/>
  </p:sldMasterIdLst>
  <p:notesMasterIdLst>
    <p:notesMasterId r:id="rId43"/>
  </p:notesMasterIdLst>
  <p:sldIdLst>
    <p:sldId id="277" r:id="rId5"/>
    <p:sldId id="305" r:id="rId6"/>
    <p:sldId id="281" r:id="rId7"/>
    <p:sldId id="294" r:id="rId8"/>
    <p:sldId id="278" r:id="rId9"/>
    <p:sldId id="304" r:id="rId10"/>
    <p:sldId id="302" r:id="rId11"/>
    <p:sldId id="282" r:id="rId12"/>
    <p:sldId id="284" r:id="rId13"/>
    <p:sldId id="308" r:id="rId14"/>
    <p:sldId id="301" r:id="rId15"/>
    <p:sldId id="307" r:id="rId16"/>
    <p:sldId id="293" r:id="rId17"/>
    <p:sldId id="300" r:id="rId18"/>
    <p:sldId id="291" r:id="rId19"/>
    <p:sldId id="289" r:id="rId20"/>
    <p:sldId id="297" r:id="rId21"/>
    <p:sldId id="299" r:id="rId22"/>
    <p:sldId id="290" r:id="rId23"/>
    <p:sldId id="280" r:id="rId24"/>
    <p:sldId id="258" r:id="rId25"/>
    <p:sldId id="259" r:id="rId26"/>
    <p:sldId id="260" r:id="rId27"/>
    <p:sldId id="261" r:id="rId28"/>
    <p:sldId id="264" r:id="rId29"/>
    <p:sldId id="265" r:id="rId30"/>
    <p:sldId id="267" r:id="rId31"/>
    <p:sldId id="266" r:id="rId32"/>
    <p:sldId id="271" r:id="rId33"/>
    <p:sldId id="272" r:id="rId34"/>
    <p:sldId id="268" r:id="rId35"/>
    <p:sldId id="269" r:id="rId36"/>
    <p:sldId id="270" r:id="rId37"/>
    <p:sldId id="262" r:id="rId38"/>
    <p:sldId id="273" r:id="rId39"/>
    <p:sldId id="275" r:id="rId40"/>
    <p:sldId id="263" r:id="rId41"/>
    <p:sldId id="276" r:id="rId42"/>
  </p:sldIdLst>
  <p:sldSz cx="12192000" cy="6858000"/>
  <p:notesSz cx="6735763" cy="9866313"/>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Presentation" id="{FF29097F-43EB-419F-9363-8C956C5FA350}">
          <p14:sldIdLst>
            <p14:sldId id="277"/>
            <p14:sldId id="305"/>
            <p14:sldId id="281"/>
            <p14:sldId id="294"/>
            <p14:sldId id="278"/>
            <p14:sldId id="304"/>
            <p14:sldId id="302"/>
            <p14:sldId id="282"/>
            <p14:sldId id="284"/>
            <p14:sldId id="308"/>
            <p14:sldId id="301"/>
            <p14:sldId id="307"/>
            <p14:sldId id="293"/>
            <p14:sldId id="300"/>
            <p14:sldId id="291"/>
            <p14:sldId id="289"/>
            <p14:sldId id="297"/>
            <p14:sldId id="299"/>
            <p14:sldId id="290"/>
            <p14:sldId id="280"/>
          </p14:sldIdLst>
        </p14:section>
        <p14:section name="Libary" id="{93049DE2-64F4-4C59-B2E0-C589B7300B46}">
          <p14:sldIdLst>
            <p14:sldId id="258"/>
            <p14:sldId id="259"/>
            <p14:sldId id="260"/>
            <p14:sldId id="261"/>
            <p14:sldId id="264"/>
            <p14:sldId id="265"/>
            <p14:sldId id="267"/>
            <p14:sldId id="266"/>
            <p14:sldId id="271"/>
            <p14:sldId id="272"/>
            <p14:sldId id="268"/>
            <p14:sldId id="269"/>
            <p14:sldId id="270"/>
            <p14:sldId id="262"/>
            <p14:sldId id="273"/>
            <p14:sldId id="275"/>
            <p14:sldId id="263"/>
            <p14:sldId id="276"/>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E7F00"/>
    <a:srgbClr val="212121"/>
    <a:srgbClr val="6F8896"/>
    <a:srgbClr val="F6FECE"/>
    <a:srgbClr val="9FAE9C"/>
    <a:srgbClr val="8CA0AB"/>
    <a:srgbClr val="A9B8C0"/>
    <a:srgbClr val="D5D5D5"/>
    <a:srgbClr val="4C4C4C"/>
    <a:srgbClr val="FFD5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27" autoAdjust="0"/>
    <p:restoredTop sz="94533" autoAdjust="0"/>
  </p:normalViewPr>
  <p:slideViewPr>
    <p:cSldViewPr snapToGrid="0">
      <p:cViewPr varScale="1">
        <p:scale>
          <a:sx n="72" d="100"/>
          <a:sy n="72" d="100"/>
        </p:scale>
        <p:origin x="534" y="54"/>
      </p:cViewPr>
      <p:guideLst/>
    </p:cSldViewPr>
  </p:slideViewPr>
  <p:outlineViewPr>
    <p:cViewPr>
      <p:scale>
        <a:sx n="33" d="100"/>
        <a:sy n="33" d="100"/>
      </p:scale>
      <p:origin x="0" y="0"/>
    </p:cViewPr>
  </p:outlineViewPr>
  <p:notesTextViewPr>
    <p:cViewPr>
      <p:scale>
        <a:sx n="3" d="2"/>
        <a:sy n="3" d="2"/>
      </p:scale>
      <p:origin x="0" y="0"/>
    </p:cViewPr>
  </p:notesTextViewPr>
  <p:notesViewPr>
    <p:cSldViewPr snapToGrid="0">
      <p:cViewPr varScale="1">
        <p:scale>
          <a:sx n="54" d="100"/>
          <a:sy n="54" d="100"/>
        </p:scale>
        <p:origin x="1872" y="7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50000"/>
                  </a:schemeClr>
                </a:solidFill>
                <a:latin typeface="+mn-lt"/>
                <a:ea typeface="+mn-ea"/>
                <a:cs typeface="+mn-cs"/>
              </a:defRPr>
            </a:pPr>
            <a:r>
              <a:rPr lang="de-DE" sz="1600" dirty="0">
                <a:solidFill>
                  <a:schemeClr val="tx1">
                    <a:lumMod val="50000"/>
                  </a:schemeClr>
                </a:solidFill>
              </a:rPr>
              <a:t>First</a:t>
            </a:r>
            <a:r>
              <a:rPr lang="de-DE" sz="1600" baseline="0" dirty="0">
                <a:solidFill>
                  <a:schemeClr val="tx1">
                    <a:lumMod val="50000"/>
                  </a:schemeClr>
                </a:solidFill>
              </a:rPr>
              <a:t> </a:t>
            </a:r>
            <a:r>
              <a:rPr lang="de-DE" sz="1600" baseline="0" dirty="0" err="1">
                <a:solidFill>
                  <a:schemeClr val="tx1">
                    <a:lumMod val="50000"/>
                  </a:schemeClr>
                </a:solidFill>
              </a:rPr>
              <a:t>and</a:t>
            </a:r>
            <a:r>
              <a:rPr lang="de-DE" sz="1600" baseline="0" dirty="0">
                <a:solidFill>
                  <a:schemeClr val="tx1">
                    <a:lumMod val="50000"/>
                  </a:schemeClr>
                </a:solidFill>
              </a:rPr>
              <a:t> </a:t>
            </a:r>
            <a:r>
              <a:rPr lang="de-DE" sz="1600" baseline="0" dirty="0" err="1" smtClean="0">
                <a:solidFill>
                  <a:schemeClr val="tx1">
                    <a:lumMod val="50000"/>
                  </a:schemeClr>
                </a:solidFill>
              </a:rPr>
              <a:t>repeated</a:t>
            </a:r>
            <a:r>
              <a:rPr lang="de-DE" sz="1600" baseline="0" dirty="0" smtClean="0">
                <a:solidFill>
                  <a:schemeClr val="tx1">
                    <a:lumMod val="50000"/>
                  </a:schemeClr>
                </a:solidFill>
              </a:rPr>
              <a:t> </a:t>
            </a:r>
            <a:r>
              <a:rPr lang="de-DE" sz="1600" baseline="0" dirty="0" err="1">
                <a:solidFill>
                  <a:schemeClr val="tx1">
                    <a:lumMod val="50000"/>
                  </a:schemeClr>
                </a:solidFill>
              </a:rPr>
              <a:t>applications</a:t>
            </a:r>
            <a:r>
              <a:rPr lang="de-DE" sz="1600" baseline="0" dirty="0">
                <a:solidFill>
                  <a:schemeClr val="tx1">
                    <a:lumMod val="50000"/>
                  </a:schemeClr>
                </a:solidFill>
              </a:rPr>
              <a:t> </a:t>
            </a:r>
            <a:r>
              <a:rPr lang="de-DE" sz="1600" baseline="0" dirty="0" err="1">
                <a:solidFill>
                  <a:schemeClr val="tx1">
                    <a:lumMod val="50000"/>
                  </a:schemeClr>
                </a:solidFill>
              </a:rPr>
              <a:t>for</a:t>
            </a:r>
            <a:r>
              <a:rPr lang="de-DE" sz="1600" baseline="0" dirty="0">
                <a:solidFill>
                  <a:schemeClr val="tx1">
                    <a:lumMod val="50000"/>
                  </a:schemeClr>
                </a:solidFill>
              </a:rPr>
              <a:t> </a:t>
            </a:r>
            <a:r>
              <a:rPr lang="de-DE" sz="1600" baseline="0" dirty="0" err="1">
                <a:solidFill>
                  <a:schemeClr val="tx1">
                    <a:lumMod val="50000"/>
                  </a:schemeClr>
                </a:solidFill>
              </a:rPr>
              <a:t>asylum</a:t>
            </a:r>
            <a:r>
              <a:rPr lang="de-DE" sz="1600" baseline="0" dirty="0">
                <a:solidFill>
                  <a:schemeClr val="tx1">
                    <a:lumMod val="50000"/>
                  </a:schemeClr>
                </a:solidFill>
              </a:rPr>
              <a:t> in Germany </a:t>
            </a:r>
            <a:r>
              <a:rPr lang="de-DE" sz="1600" baseline="0" dirty="0" err="1" smtClean="0">
                <a:solidFill>
                  <a:schemeClr val="tx1">
                    <a:lumMod val="50000"/>
                  </a:schemeClr>
                </a:solidFill>
              </a:rPr>
              <a:t>between</a:t>
            </a:r>
            <a:r>
              <a:rPr lang="de-DE" sz="1600" baseline="0" dirty="0" smtClean="0">
                <a:solidFill>
                  <a:schemeClr val="tx1">
                    <a:lumMod val="50000"/>
                  </a:schemeClr>
                </a:solidFill>
              </a:rPr>
              <a:t> </a:t>
            </a:r>
            <a:r>
              <a:rPr lang="de-DE" sz="1600" baseline="0" dirty="0">
                <a:solidFill>
                  <a:schemeClr val="tx1">
                    <a:lumMod val="50000"/>
                  </a:schemeClr>
                </a:solidFill>
              </a:rPr>
              <a:t>2010 </a:t>
            </a:r>
            <a:r>
              <a:rPr lang="de-DE" sz="1600" baseline="0" dirty="0" err="1">
                <a:solidFill>
                  <a:schemeClr val="tx1">
                    <a:lumMod val="50000"/>
                  </a:schemeClr>
                </a:solidFill>
              </a:rPr>
              <a:t>and</a:t>
            </a:r>
            <a:r>
              <a:rPr lang="de-DE" sz="1600" baseline="0" dirty="0">
                <a:solidFill>
                  <a:schemeClr val="tx1">
                    <a:lumMod val="50000"/>
                  </a:schemeClr>
                </a:solidFill>
              </a:rPr>
              <a:t> </a:t>
            </a:r>
            <a:r>
              <a:rPr lang="de-DE" sz="1600" baseline="0" dirty="0" err="1" smtClean="0">
                <a:solidFill>
                  <a:schemeClr val="tx1">
                    <a:lumMod val="50000"/>
                  </a:schemeClr>
                </a:solidFill>
              </a:rPr>
              <a:t>October</a:t>
            </a:r>
            <a:r>
              <a:rPr lang="de-DE" sz="1600" baseline="0" dirty="0" smtClean="0">
                <a:solidFill>
                  <a:schemeClr val="tx1">
                    <a:lumMod val="50000"/>
                  </a:schemeClr>
                </a:solidFill>
              </a:rPr>
              <a:t> </a:t>
            </a:r>
            <a:r>
              <a:rPr lang="de-DE" sz="1600" baseline="0" dirty="0">
                <a:solidFill>
                  <a:schemeClr val="tx1">
                    <a:lumMod val="50000"/>
                  </a:schemeClr>
                </a:solidFill>
              </a:rPr>
              <a:t>2019</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50000"/>
                </a:schemeClr>
              </a:solidFill>
              <a:latin typeface="+mn-lt"/>
              <a:ea typeface="+mn-ea"/>
              <a:cs typeface="+mn-cs"/>
            </a:defRPr>
          </a:pPr>
          <a:endParaRPr lang="de-DE"/>
        </a:p>
      </c:txPr>
    </c:title>
    <c:autoTitleDeleted val="0"/>
    <c:plotArea>
      <c:layout>
        <c:manualLayout>
          <c:layoutTarget val="inner"/>
          <c:xMode val="edge"/>
          <c:yMode val="edge"/>
          <c:x val="6.536875050765073E-2"/>
          <c:y val="0.16494670555830396"/>
          <c:w val="0.88181020862499848"/>
          <c:h val="0.75406255254254284"/>
        </c:manualLayout>
      </c:layout>
      <c:barChart>
        <c:barDir val="bar"/>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50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Tabelle1!$B$23:$B$32</c:f>
              <c:numCache>
                <c:formatCode>General</c:formatCode>
                <c:ptCount val="10"/>
                <c:pt idx="0">
                  <c:v>2010</c:v>
                </c:pt>
                <c:pt idx="1">
                  <c:v>2011</c:v>
                </c:pt>
                <c:pt idx="2">
                  <c:v>2012</c:v>
                </c:pt>
                <c:pt idx="3">
                  <c:v>2013</c:v>
                </c:pt>
                <c:pt idx="4">
                  <c:v>2014</c:v>
                </c:pt>
                <c:pt idx="5">
                  <c:v>2015</c:v>
                </c:pt>
                <c:pt idx="6">
                  <c:v>2016</c:v>
                </c:pt>
                <c:pt idx="7">
                  <c:v>2017</c:v>
                </c:pt>
                <c:pt idx="8">
                  <c:v>2018</c:v>
                </c:pt>
                <c:pt idx="9">
                  <c:v>2019</c:v>
                </c:pt>
              </c:numCache>
            </c:numRef>
          </c:cat>
          <c:val>
            <c:numRef>
              <c:f>Tabelle1!$C$23:$C$32</c:f>
              <c:numCache>
                <c:formatCode>#,##0</c:formatCode>
                <c:ptCount val="10"/>
                <c:pt idx="0">
                  <c:v>48589</c:v>
                </c:pt>
                <c:pt idx="1">
                  <c:v>53347</c:v>
                </c:pt>
                <c:pt idx="2">
                  <c:v>77651</c:v>
                </c:pt>
                <c:pt idx="3">
                  <c:v>127023</c:v>
                </c:pt>
                <c:pt idx="4">
                  <c:v>202834</c:v>
                </c:pt>
                <c:pt idx="5">
                  <c:v>476649</c:v>
                </c:pt>
                <c:pt idx="6">
                  <c:v>745545</c:v>
                </c:pt>
                <c:pt idx="7">
                  <c:v>222683</c:v>
                </c:pt>
                <c:pt idx="8">
                  <c:v>185853</c:v>
                </c:pt>
                <c:pt idx="9">
                  <c:v>141889</c:v>
                </c:pt>
              </c:numCache>
            </c:numRef>
          </c:val>
        </c:ser>
        <c:dLbls>
          <c:showLegendKey val="0"/>
          <c:showVal val="0"/>
          <c:showCatName val="0"/>
          <c:showSerName val="0"/>
          <c:showPercent val="0"/>
          <c:showBubbleSize val="0"/>
        </c:dLbls>
        <c:gapWidth val="182"/>
        <c:axId val="128189848"/>
        <c:axId val="128192200"/>
      </c:barChart>
      <c:catAx>
        <c:axId val="1281898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50000"/>
                  </a:schemeClr>
                </a:solidFill>
                <a:latin typeface="+mn-lt"/>
                <a:ea typeface="+mn-ea"/>
                <a:cs typeface="+mn-cs"/>
              </a:defRPr>
            </a:pPr>
            <a:endParaRPr lang="de-DE"/>
          </a:p>
        </c:txPr>
        <c:crossAx val="128192200"/>
        <c:crosses val="autoZero"/>
        <c:auto val="1"/>
        <c:lblAlgn val="ctr"/>
        <c:lblOffset val="100"/>
        <c:noMultiLvlLbl val="0"/>
      </c:catAx>
      <c:valAx>
        <c:axId val="128192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schemeClr>
                </a:solidFill>
                <a:latin typeface="+mn-lt"/>
                <a:ea typeface="+mn-ea"/>
                <a:cs typeface="+mn-cs"/>
              </a:defRPr>
            </a:pPr>
            <a:endParaRPr lang="de-DE"/>
          </a:p>
        </c:txPr>
        <c:crossAx val="128189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80" b="0" i="0" u="none" strike="noStrike" kern="1200" spc="0" baseline="0">
                <a:solidFill>
                  <a:srgbClr val="212121"/>
                </a:solidFill>
                <a:latin typeface="+mn-lt"/>
                <a:ea typeface="+mn-ea"/>
                <a:cs typeface="+mn-cs"/>
              </a:defRPr>
            </a:pPr>
            <a:r>
              <a:rPr lang="de-DE">
                <a:solidFill>
                  <a:srgbClr val="212121"/>
                </a:solidFill>
              </a:rPr>
              <a:t>Main countries of origin of asylum seekers in Germany in 2019</a:t>
            </a:r>
          </a:p>
        </c:rich>
      </c:tx>
      <c:overlay val="0"/>
      <c:spPr>
        <a:noFill/>
        <a:ln>
          <a:noFill/>
        </a:ln>
        <a:effectLst/>
      </c:spPr>
      <c:txPr>
        <a:bodyPr rot="0" spcFirstLastPara="1" vertOverflow="ellipsis" vert="horz" wrap="square" anchor="ctr" anchorCtr="1"/>
        <a:lstStyle/>
        <a:p>
          <a:pPr>
            <a:defRPr sz="1080" b="0" i="0" u="none" strike="noStrike" kern="1200" spc="0" baseline="0">
              <a:solidFill>
                <a:srgbClr val="212121"/>
              </a:solidFill>
              <a:latin typeface="+mn-lt"/>
              <a:ea typeface="+mn-ea"/>
              <a:cs typeface="+mn-cs"/>
            </a:defRPr>
          </a:pPr>
          <a:endParaRPr lang="de-DE"/>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solidFill>
              <a:schemeClr val="accent1"/>
            </a:solidFill>
            <a:ln>
              <a:noFill/>
            </a:ln>
            <a:effectLst/>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rgbClr val="21212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Tabelle1!$A$2:$A$12</c:f>
              <c:strCache>
                <c:ptCount val="11"/>
                <c:pt idx="0">
                  <c:v>Syria</c:v>
                </c:pt>
                <c:pt idx="1">
                  <c:v>Iraq</c:v>
                </c:pt>
                <c:pt idx="2">
                  <c:v>Nigeria</c:v>
                </c:pt>
                <c:pt idx="3">
                  <c:v>Turkey</c:v>
                </c:pt>
                <c:pt idx="4">
                  <c:v>Afghanistan</c:v>
                </c:pt>
                <c:pt idx="5">
                  <c:v>Iran</c:v>
                </c:pt>
                <c:pt idx="6">
                  <c:v>Somalia</c:v>
                </c:pt>
                <c:pt idx="7">
                  <c:v>Eritrea</c:v>
                </c:pt>
                <c:pt idx="8">
                  <c:v>Georgia</c:v>
                </c:pt>
                <c:pt idx="9">
                  <c:v>Not clear</c:v>
                </c:pt>
                <c:pt idx="10">
                  <c:v>Other nationalities</c:v>
                </c:pt>
              </c:strCache>
            </c:strRef>
          </c:cat>
          <c:val>
            <c:numRef>
              <c:f>Tabelle1!$B$2:$B$12</c:f>
              <c:numCache>
                <c:formatCode>#,##0</c:formatCode>
                <c:ptCount val="11"/>
                <c:pt idx="0">
                  <c:v>26722</c:v>
                </c:pt>
                <c:pt idx="1">
                  <c:v>9491</c:v>
                </c:pt>
                <c:pt idx="2">
                  <c:v>7499</c:v>
                </c:pt>
                <c:pt idx="3">
                  <c:v>7221</c:v>
                </c:pt>
                <c:pt idx="4">
                  <c:v>6199</c:v>
                </c:pt>
                <c:pt idx="5">
                  <c:v>5909</c:v>
                </c:pt>
                <c:pt idx="6">
                  <c:v>2430</c:v>
                </c:pt>
                <c:pt idx="7">
                  <c:v>2353</c:v>
                </c:pt>
                <c:pt idx="8">
                  <c:v>2322</c:v>
                </c:pt>
                <c:pt idx="9">
                  <c:v>2500</c:v>
                </c:pt>
                <c:pt idx="10">
                  <c:v>25782</c:v>
                </c:pt>
              </c:numCache>
            </c:numRef>
          </c:val>
        </c:ser>
        <c:dLbls>
          <c:showLegendKey val="0"/>
          <c:showVal val="0"/>
          <c:showCatName val="0"/>
          <c:showSerName val="0"/>
          <c:showPercent val="0"/>
          <c:showBubbleSize val="0"/>
        </c:dLbls>
        <c:gapWidth val="150"/>
        <c:shape val="box"/>
        <c:axId val="128188672"/>
        <c:axId val="128192984"/>
        <c:axId val="0"/>
      </c:bar3DChart>
      <c:catAx>
        <c:axId val="128188672"/>
        <c:scaling>
          <c:orientation val="maxMin"/>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212121"/>
                </a:solidFill>
                <a:latin typeface="+mn-lt"/>
                <a:ea typeface="+mn-ea"/>
                <a:cs typeface="+mn-cs"/>
              </a:defRPr>
            </a:pPr>
            <a:endParaRPr lang="de-DE"/>
          </a:p>
        </c:txPr>
        <c:crossAx val="128192984"/>
        <c:crosses val="autoZero"/>
        <c:auto val="1"/>
        <c:lblAlgn val="ctr"/>
        <c:lblOffset val="100"/>
        <c:noMultiLvlLbl val="0"/>
      </c:catAx>
      <c:valAx>
        <c:axId val="128192984"/>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128188672"/>
        <c:crosses val="autoZero"/>
        <c:crossBetween val="between"/>
      </c:valAx>
      <c:spPr>
        <a:noFill/>
        <a:ln>
          <a:noFill/>
        </a:ln>
        <a:effectLst/>
      </c:spPr>
    </c:plotArea>
    <c:plotVisOnly val="1"/>
    <c:dispBlanksAs val="gap"/>
    <c:showDLblsOverMax val="0"/>
  </c:chart>
  <c:spPr>
    <a:noFill/>
    <a:ln>
      <a:noFill/>
    </a:ln>
    <a:effectLst/>
  </c:spPr>
  <c:txPr>
    <a:bodyPr/>
    <a:lstStyle/>
    <a:p>
      <a:pPr>
        <a:defRPr sz="900"/>
      </a:pPr>
      <a:endParaRPr lang="de-D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lumMod val="50000"/>
                  </a:schemeClr>
                </a:solidFill>
              </a:rPr>
              <a:t>Asylum</a:t>
            </a:r>
            <a:r>
              <a:rPr lang="en-US" sz="1600" baseline="0" dirty="0">
                <a:solidFill>
                  <a:schemeClr val="tx1">
                    <a:lumMod val="50000"/>
                  </a:schemeClr>
                </a:solidFill>
              </a:rPr>
              <a:t> seekers in Germany according to age groups in 2019 (in percent)</a:t>
            </a:r>
            <a:endParaRPr lang="en-US" sz="1600" dirty="0">
              <a:solidFill>
                <a:schemeClr val="tx1">
                  <a:lumMod val="50000"/>
                </a:schemeClr>
              </a:solidFill>
            </a:endParaRPr>
          </a:p>
        </c:rich>
      </c:tx>
      <c:layout>
        <c:manualLayout>
          <c:xMode val="edge"/>
          <c:yMode val="edge"/>
          <c:x val="8.2670243994658679E-2"/>
          <c:y val="2.715960062717219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0.17050765443178215"/>
          <c:y val="0.13620261625026875"/>
          <c:w val="0.78054309370957342"/>
          <c:h val="0.83602120703374172"/>
        </c:manualLayout>
      </c:layout>
      <c:barChart>
        <c:barDir val="bar"/>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50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Tabelle1!$A$3:$A$17</c:f>
              <c:strCache>
                <c:ptCount val="15"/>
                <c:pt idx="0">
                  <c:v>&lt; 4 years</c:v>
                </c:pt>
                <c:pt idx="1">
                  <c:v>4 - &lt; 6 years</c:v>
                </c:pt>
                <c:pt idx="2">
                  <c:v>6 - &lt; 11 years</c:v>
                </c:pt>
                <c:pt idx="3">
                  <c:v>11 - &lt; 16 years</c:v>
                </c:pt>
                <c:pt idx="4">
                  <c:v>16 - &lt; 18 years</c:v>
                </c:pt>
                <c:pt idx="5">
                  <c:v>18 - &lt; 25 years</c:v>
                </c:pt>
                <c:pt idx="6">
                  <c:v>25 - &lt; 30 years</c:v>
                </c:pt>
                <c:pt idx="7">
                  <c:v>30 -  &lt; 35 years</c:v>
                </c:pt>
                <c:pt idx="8">
                  <c:v>35 - &lt; 40 years</c:v>
                </c:pt>
                <c:pt idx="9">
                  <c:v>40 - &lt; 45 years</c:v>
                </c:pt>
                <c:pt idx="10">
                  <c:v>45 - &lt; 50 years</c:v>
                </c:pt>
                <c:pt idx="11">
                  <c:v>50 - &lt; 55 years</c:v>
                </c:pt>
                <c:pt idx="12">
                  <c:v>55 - &lt; 60 years</c:v>
                </c:pt>
                <c:pt idx="13">
                  <c:v>60 - &lt; 65 years</c:v>
                </c:pt>
                <c:pt idx="14">
                  <c:v>65 years and older</c:v>
                </c:pt>
              </c:strCache>
            </c:strRef>
          </c:cat>
          <c:val>
            <c:numRef>
              <c:f>Tabelle1!$B$3:$B$17</c:f>
              <c:numCache>
                <c:formatCode>General</c:formatCode>
                <c:ptCount val="15"/>
                <c:pt idx="0">
                  <c:v>29.1</c:v>
                </c:pt>
                <c:pt idx="1">
                  <c:v>3.2</c:v>
                </c:pt>
                <c:pt idx="2">
                  <c:v>7.6</c:v>
                </c:pt>
                <c:pt idx="3">
                  <c:v>6.5</c:v>
                </c:pt>
                <c:pt idx="4">
                  <c:v>3.6</c:v>
                </c:pt>
                <c:pt idx="5">
                  <c:v>13.7</c:v>
                </c:pt>
                <c:pt idx="6">
                  <c:v>10</c:v>
                </c:pt>
                <c:pt idx="7">
                  <c:v>8.6999999999999993</c:v>
                </c:pt>
                <c:pt idx="8">
                  <c:v>6.4</c:v>
                </c:pt>
                <c:pt idx="9">
                  <c:v>4.3</c:v>
                </c:pt>
                <c:pt idx="10">
                  <c:v>2.7</c:v>
                </c:pt>
                <c:pt idx="11">
                  <c:v>1.8</c:v>
                </c:pt>
                <c:pt idx="12">
                  <c:v>1.1000000000000001</c:v>
                </c:pt>
                <c:pt idx="13">
                  <c:v>0.7</c:v>
                </c:pt>
                <c:pt idx="14">
                  <c:v>0.5</c:v>
                </c:pt>
              </c:numCache>
            </c:numRef>
          </c:val>
        </c:ser>
        <c:dLbls>
          <c:showLegendKey val="0"/>
          <c:showVal val="0"/>
          <c:showCatName val="0"/>
          <c:showSerName val="0"/>
          <c:showPercent val="0"/>
          <c:showBubbleSize val="0"/>
        </c:dLbls>
        <c:gapWidth val="182"/>
        <c:axId val="128189064"/>
        <c:axId val="128194160"/>
      </c:barChart>
      <c:catAx>
        <c:axId val="12818906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50000"/>
                  </a:schemeClr>
                </a:solidFill>
                <a:latin typeface="+mn-lt"/>
                <a:ea typeface="+mn-ea"/>
                <a:cs typeface="+mn-cs"/>
              </a:defRPr>
            </a:pPr>
            <a:endParaRPr lang="de-DE"/>
          </a:p>
        </c:txPr>
        <c:crossAx val="128194160"/>
        <c:crosses val="autoZero"/>
        <c:auto val="1"/>
        <c:lblAlgn val="ctr"/>
        <c:lblOffset val="100"/>
        <c:noMultiLvlLbl val="0"/>
      </c:catAx>
      <c:valAx>
        <c:axId val="128194160"/>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128189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563346B8-455B-438B-B892-E71706A1881B}" type="datetimeFigureOut">
              <a:rPr lang="de-DE" smtClean="0"/>
              <a:t>09.12.2019</a:t>
            </a:fld>
            <a:endParaRPr lang="de-DE"/>
          </a:p>
        </p:txBody>
      </p:sp>
      <p:sp>
        <p:nvSpPr>
          <p:cNvPr id="4" name="Folienbildplatzhalter 3"/>
          <p:cNvSpPr>
            <a:spLocks noGrp="1" noRot="1" noChangeAspect="1"/>
          </p:cNvSpPr>
          <p:nvPr>
            <p:ph type="sldImg" idx="2"/>
          </p:nvPr>
        </p:nvSpPr>
        <p:spPr>
          <a:xfrm>
            <a:off x="409575" y="1233488"/>
            <a:ext cx="5916613" cy="3328987"/>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D227FB9F-4C13-47A9-9880-833E46D47098}" type="slidenum">
              <a:rPr lang="de-DE" smtClean="0"/>
              <a:t>‹Nr.›</a:t>
            </a:fld>
            <a:endParaRPr lang="de-DE"/>
          </a:p>
        </p:txBody>
      </p:sp>
    </p:spTree>
    <p:extLst>
      <p:ext uri="{BB962C8B-B14F-4D97-AF65-F5344CB8AC3E}">
        <p14:creationId xmlns:p14="http://schemas.microsoft.com/office/powerpoint/2010/main" val="17842659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D227FB9F-4C13-47A9-9880-833E46D47098}" type="slidenum">
              <a:rPr lang="de-DE" smtClean="0"/>
              <a:t>1</a:t>
            </a:fld>
            <a:endParaRPr lang="de-DE"/>
          </a:p>
        </p:txBody>
      </p:sp>
    </p:spTree>
    <p:extLst>
      <p:ext uri="{BB962C8B-B14F-4D97-AF65-F5344CB8AC3E}">
        <p14:creationId xmlns:p14="http://schemas.microsoft.com/office/powerpoint/2010/main" val="35763953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baseline="0" dirty="0" smtClean="0"/>
          </a:p>
          <a:p>
            <a:pPr>
              <a:lnSpc>
                <a:spcPct val="150000"/>
              </a:lnSpc>
            </a:pPr>
            <a:r>
              <a:rPr lang="en-US" sz="1600" baseline="0" dirty="0" smtClean="0"/>
              <a:t>The same goes for the start of a vocational training which leads to a recognized professional qualification. </a:t>
            </a:r>
            <a:r>
              <a:rPr lang="en-US" sz="1600" kern="1200" dirty="0" smtClean="0">
                <a:solidFill>
                  <a:schemeClr val="tx1"/>
                </a:solidFill>
                <a:effectLst/>
                <a:latin typeface="+mn-lt"/>
                <a:ea typeface="+mn-ea"/>
                <a:cs typeface="+mn-cs"/>
              </a:rPr>
              <a:t>The Integration Act has created the possibility that when entering into a training relationship, a right of residence is initially granted for a period of three years – or for</a:t>
            </a:r>
            <a:r>
              <a:rPr lang="en-US" sz="1600" kern="1200" baseline="0" dirty="0" smtClean="0">
                <a:solidFill>
                  <a:schemeClr val="tx1"/>
                </a:solidFill>
                <a:effectLst/>
                <a:latin typeface="+mn-lt"/>
                <a:ea typeface="+mn-ea"/>
                <a:cs typeface="+mn-cs"/>
              </a:rPr>
              <a:t> the entire duration of the training</a:t>
            </a:r>
            <a:r>
              <a:rPr lang="en-US" sz="1600" kern="1200" dirty="0" smtClean="0">
                <a:solidFill>
                  <a:schemeClr val="tx1"/>
                </a:solidFill>
                <a:effectLst/>
                <a:latin typeface="+mn-lt"/>
                <a:ea typeface="+mn-ea"/>
                <a:cs typeface="+mn-cs"/>
              </a:rPr>
              <a:t>. </a:t>
            </a:r>
          </a:p>
          <a:p>
            <a:pPr>
              <a:lnSpc>
                <a:spcPct val="150000"/>
              </a:lnSpc>
            </a:pPr>
            <a:r>
              <a:rPr lang="en-US" sz="1600" kern="1200" dirty="0" smtClean="0">
                <a:solidFill>
                  <a:schemeClr val="tx1"/>
                </a:solidFill>
                <a:effectLst/>
                <a:latin typeface="+mn-lt"/>
                <a:ea typeface="+mn-ea"/>
                <a:cs typeface="+mn-cs"/>
              </a:rPr>
              <a:t>Upon successful completion and employment, the right of residence may be extended by two years (this rule is called 3 + 2 rule).</a:t>
            </a:r>
            <a:endParaRPr lang="de-DE" sz="1600" kern="1200" dirty="0" smtClean="0">
              <a:solidFill>
                <a:schemeClr val="tx1"/>
              </a:solidFill>
              <a:effectLst/>
              <a:latin typeface="+mn-lt"/>
              <a:ea typeface="+mn-ea"/>
              <a:cs typeface="+mn-cs"/>
            </a:endParaRPr>
          </a:p>
          <a:p>
            <a:endParaRPr lang="en-US" baseline="0" dirty="0" smtClean="0"/>
          </a:p>
          <a:p>
            <a:r>
              <a:rPr lang="en-US" baseline="0" dirty="0" smtClean="0"/>
              <a:t>However, only fulfilling formal requirements for access into a vocational training or a job is not sufficient. Both, refugees and in Germany born youngsters have to demonstrate vocational education readiness. </a:t>
            </a:r>
          </a:p>
          <a:p>
            <a:endParaRPr lang="en-US" baseline="0" dirty="0" smtClean="0"/>
          </a:p>
          <a:p>
            <a:r>
              <a:rPr lang="en-US" baseline="0" dirty="0" smtClean="0"/>
              <a:t>Before I go deeper into the question what vocational education readiness (or training maturity) exactly means I would like to give you an idea why Germany puts so much effort on integration into the vocational education and training system.</a:t>
            </a:r>
          </a:p>
          <a:p>
            <a:endParaRPr lang="en-US" baseline="0" dirty="0" smtClean="0"/>
          </a:p>
          <a:p>
            <a:r>
              <a:rPr lang="en-US" baseline="0" dirty="0" smtClean="0"/>
              <a:t>(</a:t>
            </a:r>
            <a:r>
              <a:rPr lang="en-US" baseline="0" dirty="0" err="1" smtClean="0"/>
              <a:t>Klick</a:t>
            </a:r>
            <a:r>
              <a:rPr lang="en-US" baseline="0" dirty="0" smtClean="0"/>
              <a:t>)</a:t>
            </a:r>
            <a:endParaRPr lang="de-DE" dirty="0"/>
          </a:p>
        </p:txBody>
      </p:sp>
      <p:sp>
        <p:nvSpPr>
          <p:cNvPr id="4" name="Foliennummernplatzhalter 3"/>
          <p:cNvSpPr>
            <a:spLocks noGrp="1"/>
          </p:cNvSpPr>
          <p:nvPr>
            <p:ph type="sldNum" sz="quarter" idx="10"/>
          </p:nvPr>
        </p:nvSpPr>
        <p:spPr/>
        <p:txBody>
          <a:bodyPr/>
          <a:lstStyle/>
          <a:p>
            <a:fld id="{D227FB9F-4C13-47A9-9880-833E46D47098}" type="slidenum">
              <a:rPr lang="de-DE" smtClean="0"/>
              <a:t>10</a:t>
            </a:fld>
            <a:endParaRPr lang="de-DE"/>
          </a:p>
        </p:txBody>
      </p:sp>
    </p:spTree>
    <p:extLst>
      <p:ext uri="{BB962C8B-B14F-4D97-AF65-F5344CB8AC3E}">
        <p14:creationId xmlns:p14="http://schemas.microsoft.com/office/powerpoint/2010/main" val="23945861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baseline="0" dirty="0" smtClean="0"/>
          </a:p>
          <a:p>
            <a:pPr>
              <a:lnSpc>
                <a:spcPct val="150000"/>
              </a:lnSpc>
            </a:pPr>
            <a:r>
              <a:rPr lang="de-DE" sz="1600" baseline="0" dirty="0" smtClean="0"/>
              <a:t>The </a:t>
            </a:r>
            <a:r>
              <a:rPr lang="de-DE" sz="1600" baseline="0" dirty="0" err="1" smtClean="0"/>
              <a:t>process</a:t>
            </a:r>
            <a:r>
              <a:rPr lang="de-DE" sz="1600" baseline="0" dirty="0" smtClean="0"/>
              <a:t> </a:t>
            </a:r>
            <a:r>
              <a:rPr lang="de-DE" sz="1600" baseline="0" dirty="0" err="1" smtClean="0"/>
              <a:t>of</a:t>
            </a:r>
            <a:r>
              <a:rPr lang="de-DE" sz="1600" baseline="0" dirty="0" smtClean="0"/>
              <a:t> </a:t>
            </a:r>
            <a:r>
              <a:rPr lang="de-DE" sz="1600" baseline="0" dirty="0" err="1" smtClean="0"/>
              <a:t>labour</a:t>
            </a:r>
            <a:r>
              <a:rPr lang="de-DE" sz="1600" baseline="0" dirty="0" smtClean="0"/>
              <a:t> </a:t>
            </a:r>
            <a:r>
              <a:rPr lang="de-DE" sz="1600" baseline="0" dirty="0" err="1" smtClean="0"/>
              <a:t>market</a:t>
            </a:r>
            <a:r>
              <a:rPr lang="de-DE" sz="1600" baseline="0" dirty="0" smtClean="0"/>
              <a:t> </a:t>
            </a:r>
            <a:r>
              <a:rPr lang="de-DE" sz="1600" baseline="0" dirty="0" err="1" smtClean="0"/>
              <a:t>integration</a:t>
            </a:r>
            <a:r>
              <a:rPr lang="de-DE" sz="1600" baseline="0" dirty="0" smtClean="0"/>
              <a:t> </a:t>
            </a:r>
            <a:r>
              <a:rPr lang="de-DE" sz="1600" baseline="0" dirty="0" err="1" smtClean="0"/>
              <a:t>comprises</a:t>
            </a:r>
            <a:r>
              <a:rPr lang="de-DE" sz="1600" baseline="0" dirty="0" smtClean="0"/>
              <a:t> 5 </a:t>
            </a:r>
            <a:r>
              <a:rPr lang="de-DE" sz="1600" baseline="0" dirty="0" err="1" smtClean="0"/>
              <a:t>components</a:t>
            </a:r>
            <a:r>
              <a:rPr lang="de-DE" sz="1600" baseline="0" dirty="0" smtClean="0"/>
              <a:t>. </a:t>
            </a:r>
          </a:p>
          <a:p>
            <a:pPr>
              <a:lnSpc>
                <a:spcPct val="150000"/>
              </a:lnSpc>
            </a:pPr>
            <a:r>
              <a:rPr lang="de-DE" sz="1600" baseline="0" dirty="0" smtClean="0"/>
              <a:t>Language, </a:t>
            </a:r>
            <a:r>
              <a:rPr lang="de-DE" sz="1600" baseline="0" dirty="0" err="1" smtClean="0"/>
              <a:t>vocational</a:t>
            </a:r>
            <a:r>
              <a:rPr lang="de-DE" sz="1600" baseline="0" dirty="0" smtClean="0"/>
              <a:t> </a:t>
            </a:r>
            <a:r>
              <a:rPr lang="de-DE" sz="1600" baseline="0" dirty="0" err="1" smtClean="0"/>
              <a:t>orientation</a:t>
            </a:r>
            <a:r>
              <a:rPr lang="de-DE" sz="1600" baseline="0" dirty="0" smtClean="0"/>
              <a:t>, </a:t>
            </a:r>
            <a:r>
              <a:rPr lang="de-DE" sz="1600" baseline="0" dirty="0" err="1" smtClean="0"/>
              <a:t>validation</a:t>
            </a:r>
            <a:r>
              <a:rPr lang="de-DE" sz="1600" baseline="0" dirty="0" smtClean="0"/>
              <a:t> </a:t>
            </a:r>
            <a:r>
              <a:rPr lang="de-DE" sz="1600" baseline="0" dirty="0" err="1" smtClean="0"/>
              <a:t>of</a:t>
            </a:r>
            <a:r>
              <a:rPr lang="de-DE" sz="1600" baseline="0" dirty="0" smtClean="0"/>
              <a:t> </a:t>
            </a:r>
            <a:r>
              <a:rPr lang="de-DE" sz="1600" baseline="0" dirty="0" err="1" smtClean="0"/>
              <a:t>competencies</a:t>
            </a:r>
            <a:r>
              <a:rPr lang="de-DE" sz="1600" baseline="0" dirty="0" smtClean="0"/>
              <a:t>, </a:t>
            </a:r>
            <a:r>
              <a:rPr lang="de-DE" sz="1600" baseline="0" dirty="0" err="1" smtClean="0"/>
              <a:t>transition</a:t>
            </a:r>
            <a:r>
              <a:rPr lang="de-DE" sz="1600" baseline="0" dirty="0" smtClean="0"/>
              <a:t> </a:t>
            </a:r>
            <a:r>
              <a:rPr lang="de-DE" sz="1600" baseline="0" dirty="0" err="1" smtClean="0"/>
              <a:t>to</a:t>
            </a:r>
            <a:r>
              <a:rPr lang="de-DE" sz="1600" baseline="0" dirty="0" smtClean="0"/>
              <a:t> </a:t>
            </a:r>
            <a:r>
              <a:rPr lang="de-DE" sz="1600" baseline="0" dirty="0" err="1" smtClean="0"/>
              <a:t>training</a:t>
            </a:r>
            <a:r>
              <a:rPr lang="de-DE" sz="1600" baseline="0" dirty="0" smtClean="0"/>
              <a:t> </a:t>
            </a:r>
            <a:r>
              <a:rPr lang="de-DE" sz="1600" baseline="0" dirty="0" err="1" smtClean="0"/>
              <a:t>and</a:t>
            </a:r>
            <a:r>
              <a:rPr lang="de-DE" sz="1600" baseline="0" dirty="0" smtClean="0"/>
              <a:t> </a:t>
            </a:r>
            <a:r>
              <a:rPr lang="de-DE" sz="1600" baseline="0" dirty="0" err="1" smtClean="0"/>
              <a:t>profession</a:t>
            </a:r>
            <a:r>
              <a:rPr lang="de-DE" sz="1600" baseline="0" dirty="0" smtClean="0"/>
              <a:t> </a:t>
            </a:r>
            <a:r>
              <a:rPr lang="de-DE" sz="1600" baseline="0" dirty="0" err="1" smtClean="0"/>
              <a:t>as</a:t>
            </a:r>
            <a:r>
              <a:rPr lang="de-DE" sz="1600" baseline="0" dirty="0" smtClean="0"/>
              <a:t> </a:t>
            </a:r>
            <a:r>
              <a:rPr lang="de-DE" sz="1600" baseline="0" dirty="0" err="1" smtClean="0"/>
              <a:t>well</a:t>
            </a:r>
            <a:r>
              <a:rPr lang="de-DE" sz="1600" baseline="0" dirty="0" smtClean="0"/>
              <a:t> </a:t>
            </a:r>
            <a:r>
              <a:rPr lang="de-DE" sz="1600" baseline="0" dirty="0" err="1" smtClean="0"/>
              <a:t>as</a:t>
            </a:r>
            <a:r>
              <a:rPr lang="de-DE" sz="1600" baseline="0" dirty="0" smtClean="0"/>
              <a:t> </a:t>
            </a:r>
            <a:r>
              <a:rPr lang="de-DE" sz="1600" baseline="0" dirty="0" err="1" smtClean="0"/>
              <a:t>education</a:t>
            </a:r>
            <a:r>
              <a:rPr lang="de-DE" sz="1600" baseline="0" dirty="0" smtClean="0"/>
              <a:t> </a:t>
            </a:r>
            <a:r>
              <a:rPr lang="de-DE" sz="1600" baseline="0" dirty="0" err="1" smtClean="0"/>
              <a:t>and</a:t>
            </a:r>
            <a:r>
              <a:rPr lang="de-DE" sz="1600" baseline="0" dirty="0" smtClean="0"/>
              <a:t> </a:t>
            </a:r>
            <a:r>
              <a:rPr lang="de-DE" sz="1600" baseline="0" dirty="0" err="1" smtClean="0"/>
              <a:t>training</a:t>
            </a:r>
            <a:r>
              <a:rPr lang="de-DE" sz="1600" baseline="0" dirty="0" smtClean="0"/>
              <a:t>.</a:t>
            </a:r>
          </a:p>
          <a:p>
            <a:pPr>
              <a:lnSpc>
                <a:spcPct val="150000"/>
              </a:lnSpc>
            </a:pPr>
            <a:endParaRPr lang="de-DE" sz="1600" baseline="0" dirty="0" smtClean="0"/>
          </a:p>
          <a:p>
            <a:pPr>
              <a:lnSpc>
                <a:spcPct val="150000"/>
              </a:lnSpc>
            </a:pPr>
            <a:r>
              <a:rPr lang="de-DE" sz="1600" baseline="0" dirty="0" err="1" smtClean="0"/>
              <a:t>Since</a:t>
            </a:r>
            <a:r>
              <a:rPr lang="de-DE" sz="1600" baseline="0" dirty="0" smtClean="0"/>
              <a:t> </a:t>
            </a:r>
            <a:r>
              <a:rPr lang="de-DE" sz="1600" baseline="0" dirty="0" err="1" smtClean="0"/>
              <a:t>the</a:t>
            </a:r>
            <a:r>
              <a:rPr lang="de-DE" sz="1600" baseline="0" dirty="0" smtClean="0"/>
              <a:t> time </a:t>
            </a:r>
            <a:r>
              <a:rPr lang="de-DE" sz="1600" baseline="0" dirty="0" err="1" smtClean="0"/>
              <a:t>for</a:t>
            </a:r>
            <a:r>
              <a:rPr lang="de-DE" sz="1600" baseline="0" dirty="0" smtClean="0"/>
              <a:t> </a:t>
            </a:r>
            <a:r>
              <a:rPr lang="de-DE" sz="1600" baseline="0" dirty="0" err="1" smtClean="0"/>
              <a:t>the</a:t>
            </a:r>
            <a:r>
              <a:rPr lang="de-DE" sz="1600" baseline="0" dirty="0" smtClean="0"/>
              <a:t> </a:t>
            </a:r>
            <a:r>
              <a:rPr lang="de-DE" sz="1600" baseline="0" dirty="0" err="1" smtClean="0"/>
              <a:t>presenation</a:t>
            </a:r>
            <a:r>
              <a:rPr lang="de-DE" sz="1600" baseline="0" dirty="0" smtClean="0"/>
              <a:t> </a:t>
            </a:r>
            <a:r>
              <a:rPr lang="de-DE" sz="1600" baseline="0" dirty="0" err="1" smtClean="0"/>
              <a:t>is</a:t>
            </a:r>
            <a:r>
              <a:rPr lang="de-DE" sz="1600" baseline="0" dirty="0" smtClean="0"/>
              <a:t> limited I will </a:t>
            </a:r>
            <a:r>
              <a:rPr lang="de-DE" sz="1600" baseline="0" dirty="0" err="1" smtClean="0"/>
              <a:t>focus</a:t>
            </a:r>
            <a:r>
              <a:rPr lang="de-DE" sz="1600" baseline="0" dirty="0" smtClean="0"/>
              <a:t> on </a:t>
            </a:r>
            <a:r>
              <a:rPr lang="de-DE" sz="1600" baseline="0" dirty="0" err="1" smtClean="0"/>
              <a:t>the</a:t>
            </a:r>
            <a:r>
              <a:rPr lang="de-DE" sz="1600" baseline="0" dirty="0" smtClean="0"/>
              <a:t> </a:t>
            </a:r>
            <a:r>
              <a:rPr lang="de-DE" sz="1600" baseline="0" dirty="0" err="1" smtClean="0"/>
              <a:t>componants</a:t>
            </a:r>
            <a:r>
              <a:rPr lang="de-DE" sz="1600" baseline="0" dirty="0" smtClean="0"/>
              <a:t> </a:t>
            </a:r>
            <a:r>
              <a:rPr lang="de-DE" sz="1600" baseline="0" dirty="0" err="1" smtClean="0"/>
              <a:t>language</a:t>
            </a:r>
            <a:r>
              <a:rPr lang="de-DE" sz="1600" baseline="0" dirty="0" smtClean="0"/>
              <a:t>, </a:t>
            </a:r>
            <a:r>
              <a:rPr lang="de-DE" sz="1600" baseline="0" dirty="0" err="1" smtClean="0"/>
              <a:t>vocational</a:t>
            </a:r>
            <a:r>
              <a:rPr lang="de-DE" sz="1600" baseline="0" dirty="0" smtClean="0"/>
              <a:t> </a:t>
            </a:r>
            <a:r>
              <a:rPr lang="de-DE" sz="1600" baseline="0" dirty="0" err="1" smtClean="0"/>
              <a:t>orientation</a:t>
            </a:r>
            <a:r>
              <a:rPr lang="de-DE" sz="1600" baseline="0" dirty="0" smtClean="0"/>
              <a:t> </a:t>
            </a:r>
            <a:r>
              <a:rPr lang="de-DE" sz="1600" baseline="0" dirty="0" err="1" smtClean="0"/>
              <a:t>and</a:t>
            </a:r>
            <a:r>
              <a:rPr lang="de-DE" sz="1600" baseline="0" dirty="0" smtClean="0"/>
              <a:t> </a:t>
            </a:r>
            <a:r>
              <a:rPr lang="de-DE" sz="1600" baseline="0" dirty="0" err="1" smtClean="0"/>
              <a:t>transition</a:t>
            </a:r>
            <a:r>
              <a:rPr lang="de-DE" sz="1600" baseline="0" dirty="0" smtClean="0"/>
              <a:t> </a:t>
            </a:r>
            <a:r>
              <a:rPr lang="de-DE" sz="1600" baseline="0" dirty="0" err="1" smtClean="0"/>
              <a:t>to</a:t>
            </a:r>
            <a:r>
              <a:rPr lang="de-DE" sz="1600" baseline="0" dirty="0" smtClean="0"/>
              <a:t> </a:t>
            </a:r>
            <a:r>
              <a:rPr lang="de-DE" sz="1600" baseline="0" dirty="0" err="1" smtClean="0"/>
              <a:t>training</a:t>
            </a:r>
            <a:r>
              <a:rPr lang="de-DE" sz="1600" baseline="0" dirty="0" smtClean="0"/>
              <a:t>. </a:t>
            </a:r>
          </a:p>
          <a:p>
            <a:pPr>
              <a:lnSpc>
                <a:spcPct val="150000"/>
              </a:lnSpc>
            </a:pPr>
            <a:endParaRPr lang="de-DE" sz="1600" baseline="0" dirty="0" smtClean="0"/>
          </a:p>
          <a:p>
            <a:pPr>
              <a:lnSpc>
                <a:spcPct val="150000"/>
              </a:lnSpc>
            </a:pPr>
            <a:r>
              <a:rPr lang="de-DE" sz="1600" baseline="0" dirty="0" err="1" smtClean="0"/>
              <a:t>However</a:t>
            </a:r>
            <a:r>
              <a:rPr lang="de-DE" sz="1600" baseline="0" dirty="0" smtClean="0"/>
              <a:t>, </a:t>
            </a:r>
            <a:r>
              <a:rPr lang="de-DE" sz="1600" baseline="0" dirty="0" err="1" smtClean="0"/>
              <a:t>labour</a:t>
            </a:r>
            <a:r>
              <a:rPr lang="de-DE" sz="1600" baseline="0" dirty="0" smtClean="0"/>
              <a:t> </a:t>
            </a:r>
            <a:r>
              <a:rPr lang="de-DE" sz="1600" baseline="0" dirty="0" err="1" smtClean="0"/>
              <a:t>market</a:t>
            </a:r>
            <a:r>
              <a:rPr lang="de-DE" sz="1600" baseline="0" dirty="0" smtClean="0"/>
              <a:t> </a:t>
            </a:r>
            <a:r>
              <a:rPr lang="de-DE" sz="1600" baseline="0" dirty="0" err="1" smtClean="0"/>
              <a:t>integration</a:t>
            </a:r>
            <a:r>
              <a:rPr lang="de-DE" sz="1600" baseline="0" dirty="0" smtClean="0"/>
              <a:t> </a:t>
            </a:r>
            <a:r>
              <a:rPr lang="de-DE" sz="1600" baseline="0" dirty="0" err="1" smtClean="0"/>
              <a:t>is</a:t>
            </a:r>
            <a:r>
              <a:rPr lang="de-DE" sz="1600" baseline="0" dirty="0" smtClean="0"/>
              <a:t> not </a:t>
            </a:r>
            <a:r>
              <a:rPr lang="de-DE" sz="1600" baseline="0" dirty="0" err="1" smtClean="0"/>
              <a:t>understandable</a:t>
            </a:r>
            <a:r>
              <a:rPr lang="de-DE" sz="1600" baseline="0" dirty="0" smtClean="0"/>
              <a:t> </a:t>
            </a:r>
            <a:r>
              <a:rPr lang="de-DE" sz="1600" baseline="0" dirty="0" err="1" smtClean="0"/>
              <a:t>without</a:t>
            </a:r>
            <a:r>
              <a:rPr lang="de-DE" sz="1600" baseline="0" dirty="0" smtClean="0"/>
              <a:t> a </a:t>
            </a:r>
            <a:r>
              <a:rPr lang="de-DE" sz="1600" baseline="0" dirty="0" err="1" smtClean="0"/>
              <a:t>look</a:t>
            </a:r>
            <a:r>
              <a:rPr lang="de-DE" sz="1600" baseline="0" dirty="0" smtClean="0"/>
              <a:t> on </a:t>
            </a:r>
            <a:r>
              <a:rPr lang="de-DE" sz="1600" baseline="0" dirty="0" err="1" smtClean="0"/>
              <a:t>the</a:t>
            </a:r>
            <a:r>
              <a:rPr lang="de-DE" sz="1600" baseline="0" dirty="0" smtClean="0"/>
              <a:t> national </a:t>
            </a:r>
            <a:r>
              <a:rPr lang="de-DE" sz="1600" baseline="0" dirty="0" err="1" smtClean="0"/>
              <a:t>economy</a:t>
            </a:r>
            <a:r>
              <a:rPr lang="de-DE" sz="1600" baseline="0" dirty="0" smtClean="0"/>
              <a:t> </a:t>
            </a:r>
            <a:r>
              <a:rPr lang="de-DE" sz="1600" baseline="0" dirty="0" err="1" smtClean="0"/>
              <a:t>because</a:t>
            </a:r>
            <a:r>
              <a:rPr lang="de-DE" sz="1600" baseline="0" dirty="0" smtClean="0"/>
              <a:t>, </a:t>
            </a:r>
            <a:r>
              <a:rPr lang="de-DE" sz="1600" dirty="0" err="1" smtClean="0"/>
              <a:t>vocational</a:t>
            </a:r>
            <a:r>
              <a:rPr lang="de-DE" sz="1600" baseline="0" dirty="0" smtClean="0"/>
              <a:t> </a:t>
            </a:r>
            <a:r>
              <a:rPr lang="de-DE" sz="1600" baseline="0" dirty="0" err="1" smtClean="0"/>
              <a:t>education</a:t>
            </a:r>
            <a:r>
              <a:rPr lang="de-DE" sz="1600" baseline="0" dirty="0" smtClean="0"/>
              <a:t> </a:t>
            </a:r>
            <a:r>
              <a:rPr lang="de-DE" sz="1600" baseline="0" dirty="0" err="1" smtClean="0"/>
              <a:t>and</a:t>
            </a:r>
            <a:r>
              <a:rPr lang="de-DE" sz="1600" baseline="0" dirty="0" smtClean="0"/>
              <a:t> </a:t>
            </a:r>
            <a:r>
              <a:rPr lang="de-DE" sz="1600" baseline="0" dirty="0" err="1" smtClean="0"/>
              <a:t>training</a:t>
            </a:r>
            <a:r>
              <a:rPr lang="de-DE" sz="1600" baseline="0" dirty="0" smtClean="0"/>
              <a:t> </a:t>
            </a:r>
            <a:r>
              <a:rPr lang="de-DE" sz="1600" baseline="0" dirty="0" err="1" smtClean="0"/>
              <a:t>systems</a:t>
            </a:r>
            <a:r>
              <a:rPr lang="de-DE" sz="1600" baseline="0" dirty="0" smtClean="0"/>
              <a:t> </a:t>
            </a:r>
            <a:r>
              <a:rPr lang="de-DE" sz="1600" baseline="0" dirty="0" err="1" smtClean="0"/>
              <a:t>are</a:t>
            </a:r>
            <a:r>
              <a:rPr lang="de-DE" sz="1600" baseline="0" dirty="0" smtClean="0"/>
              <a:t> </a:t>
            </a:r>
            <a:r>
              <a:rPr lang="de-DE" sz="1600" baseline="0" dirty="0" err="1" smtClean="0"/>
              <a:t>strongly</a:t>
            </a:r>
            <a:r>
              <a:rPr lang="de-DE" sz="1600" baseline="0" dirty="0" smtClean="0"/>
              <a:t> </a:t>
            </a:r>
            <a:r>
              <a:rPr lang="de-DE" sz="1600" baseline="0" dirty="0" err="1" smtClean="0"/>
              <a:t>linked</a:t>
            </a:r>
            <a:r>
              <a:rPr lang="de-DE" sz="1600" baseline="0" dirty="0" smtClean="0"/>
              <a:t> </a:t>
            </a:r>
            <a:r>
              <a:rPr lang="de-DE" sz="1600" baseline="0" dirty="0" err="1" smtClean="0"/>
              <a:t>with</a:t>
            </a:r>
            <a:r>
              <a:rPr lang="de-DE" sz="1600" baseline="0" dirty="0" smtClean="0"/>
              <a:t> </a:t>
            </a:r>
            <a:r>
              <a:rPr lang="de-DE" sz="1600" baseline="0" dirty="0" err="1" smtClean="0"/>
              <a:t>the</a:t>
            </a:r>
            <a:r>
              <a:rPr lang="de-DE" sz="1600" baseline="0" dirty="0" smtClean="0"/>
              <a:t> national </a:t>
            </a:r>
            <a:r>
              <a:rPr lang="de-DE" sz="1600" baseline="0" dirty="0" err="1" smtClean="0"/>
              <a:t>economy</a:t>
            </a:r>
            <a:r>
              <a:rPr lang="de-DE" sz="1600" baseline="0" dirty="0" smtClean="0"/>
              <a:t>.</a:t>
            </a:r>
          </a:p>
          <a:p>
            <a:pPr>
              <a:lnSpc>
                <a:spcPct val="150000"/>
              </a:lnSpc>
            </a:pPr>
            <a:endParaRPr lang="de-DE" sz="1600" baseline="0" dirty="0" smtClean="0"/>
          </a:p>
        </p:txBody>
      </p:sp>
      <p:sp>
        <p:nvSpPr>
          <p:cNvPr id="4" name="Foliennummernplatzhalter 3"/>
          <p:cNvSpPr>
            <a:spLocks noGrp="1"/>
          </p:cNvSpPr>
          <p:nvPr>
            <p:ph type="sldNum" sz="quarter" idx="10"/>
          </p:nvPr>
        </p:nvSpPr>
        <p:spPr/>
        <p:txBody>
          <a:bodyPr/>
          <a:lstStyle/>
          <a:p>
            <a:fld id="{D227FB9F-4C13-47A9-9880-833E46D47098}" type="slidenum">
              <a:rPr lang="de-DE" smtClean="0"/>
              <a:t>11</a:t>
            </a:fld>
            <a:endParaRPr lang="de-DE"/>
          </a:p>
        </p:txBody>
      </p:sp>
    </p:spTree>
    <p:extLst>
      <p:ext uri="{BB962C8B-B14F-4D97-AF65-F5344CB8AC3E}">
        <p14:creationId xmlns:p14="http://schemas.microsoft.com/office/powerpoint/2010/main" val="4037934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baseline="0" dirty="0" smtClean="0"/>
          </a:p>
          <a:p>
            <a:pPr>
              <a:lnSpc>
                <a:spcPct val="150000"/>
              </a:lnSpc>
            </a:pPr>
            <a:endParaRPr lang="de-DE" sz="1600" baseline="0" dirty="0" smtClean="0"/>
          </a:p>
          <a:p>
            <a:pPr>
              <a:lnSpc>
                <a:spcPct val="150000"/>
              </a:lnSpc>
            </a:pPr>
            <a:r>
              <a:rPr lang="en-US" sz="1600" baseline="0" dirty="0" smtClean="0"/>
              <a:t>This is particularly evident in Germany with its dual vocational training system. </a:t>
            </a:r>
          </a:p>
          <a:p>
            <a:pPr>
              <a:lnSpc>
                <a:spcPct val="150000"/>
              </a:lnSpc>
            </a:pPr>
            <a:r>
              <a:rPr lang="en-US" sz="1600" baseline="0" dirty="0" smtClean="0"/>
              <a:t>The dual training system where apprentices are trained at the workplace in a company and parallel in a vocational school provides skilled workers required by the </a:t>
            </a:r>
            <a:r>
              <a:rPr lang="en-US" sz="1600" baseline="0" dirty="0" err="1" smtClean="0"/>
              <a:t>labour</a:t>
            </a:r>
            <a:r>
              <a:rPr lang="en-US" sz="1600" baseline="0" dirty="0" smtClean="0"/>
              <a:t> market.</a:t>
            </a:r>
          </a:p>
          <a:p>
            <a:pPr>
              <a:lnSpc>
                <a:spcPct val="150000"/>
              </a:lnSpc>
            </a:pPr>
            <a:endParaRPr lang="en-US" sz="1600" baseline="0" dirty="0" smtClean="0"/>
          </a:p>
          <a:p>
            <a:pPr>
              <a:lnSpc>
                <a:spcPct val="150000"/>
              </a:lnSpc>
            </a:pPr>
            <a:r>
              <a:rPr lang="en-US" sz="1600" baseline="0" dirty="0" smtClean="0"/>
              <a:t>Consequently, in Germany exists a so called segmented </a:t>
            </a:r>
            <a:r>
              <a:rPr lang="en-US" sz="1600" baseline="0" dirty="0" err="1" smtClean="0"/>
              <a:t>labour</a:t>
            </a:r>
            <a:r>
              <a:rPr lang="en-US" sz="1600" baseline="0" dirty="0" smtClean="0"/>
              <a:t> market consisting of an unstructured part where unskilled workers are employed. These group of workers </a:t>
            </a:r>
            <a:r>
              <a:rPr lang="en-US" sz="1600" b="1" baseline="0" dirty="0" smtClean="0">
                <a:solidFill>
                  <a:schemeClr val="accent6">
                    <a:lumMod val="10000"/>
                  </a:schemeClr>
                </a:solidFill>
              </a:rPr>
              <a:t>have low income, often short term contracts, lack of career prospects and facing a high risk of unemployment</a:t>
            </a:r>
            <a:r>
              <a:rPr lang="en-US" sz="1600" baseline="0" dirty="0" smtClean="0"/>
              <a:t>. Furthermore, the German </a:t>
            </a:r>
            <a:r>
              <a:rPr lang="en-US" sz="1600" baseline="0" dirty="0" err="1" smtClean="0"/>
              <a:t>labour</a:t>
            </a:r>
            <a:r>
              <a:rPr lang="en-US" sz="1600" baseline="0" dirty="0" smtClean="0"/>
              <a:t> market does not offer many jobs in these </a:t>
            </a:r>
            <a:r>
              <a:rPr lang="en-US" sz="1600" baseline="0" dirty="0" err="1" smtClean="0"/>
              <a:t>labour</a:t>
            </a:r>
            <a:r>
              <a:rPr lang="en-US" sz="1600" baseline="0" dirty="0" smtClean="0"/>
              <a:t> market segment.</a:t>
            </a:r>
          </a:p>
          <a:p>
            <a:pPr>
              <a:lnSpc>
                <a:spcPct val="150000"/>
              </a:lnSpc>
            </a:pPr>
            <a:endParaRPr lang="en-US" sz="1600" baseline="0" dirty="0" smtClean="0"/>
          </a:p>
          <a:p>
            <a:pPr>
              <a:lnSpc>
                <a:spcPct val="150000"/>
              </a:lnSpc>
            </a:pPr>
            <a:r>
              <a:rPr lang="en-US" sz="1600" baseline="0" dirty="0" smtClean="0"/>
              <a:t>The much larger segment is the </a:t>
            </a:r>
            <a:r>
              <a:rPr lang="en-US" sz="1600" baseline="0" dirty="0" err="1" smtClean="0"/>
              <a:t>labour</a:t>
            </a:r>
            <a:r>
              <a:rPr lang="en-US" sz="1600" baseline="0" dirty="0" smtClean="0"/>
              <a:t> market for skilled workers.</a:t>
            </a:r>
          </a:p>
          <a:p>
            <a:pPr>
              <a:lnSpc>
                <a:spcPct val="150000"/>
              </a:lnSpc>
            </a:pPr>
            <a:r>
              <a:rPr lang="en-US" sz="1600" baseline="0" dirty="0" smtClean="0"/>
              <a:t>Skilled workers in Germany are characterized by their high practical experience in combination with theoretical knowledge. Employees with a formal qualification gained during a vocational training have higher incomes, better career prospects and they are less affected by unemployment – as we can see impressively on the next slide.</a:t>
            </a:r>
          </a:p>
          <a:p>
            <a:pPr>
              <a:lnSpc>
                <a:spcPct val="150000"/>
              </a:lnSpc>
            </a:pPr>
            <a:endParaRPr lang="en-US" sz="1600" baseline="0" dirty="0" smtClean="0"/>
          </a:p>
          <a:p>
            <a:pPr>
              <a:lnSpc>
                <a:spcPct val="150000"/>
              </a:lnSpc>
            </a:pPr>
            <a:r>
              <a:rPr lang="en-US" sz="1600" baseline="0" dirty="0" err="1" smtClean="0"/>
              <a:t>Klick</a:t>
            </a:r>
            <a:endParaRPr lang="en-US" sz="1600" baseline="0" dirty="0" smtClean="0"/>
          </a:p>
          <a:p>
            <a:pPr>
              <a:lnSpc>
                <a:spcPct val="150000"/>
              </a:lnSpc>
            </a:pP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12</a:t>
            </a:fld>
            <a:endParaRPr lang="de-DE"/>
          </a:p>
        </p:txBody>
      </p:sp>
    </p:spTree>
    <p:extLst>
      <p:ext uri="{BB962C8B-B14F-4D97-AF65-F5344CB8AC3E}">
        <p14:creationId xmlns:p14="http://schemas.microsoft.com/office/powerpoint/2010/main" val="33178291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smtClean="0"/>
          </a:p>
          <a:p>
            <a:pPr>
              <a:lnSpc>
                <a:spcPct val="150000"/>
              </a:lnSpc>
            </a:pPr>
            <a:r>
              <a:rPr lang="de-DE" sz="1600" dirty="0" smtClean="0"/>
              <a:t>The </a:t>
            </a:r>
            <a:r>
              <a:rPr lang="de-DE" sz="1600" dirty="0" err="1" smtClean="0"/>
              <a:t>unemployment</a:t>
            </a:r>
            <a:r>
              <a:rPr lang="de-DE" sz="1600" dirty="0" smtClean="0"/>
              <a:t> rate </a:t>
            </a:r>
            <a:r>
              <a:rPr lang="de-DE" sz="1600" dirty="0" err="1" smtClean="0"/>
              <a:t>of</a:t>
            </a:r>
            <a:r>
              <a:rPr lang="de-DE" sz="1600" dirty="0" smtClean="0"/>
              <a:t> </a:t>
            </a:r>
            <a:r>
              <a:rPr lang="de-DE" sz="1600" dirty="0" err="1" smtClean="0"/>
              <a:t>workers</a:t>
            </a:r>
            <a:r>
              <a:rPr lang="de-DE" sz="1600" dirty="0" smtClean="0"/>
              <a:t> </a:t>
            </a:r>
            <a:r>
              <a:rPr lang="de-DE" sz="1600" dirty="0" err="1" smtClean="0"/>
              <a:t>without</a:t>
            </a:r>
            <a:r>
              <a:rPr lang="de-DE" sz="1600" dirty="0" smtClean="0"/>
              <a:t> a professional</a:t>
            </a:r>
            <a:r>
              <a:rPr lang="de-DE" sz="1600" baseline="0" dirty="0" smtClean="0"/>
              <a:t> </a:t>
            </a:r>
            <a:r>
              <a:rPr lang="de-DE" sz="1600" baseline="0" dirty="0" err="1" smtClean="0"/>
              <a:t>qualification</a:t>
            </a:r>
            <a:r>
              <a:rPr lang="de-DE" sz="1600" baseline="0" dirty="0" smtClean="0"/>
              <a:t> </a:t>
            </a:r>
            <a:r>
              <a:rPr lang="de-DE" sz="1600" baseline="0" dirty="0" err="1" smtClean="0"/>
              <a:t>is</a:t>
            </a:r>
            <a:r>
              <a:rPr lang="de-DE" sz="1600" baseline="0" dirty="0" smtClean="0"/>
              <a:t> </a:t>
            </a:r>
            <a:r>
              <a:rPr lang="de-DE" sz="1600" baseline="0" dirty="0" err="1" smtClean="0"/>
              <a:t>by</a:t>
            </a:r>
            <a:r>
              <a:rPr lang="de-DE" sz="1600" baseline="0" dirty="0" smtClean="0"/>
              <a:t> 17.9 </a:t>
            </a:r>
            <a:r>
              <a:rPr lang="de-DE" sz="1600" baseline="0" dirty="0" err="1" smtClean="0"/>
              <a:t>percent</a:t>
            </a:r>
            <a:r>
              <a:rPr lang="de-DE" sz="1600" baseline="0" dirty="0" smtClean="0"/>
              <a:t> in </a:t>
            </a:r>
            <a:r>
              <a:rPr lang="en-US" sz="1600" baseline="0" dirty="0" smtClean="0"/>
              <a:t>2017 and following more than 4 times higher than the unemployment rate of people with an apprenticeship or a degree of a technical college, which is by 3.9 percent. </a:t>
            </a:r>
            <a:endParaRPr lang="de-DE" sz="1600" baseline="0" dirty="0" smtClean="0"/>
          </a:p>
          <a:p>
            <a:pPr>
              <a:lnSpc>
                <a:spcPct val="150000"/>
              </a:lnSpc>
            </a:pPr>
            <a:endParaRPr lang="de-DE" sz="1600" baseline="0" dirty="0" smtClean="0"/>
          </a:p>
          <a:p>
            <a:pPr>
              <a:lnSpc>
                <a:spcPct val="150000"/>
              </a:lnSpc>
            </a:pPr>
            <a:r>
              <a:rPr lang="en-US" sz="1600" baseline="0" dirty="0" smtClean="0"/>
              <a:t>People with a university degree are least of all affected by unemployment. </a:t>
            </a:r>
            <a:endParaRPr lang="de-DE" sz="1600" baseline="0" dirty="0" smtClean="0"/>
          </a:p>
          <a:p>
            <a:pPr>
              <a:lnSpc>
                <a:spcPct val="150000"/>
              </a:lnSpc>
            </a:pPr>
            <a:endParaRPr lang="de-DE" sz="1600" baseline="0" dirty="0" smtClean="0"/>
          </a:p>
          <a:p>
            <a:pPr>
              <a:lnSpc>
                <a:spcPct val="150000"/>
              </a:lnSpc>
            </a:pPr>
            <a:r>
              <a:rPr lang="de-DE" sz="1600" baseline="0" dirty="0" smtClean="0"/>
              <a:t>So, </a:t>
            </a:r>
            <a:r>
              <a:rPr lang="de-DE" sz="1600" baseline="0" dirty="0" err="1" smtClean="0"/>
              <a:t>the</a:t>
            </a:r>
            <a:r>
              <a:rPr lang="de-DE" sz="1600" baseline="0" dirty="0" smtClean="0"/>
              <a:t> </a:t>
            </a:r>
            <a:r>
              <a:rPr lang="de-DE" sz="1600" baseline="0" dirty="0" err="1" smtClean="0"/>
              <a:t>chart</a:t>
            </a:r>
            <a:r>
              <a:rPr lang="de-DE" sz="1600" baseline="0" dirty="0" smtClean="0"/>
              <a:t>  </a:t>
            </a:r>
            <a:r>
              <a:rPr lang="de-DE" sz="1600" baseline="0" dirty="0" err="1" smtClean="0"/>
              <a:t>underlines</a:t>
            </a:r>
            <a:r>
              <a:rPr lang="de-DE" sz="1600" baseline="0" dirty="0" smtClean="0"/>
              <a:t> </a:t>
            </a:r>
            <a:r>
              <a:rPr lang="de-DE" sz="1600" baseline="0" dirty="0" err="1" smtClean="0"/>
              <a:t>once</a:t>
            </a:r>
            <a:r>
              <a:rPr lang="de-DE" sz="1600" baseline="0" dirty="0" smtClean="0"/>
              <a:t> </a:t>
            </a:r>
            <a:r>
              <a:rPr lang="de-DE" sz="1600" baseline="0" dirty="0" err="1" smtClean="0"/>
              <a:t>again</a:t>
            </a:r>
            <a:r>
              <a:rPr lang="de-DE" sz="1600" baseline="0" dirty="0" smtClean="0"/>
              <a:t> </a:t>
            </a:r>
            <a:r>
              <a:rPr lang="de-DE" sz="1600" baseline="0" dirty="0" err="1" smtClean="0"/>
              <a:t>that</a:t>
            </a:r>
            <a:r>
              <a:rPr lang="de-DE" sz="1600" baseline="0" dirty="0" smtClean="0"/>
              <a:t> professional </a:t>
            </a:r>
            <a:r>
              <a:rPr lang="de-DE" sz="1600" baseline="0" dirty="0" err="1" smtClean="0"/>
              <a:t>qualification</a:t>
            </a:r>
            <a:r>
              <a:rPr lang="de-DE" sz="1600" baseline="0" dirty="0" smtClean="0"/>
              <a:t> in Germany </a:t>
            </a:r>
            <a:r>
              <a:rPr lang="de-DE" sz="1600" baseline="0" dirty="0" err="1" smtClean="0"/>
              <a:t>is</a:t>
            </a:r>
            <a:r>
              <a:rPr lang="de-DE" sz="1600" baseline="0" dirty="0" smtClean="0"/>
              <a:t> </a:t>
            </a:r>
            <a:r>
              <a:rPr lang="de-DE" sz="1600" baseline="0" dirty="0" err="1" smtClean="0"/>
              <a:t>of</a:t>
            </a:r>
            <a:r>
              <a:rPr lang="de-DE" sz="1600" baseline="0" dirty="0" smtClean="0"/>
              <a:t> high </a:t>
            </a:r>
            <a:r>
              <a:rPr lang="de-DE" sz="1600" baseline="0" dirty="0" err="1" smtClean="0"/>
              <a:t>importance</a:t>
            </a:r>
            <a:r>
              <a:rPr lang="de-DE" sz="1600" baseline="0" dirty="0" smtClean="0"/>
              <a:t> </a:t>
            </a:r>
            <a:r>
              <a:rPr lang="de-DE" sz="1600" baseline="0" dirty="0" err="1" smtClean="0"/>
              <a:t>for</a:t>
            </a:r>
            <a:r>
              <a:rPr lang="de-DE" sz="1600" baseline="0" dirty="0" smtClean="0"/>
              <a:t> a </a:t>
            </a:r>
            <a:r>
              <a:rPr lang="de-DE" sz="1600" baseline="0" dirty="0" err="1" smtClean="0"/>
              <a:t>long</a:t>
            </a:r>
            <a:r>
              <a:rPr lang="de-DE" sz="1600" baseline="0" dirty="0" smtClean="0"/>
              <a:t>-term </a:t>
            </a:r>
            <a:r>
              <a:rPr lang="de-DE" sz="1600" baseline="0" dirty="0" err="1" smtClean="0"/>
              <a:t>and</a:t>
            </a:r>
            <a:r>
              <a:rPr lang="de-DE" sz="1600" baseline="0" dirty="0" smtClean="0"/>
              <a:t> </a:t>
            </a:r>
            <a:r>
              <a:rPr lang="de-DE" sz="1600" baseline="0" dirty="0" err="1" smtClean="0"/>
              <a:t>secure</a:t>
            </a:r>
            <a:r>
              <a:rPr lang="de-DE" sz="1600" baseline="0" dirty="0" smtClean="0"/>
              <a:t> </a:t>
            </a:r>
            <a:r>
              <a:rPr lang="de-DE" sz="1600" baseline="0" dirty="0" err="1" smtClean="0"/>
              <a:t>future</a:t>
            </a:r>
            <a:r>
              <a:rPr lang="de-DE" sz="1600" baseline="0" dirty="0" smtClean="0"/>
              <a:t> </a:t>
            </a:r>
            <a:r>
              <a:rPr lang="de-DE" sz="1600" baseline="0" dirty="0" err="1" smtClean="0"/>
              <a:t>perspecitve</a:t>
            </a:r>
            <a:r>
              <a:rPr lang="de-DE" sz="1600" baseline="0" dirty="0" smtClean="0"/>
              <a:t>.</a:t>
            </a:r>
          </a:p>
          <a:p>
            <a:pPr>
              <a:lnSpc>
                <a:spcPct val="150000"/>
              </a:lnSpc>
            </a:pPr>
            <a:endParaRPr lang="de-DE" sz="1600" baseline="0" dirty="0" smtClean="0"/>
          </a:p>
          <a:p>
            <a:pPr>
              <a:lnSpc>
                <a:spcPct val="150000"/>
              </a:lnSpc>
            </a:pPr>
            <a:r>
              <a:rPr lang="en-US" sz="1600" baseline="0" dirty="0" smtClean="0"/>
              <a:t>However, the prerequisite to start a vocational training or a job are good language skills.</a:t>
            </a:r>
          </a:p>
          <a:p>
            <a:pPr>
              <a:lnSpc>
                <a:spcPct val="150000"/>
              </a:lnSpc>
            </a:pPr>
            <a:endParaRPr lang="en-US" sz="1600" baseline="0" dirty="0" smtClean="0"/>
          </a:p>
          <a:p>
            <a:pPr>
              <a:lnSpc>
                <a:spcPct val="150000"/>
              </a:lnSpc>
            </a:pPr>
            <a:r>
              <a:rPr lang="en-US" sz="1600" baseline="0" dirty="0" smtClean="0"/>
              <a:t>(</a:t>
            </a:r>
            <a:r>
              <a:rPr lang="en-US" sz="1600" baseline="0" dirty="0" err="1" smtClean="0"/>
              <a:t>Klick</a:t>
            </a:r>
            <a:r>
              <a:rPr lang="en-US" sz="1600" baseline="0" dirty="0" smtClean="0"/>
              <a:t>)</a:t>
            </a: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13</a:t>
            </a:fld>
            <a:endParaRPr lang="de-DE"/>
          </a:p>
        </p:txBody>
      </p:sp>
    </p:spTree>
    <p:extLst>
      <p:ext uri="{BB962C8B-B14F-4D97-AF65-F5344CB8AC3E}">
        <p14:creationId xmlns:p14="http://schemas.microsoft.com/office/powerpoint/2010/main" val="41375411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sz="12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It is not surprising</a:t>
            </a:r>
            <a:r>
              <a:rPr lang="en-US" sz="1600" kern="1200" baseline="0" dirty="0" smtClean="0">
                <a:solidFill>
                  <a:schemeClr val="tx1"/>
                </a:solidFill>
                <a:effectLst/>
                <a:latin typeface="+mn-lt"/>
                <a:ea typeface="+mn-ea"/>
                <a:cs typeface="+mn-cs"/>
              </a:rPr>
              <a:t> that o</a:t>
            </a:r>
            <a:r>
              <a:rPr lang="en-US" sz="1600" kern="1200" dirty="0" smtClean="0">
                <a:solidFill>
                  <a:schemeClr val="tx1"/>
                </a:solidFill>
                <a:effectLst/>
                <a:latin typeface="+mn-lt"/>
                <a:ea typeface="+mn-ea"/>
                <a:cs typeface="+mn-cs"/>
              </a:rPr>
              <a:t>nly a small proportion of refugees speak German on a good level before arriving in Germany.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However</a:t>
            </a:r>
            <a:r>
              <a:rPr lang="en-US" sz="1600" kern="1200" baseline="0" dirty="0" smtClean="0">
                <a:solidFill>
                  <a:schemeClr val="tx1"/>
                </a:solidFill>
                <a:effectLst/>
                <a:latin typeface="+mn-lt"/>
                <a:ea typeface="+mn-ea"/>
                <a:cs typeface="+mn-cs"/>
              </a:rPr>
              <a:t> t</a:t>
            </a:r>
            <a:r>
              <a:rPr lang="en-US" sz="1600" kern="1200" dirty="0" smtClean="0">
                <a:solidFill>
                  <a:schemeClr val="tx1"/>
                </a:solidFill>
                <a:effectLst/>
                <a:latin typeface="+mn-lt"/>
                <a:ea typeface="+mn-ea"/>
                <a:cs typeface="+mn-cs"/>
              </a:rPr>
              <a:t>his graph impressively illustrates the</a:t>
            </a:r>
            <a:r>
              <a:rPr lang="en-US" sz="1600" kern="1200" baseline="0" dirty="0" smtClean="0">
                <a:solidFill>
                  <a:schemeClr val="tx1"/>
                </a:solidFill>
                <a:effectLst/>
                <a:latin typeface="+mn-lt"/>
                <a:ea typeface="+mn-ea"/>
                <a:cs typeface="+mn-cs"/>
              </a:rPr>
              <a:t> strong</a:t>
            </a:r>
            <a:r>
              <a:rPr lang="en-US" sz="1600" kern="1200" dirty="0" smtClean="0">
                <a:solidFill>
                  <a:schemeClr val="tx1"/>
                </a:solidFill>
                <a:effectLst/>
                <a:latin typeface="+mn-lt"/>
                <a:ea typeface="+mn-ea"/>
                <a:cs typeface="+mn-cs"/>
              </a:rPr>
              <a:t> link between the level of language proficiency and employment rates.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Advanced language skills highly increases the probability to find a job. While those who have basic language knowledge participate to 28 percent in the </a:t>
            </a:r>
            <a:r>
              <a:rPr lang="en-US" sz="1600" kern="1200" dirty="0" err="1" smtClean="0">
                <a:solidFill>
                  <a:schemeClr val="tx1"/>
                </a:solidFill>
                <a:effectLst/>
                <a:latin typeface="+mn-lt"/>
                <a:ea typeface="+mn-ea"/>
                <a:cs typeface="+mn-cs"/>
              </a:rPr>
              <a:t>labour</a:t>
            </a:r>
            <a:r>
              <a:rPr lang="en-US" sz="1600" kern="1200" dirty="0" smtClean="0">
                <a:solidFill>
                  <a:schemeClr val="tx1"/>
                </a:solidFill>
                <a:effectLst/>
                <a:latin typeface="+mn-lt"/>
                <a:ea typeface="+mn-ea"/>
                <a:cs typeface="+mn-cs"/>
              </a:rPr>
              <a:t> market the employment rate of persons with advanced language skills was by 65 percent in 2014</a:t>
            </a:r>
            <a:r>
              <a:rPr lang="en-US" sz="1600" kern="1200" baseline="0" dirty="0" smtClean="0">
                <a:solidFill>
                  <a:schemeClr val="tx1"/>
                </a:solidFill>
                <a:effectLst/>
                <a:latin typeface="+mn-lt"/>
                <a:ea typeface="+mn-ea"/>
                <a:cs typeface="+mn-cs"/>
              </a:rPr>
              <a:t> and thus only 10 percent less than the employment rates of domestic borne people.</a:t>
            </a:r>
            <a:endParaRPr lang="en-US" sz="1600" kern="1200" dirty="0" smtClean="0">
              <a:solidFill>
                <a:schemeClr val="tx1"/>
              </a:solidFill>
              <a:effectLst/>
              <a:latin typeface="+mn-lt"/>
              <a:ea typeface="+mn-ea"/>
              <a:cs typeface="+mn-cs"/>
            </a:endParaRP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In a company survey conducted</a:t>
            </a:r>
            <a:r>
              <a:rPr lang="en-US" sz="1600" kern="1200" baseline="0" dirty="0" smtClean="0">
                <a:solidFill>
                  <a:schemeClr val="tx1"/>
                </a:solidFill>
                <a:effectLst/>
                <a:latin typeface="+mn-lt"/>
                <a:ea typeface="+mn-ea"/>
                <a:cs typeface="+mn-cs"/>
              </a:rPr>
              <a:t> in 2017</a:t>
            </a:r>
            <a:r>
              <a:rPr lang="en-US" sz="1600" kern="1200" dirty="0" smtClean="0">
                <a:solidFill>
                  <a:schemeClr val="tx1"/>
                </a:solidFill>
                <a:effectLst/>
                <a:latin typeface="+mn-lt"/>
                <a:ea typeface="+mn-ea"/>
                <a:cs typeface="+mn-cs"/>
              </a:rPr>
              <a:t> 80 percent of the employers pointed out that high skilled professionals need to have proficient language skills. For skilled workers 40 percent of the respondents expect </a:t>
            </a:r>
            <a:r>
              <a:rPr lang="en-US" sz="1600" b="1" kern="1200" dirty="0" smtClean="0">
                <a:solidFill>
                  <a:schemeClr val="tx1"/>
                </a:solidFill>
                <a:effectLst/>
                <a:latin typeface="+mn-lt"/>
                <a:ea typeface="+mn-ea"/>
                <a:cs typeface="+mn-cs"/>
              </a:rPr>
              <a:t>very good language skills </a:t>
            </a:r>
            <a:r>
              <a:rPr lang="en-US" sz="1600" kern="1200" dirty="0" smtClean="0">
                <a:solidFill>
                  <a:schemeClr val="tx1"/>
                </a:solidFill>
                <a:effectLst/>
                <a:latin typeface="+mn-lt"/>
                <a:ea typeface="+mn-ea"/>
                <a:cs typeface="+mn-cs"/>
              </a:rPr>
              <a:t>and 52 percent of the participants said that </a:t>
            </a:r>
            <a:r>
              <a:rPr lang="en-US" sz="1600" b="1" kern="1200" dirty="0" smtClean="0">
                <a:solidFill>
                  <a:schemeClr val="tx1"/>
                </a:solidFill>
                <a:effectLst/>
                <a:latin typeface="+mn-lt"/>
                <a:ea typeface="+mn-ea"/>
                <a:cs typeface="+mn-cs"/>
              </a:rPr>
              <a:t>good language skills </a:t>
            </a:r>
            <a:r>
              <a:rPr lang="en-US" sz="1600" kern="1200" dirty="0" smtClean="0">
                <a:solidFill>
                  <a:schemeClr val="tx1"/>
                </a:solidFill>
                <a:effectLst/>
                <a:latin typeface="+mn-lt"/>
                <a:ea typeface="+mn-ea"/>
                <a:cs typeface="+mn-cs"/>
              </a:rPr>
              <a:t>are required for doing a qualified job.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Even for low-skilled workers </a:t>
            </a:r>
            <a:r>
              <a:rPr lang="en-US" sz="1600" b="1" kern="1200" dirty="0" smtClean="0">
                <a:solidFill>
                  <a:schemeClr val="tx1"/>
                </a:solidFill>
                <a:effectLst/>
                <a:latin typeface="+mn-lt"/>
                <a:ea typeface="+mn-ea"/>
                <a:cs typeface="+mn-cs"/>
              </a:rPr>
              <a:t>50 percent of the employers</a:t>
            </a:r>
            <a:r>
              <a:rPr lang="en-US" sz="1600" kern="1200" dirty="0" smtClean="0">
                <a:solidFill>
                  <a:schemeClr val="tx1"/>
                </a:solidFill>
                <a:effectLst/>
                <a:latin typeface="+mn-lt"/>
                <a:ea typeface="+mn-ea"/>
                <a:cs typeface="+mn-cs"/>
              </a:rPr>
              <a:t>, who took part in the survey, expect </a:t>
            </a:r>
            <a:r>
              <a:rPr lang="en-US" sz="1600" b="1" kern="1200" dirty="0" smtClean="0">
                <a:solidFill>
                  <a:schemeClr val="tx1"/>
                </a:solidFill>
                <a:effectLst/>
                <a:latin typeface="+mn-lt"/>
                <a:ea typeface="+mn-ea"/>
                <a:cs typeface="+mn-cs"/>
              </a:rPr>
              <a:t>good language skills –</a:t>
            </a:r>
            <a:r>
              <a:rPr lang="en-US" sz="1600" b="1" kern="1200" baseline="0" dirty="0" smtClean="0">
                <a:solidFill>
                  <a:schemeClr val="tx1"/>
                </a:solidFill>
                <a:effectLst/>
                <a:latin typeface="+mn-lt"/>
                <a:ea typeface="+mn-ea"/>
                <a:cs typeface="+mn-cs"/>
              </a:rPr>
              <a:t>  </a:t>
            </a:r>
            <a:r>
              <a:rPr lang="en-US" sz="1600" b="0" kern="1200" baseline="0" dirty="0" smtClean="0">
                <a:solidFill>
                  <a:schemeClr val="tx1"/>
                </a:solidFill>
                <a:effectLst/>
                <a:latin typeface="+mn-lt"/>
                <a:ea typeface="+mn-ea"/>
                <a:cs typeface="+mn-cs"/>
              </a:rPr>
              <a:t>that means minimum B1 according to the European reference framework for languages</a:t>
            </a:r>
          </a:p>
          <a:p>
            <a:pPr>
              <a:lnSpc>
                <a:spcPct val="150000"/>
              </a:lnSpc>
            </a:pPr>
            <a:endParaRPr lang="en-US" sz="1600" b="0" kern="1200" baseline="0" dirty="0" smtClean="0">
              <a:solidFill>
                <a:schemeClr val="tx1"/>
              </a:solidFill>
              <a:effectLst/>
              <a:latin typeface="+mn-lt"/>
              <a:ea typeface="+mn-ea"/>
              <a:cs typeface="+mn-cs"/>
            </a:endParaRPr>
          </a:p>
          <a:p>
            <a:pPr>
              <a:lnSpc>
                <a:spcPct val="150000"/>
              </a:lnSpc>
            </a:pPr>
            <a:r>
              <a:rPr lang="en-US" sz="1600" b="0" kern="1200" baseline="0" dirty="0" smtClean="0">
                <a:solidFill>
                  <a:schemeClr val="tx1"/>
                </a:solidFill>
                <a:effectLst/>
                <a:latin typeface="+mn-lt"/>
                <a:ea typeface="+mn-ea"/>
                <a:cs typeface="+mn-cs"/>
              </a:rPr>
              <a:t>Before I am coming to the second part of my presentation I would like to show you a video about a start-up support program of the company Bayer, which illustrates the high importance of support programs for young refugees.</a:t>
            </a:r>
            <a:endParaRPr lang="de-DE" sz="1600" b="0" dirty="0"/>
          </a:p>
        </p:txBody>
      </p:sp>
      <p:sp>
        <p:nvSpPr>
          <p:cNvPr id="4" name="Foliennummernplatzhalter 3"/>
          <p:cNvSpPr>
            <a:spLocks noGrp="1"/>
          </p:cNvSpPr>
          <p:nvPr>
            <p:ph type="sldNum" sz="quarter" idx="10"/>
          </p:nvPr>
        </p:nvSpPr>
        <p:spPr/>
        <p:txBody>
          <a:bodyPr/>
          <a:lstStyle/>
          <a:p>
            <a:fld id="{D227FB9F-4C13-47A9-9880-833E46D47098}" type="slidenum">
              <a:rPr lang="de-DE" smtClean="0"/>
              <a:t>14</a:t>
            </a:fld>
            <a:endParaRPr lang="de-DE"/>
          </a:p>
        </p:txBody>
      </p:sp>
    </p:spTree>
    <p:extLst>
      <p:ext uri="{BB962C8B-B14F-4D97-AF65-F5344CB8AC3E}">
        <p14:creationId xmlns:p14="http://schemas.microsoft.com/office/powerpoint/2010/main" val="4455812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dirty="0" smtClean="0"/>
              <a:t>(2:02)</a:t>
            </a:r>
          </a:p>
          <a:p>
            <a:endParaRPr lang="de-DE" dirty="0" smtClean="0"/>
          </a:p>
          <a:p>
            <a:r>
              <a:rPr lang="de-DE" dirty="0" smtClean="0"/>
              <a:t>Nach Ende</a:t>
            </a:r>
            <a:r>
              <a:rPr lang="de-DE" baseline="0" dirty="0" smtClean="0"/>
              <a:t> des Videos bitte </a:t>
            </a:r>
            <a:r>
              <a:rPr lang="de-DE" b="1" u="sng" baseline="0" dirty="0" smtClean="0"/>
              <a:t>schnell zur nächsten Folie klicken</a:t>
            </a:r>
            <a:r>
              <a:rPr lang="de-DE" baseline="0" dirty="0" smtClean="0"/>
              <a:t>, da sehr merkwürdige Werbung erscheint!</a:t>
            </a:r>
            <a:endParaRPr lang="de-DE" dirty="0"/>
          </a:p>
        </p:txBody>
      </p:sp>
      <p:sp>
        <p:nvSpPr>
          <p:cNvPr id="4" name="Foliennummernplatzhalter 3"/>
          <p:cNvSpPr>
            <a:spLocks noGrp="1"/>
          </p:cNvSpPr>
          <p:nvPr>
            <p:ph type="sldNum" sz="quarter" idx="10"/>
          </p:nvPr>
        </p:nvSpPr>
        <p:spPr/>
        <p:txBody>
          <a:bodyPr/>
          <a:lstStyle/>
          <a:p>
            <a:fld id="{D227FB9F-4C13-47A9-9880-833E46D47098}" type="slidenum">
              <a:rPr lang="de-DE" smtClean="0"/>
              <a:t>15</a:t>
            </a:fld>
            <a:endParaRPr lang="de-DE" dirty="0"/>
          </a:p>
        </p:txBody>
      </p:sp>
    </p:spTree>
    <p:extLst>
      <p:ext uri="{BB962C8B-B14F-4D97-AF65-F5344CB8AC3E}">
        <p14:creationId xmlns:p14="http://schemas.microsoft.com/office/powerpoint/2010/main" val="25209933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r>
              <a:rPr lang="de-DE" sz="1600" baseline="0" dirty="0" err="1" smtClean="0"/>
              <a:t>Currently</a:t>
            </a:r>
            <a:r>
              <a:rPr lang="de-DE" sz="1600" baseline="0" dirty="0" smtClean="0"/>
              <a:t>, 326 </a:t>
            </a:r>
            <a:r>
              <a:rPr lang="en-GB" sz="1600" baseline="0" noProof="0" dirty="0" smtClean="0"/>
              <a:t>recognised</a:t>
            </a:r>
            <a:r>
              <a:rPr lang="de-DE" sz="1600" baseline="0" dirty="0" smtClean="0"/>
              <a:t> </a:t>
            </a:r>
            <a:r>
              <a:rPr lang="en-GB" sz="1600" baseline="0" noProof="0" dirty="0" smtClean="0"/>
              <a:t>occupations exist in Germany – which is unique in the world. This high number gives an idea about the complexity of the vocational system and not only refugees need support to find out the suitable occupation.</a:t>
            </a:r>
          </a:p>
          <a:p>
            <a:pPr>
              <a:lnSpc>
                <a:spcPct val="150000"/>
              </a:lnSpc>
            </a:pPr>
            <a:endParaRPr lang="en-GB" sz="1600" baseline="0" noProof="0" dirty="0" smtClean="0"/>
          </a:p>
          <a:p>
            <a:pPr>
              <a:lnSpc>
                <a:spcPct val="150000"/>
              </a:lnSpc>
            </a:pPr>
            <a:r>
              <a:rPr lang="en-GB" sz="1600" baseline="0" noProof="0" dirty="0" smtClean="0"/>
              <a:t>Due to the demographic change some occupational fields facing a gap of skilled workers. For example health care professions, but also Plumber or Baker. For refugees manpower requirements in shortage occupations provide a good opportunity to find an apprenticeship. </a:t>
            </a:r>
          </a:p>
          <a:p>
            <a:pPr>
              <a:lnSpc>
                <a:spcPct val="150000"/>
              </a:lnSpc>
            </a:pPr>
            <a:endParaRPr lang="en-GB" sz="1600" baseline="0" noProof="0" dirty="0" smtClean="0"/>
          </a:p>
          <a:p>
            <a:pPr>
              <a:lnSpc>
                <a:spcPct val="150000"/>
              </a:lnSpc>
            </a:pPr>
            <a:r>
              <a:rPr lang="en-US" sz="1600" baseline="0" noProof="0" dirty="0" smtClean="0"/>
              <a:t>However, trainees have to meet relatively high requirements in order to receive a training contract. Employers often test applicants in regard to these requirements for determining their training maturity.</a:t>
            </a:r>
          </a:p>
          <a:p>
            <a:pPr>
              <a:lnSpc>
                <a:spcPct val="150000"/>
              </a:lnSpc>
            </a:pPr>
            <a:endParaRPr lang="en-US" sz="1600" baseline="0" noProof="0" dirty="0" smtClean="0"/>
          </a:p>
          <a:p>
            <a:pPr>
              <a:lnSpc>
                <a:spcPct val="150000"/>
              </a:lnSpc>
            </a:pPr>
            <a:r>
              <a:rPr lang="en-US" sz="1600" baseline="0" noProof="0" dirty="0" smtClean="0"/>
              <a:t>Since this is a very important point for young refugees on their way to a vocational training, we are going now a bit deeper into the issue of training maturity. </a:t>
            </a:r>
          </a:p>
          <a:p>
            <a:pPr>
              <a:lnSpc>
                <a:spcPct val="150000"/>
              </a:lnSpc>
            </a:pPr>
            <a:endParaRPr lang="en-US" sz="1600" baseline="0" noProof="0" dirty="0" smtClean="0"/>
          </a:p>
          <a:p>
            <a:pPr>
              <a:lnSpc>
                <a:spcPct val="150000"/>
              </a:lnSpc>
            </a:pPr>
            <a:r>
              <a:rPr lang="en-US" sz="1600" baseline="0" noProof="0" dirty="0" smtClean="0"/>
              <a:t>(</a:t>
            </a:r>
            <a:r>
              <a:rPr lang="en-US" sz="1600" baseline="0" noProof="0" dirty="0" err="1" smtClean="0"/>
              <a:t>Klick</a:t>
            </a:r>
            <a:r>
              <a:rPr lang="en-US" sz="1600" baseline="0" noProof="0" dirty="0" smtClean="0"/>
              <a:t>)</a:t>
            </a:r>
          </a:p>
          <a:p>
            <a:pPr>
              <a:lnSpc>
                <a:spcPct val="150000"/>
              </a:lnSpc>
            </a:pPr>
            <a:endParaRPr lang="en-GB" sz="1600" baseline="0" noProof="0" dirty="0" smtClean="0"/>
          </a:p>
          <a:p>
            <a:pPr>
              <a:lnSpc>
                <a:spcPct val="150000"/>
              </a:lnSpc>
            </a:pPr>
            <a:endParaRPr lang="en-GB" sz="1600" baseline="0" noProof="0" dirty="0" smtClean="0"/>
          </a:p>
          <a:p>
            <a:pPr>
              <a:lnSpc>
                <a:spcPct val="150000"/>
              </a:lnSpc>
            </a:pPr>
            <a:endParaRPr lang="en-GB" sz="1600" baseline="0" noProof="0" dirty="0" smtClean="0"/>
          </a:p>
          <a:p>
            <a:pPr>
              <a:lnSpc>
                <a:spcPct val="150000"/>
              </a:lnSpc>
            </a:pPr>
            <a:endParaRPr lang="en-GB" sz="1600" baseline="0" noProof="0" dirty="0" smtClean="0"/>
          </a:p>
          <a:p>
            <a:pPr>
              <a:lnSpc>
                <a:spcPct val="150000"/>
              </a:lnSpc>
            </a:pPr>
            <a:endParaRPr lang="en-GB" sz="1600" baseline="0" noProof="0" dirty="0" smtClean="0"/>
          </a:p>
          <a:p>
            <a:pPr>
              <a:lnSpc>
                <a:spcPct val="150000"/>
              </a:lnSpc>
            </a:pPr>
            <a:endParaRPr lang="de-DE" sz="1600" baseline="0" dirty="0" smtClean="0"/>
          </a:p>
          <a:p>
            <a:pPr>
              <a:lnSpc>
                <a:spcPct val="150000"/>
              </a:lnSpc>
            </a:pP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16</a:t>
            </a:fld>
            <a:endParaRPr lang="de-DE"/>
          </a:p>
        </p:txBody>
      </p:sp>
    </p:spTree>
    <p:extLst>
      <p:ext uri="{BB962C8B-B14F-4D97-AF65-F5344CB8AC3E}">
        <p14:creationId xmlns:p14="http://schemas.microsoft.com/office/powerpoint/2010/main" val="18496785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r>
              <a:rPr lang="en-US" sz="1600" kern="1200" dirty="0" smtClean="0">
                <a:solidFill>
                  <a:schemeClr val="tx1"/>
                </a:solidFill>
                <a:effectLst/>
                <a:latin typeface="+mn-lt"/>
                <a:ea typeface="+mn-ea"/>
                <a:cs typeface="+mn-cs"/>
              </a:rPr>
              <a:t>The concept of training maturity was developed jointly by employers, employees and </a:t>
            </a:r>
            <a:r>
              <a:rPr lang="en-US" sz="1600" kern="1200" dirty="0" err="1" smtClean="0">
                <a:solidFill>
                  <a:schemeClr val="tx1"/>
                </a:solidFill>
                <a:effectLst/>
                <a:latin typeface="+mn-lt"/>
                <a:ea typeface="+mn-ea"/>
                <a:cs typeface="+mn-cs"/>
              </a:rPr>
              <a:t>labour</a:t>
            </a:r>
            <a:r>
              <a:rPr lang="en-US" sz="1600" kern="1200" dirty="0" smtClean="0">
                <a:solidFill>
                  <a:schemeClr val="tx1"/>
                </a:solidFill>
                <a:effectLst/>
                <a:latin typeface="+mn-lt"/>
                <a:ea typeface="+mn-ea"/>
                <a:cs typeface="+mn-cs"/>
              </a:rPr>
              <a:t> market experts and consists of five areas:</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a:t>
            </a:r>
            <a:r>
              <a:rPr lang="en-US" sz="1600" kern="1200" dirty="0" err="1" smtClean="0">
                <a:solidFill>
                  <a:schemeClr val="tx1"/>
                </a:solidFill>
                <a:effectLst/>
                <a:latin typeface="+mn-lt"/>
                <a:ea typeface="+mn-ea"/>
                <a:cs typeface="+mn-cs"/>
              </a:rPr>
              <a:t>Klick</a:t>
            </a:r>
            <a:r>
              <a:rPr lang="en-US" sz="1600" kern="1200" dirty="0" smtClean="0">
                <a:solidFill>
                  <a:schemeClr val="tx1"/>
                </a:solidFill>
                <a:effectLst/>
                <a:latin typeface="+mn-lt"/>
                <a:ea typeface="+mn-ea"/>
                <a:cs typeface="+mn-cs"/>
              </a:rPr>
              <a:t>)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de-DE" sz="1600" kern="1200" dirty="0" smtClean="0">
                <a:solidFill>
                  <a:schemeClr val="tx1"/>
                </a:solidFill>
                <a:effectLst/>
                <a:latin typeface="+mn-lt"/>
                <a:ea typeface="+mn-ea"/>
                <a:cs typeface="+mn-cs"/>
              </a:rPr>
              <a:t>First </a:t>
            </a:r>
            <a:r>
              <a:rPr lang="de-DE" sz="1600" kern="1200" dirty="0" err="1" smtClean="0">
                <a:solidFill>
                  <a:schemeClr val="tx1"/>
                </a:solidFill>
                <a:effectLst/>
                <a:latin typeface="+mn-lt"/>
                <a:ea typeface="+mn-ea"/>
                <a:cs typeface="+mn-cs"/>
              </a:rPr>
              <a:t>is</a:t>
            </a:r>
            <a:r>
              <a:rPr lang="de-DE" sz="1600" kern="1200" dirty="0" smtClean="0">
                <a:solidFill>
                  <a:schemeClr val="tx1"/>
                </a:solidFill>
                <a:effectLst/>
                <a:latin typeface="+mn-lt"/>
                <a:ea typeface="+mn-ea"/>
                <a:cs typeface="+mn-cs"/>
              </a:rPr>
              <a:t> </a:t>
            </a:r>
            <a:r>
              <a:rPr lang="de-DE" sz="1600" b="1" kern="1200" dirty="0" err="1" smtClean="0">
                <a:solidFill>
                  <a:schemeClr val="tx1"/>
                </a:solidFill>
                <a:effectLst/>
                <a:latin typeface="+mn-lt"/>
                <a:ea typeface="+mn-ea"/>
                <a:cs typeface="+mn-cs"/>
              </a:rPr>
              <a:t>basic</a:t>
            </a:r>
            <a:r>
              <a:rPr lang="de-DE" sz="1600" b="1" kern="1200" dirty="0" smtClean="0">
                <a:solidFill>
                  <a:schemeClr val="tx1"/>
                </a:solidFill>
                <a:effectLst/>
                <a:latin typeface="+mn-lt"/>
                <a:ea typeface="+mn-ea"/>
                <a:cs typeface="+mn-cs"/>
              </a:rPr>
              <a:t> </a:t>
            </a:r>
            <a:r>
              <a:rPr lang="de-DE" sz="1600" b="1" kern="1200" dirty="0" err="1" smtClean="0">
                <a:solidFill>
                  <a:schemeClr val="tx1"/>
                </a:solidFill>
                <a:effectLst/>
                <a:latin typeface="+mn-lt"/>
                <a:ea typeface="+mn-ea"/>
                <a:cs typeface="+mn-cs"/>
              </a:rPr>
              <a:t>school</a:t>
            </a:r>
            <a:r>
              <a:rPr lang="en-US" sz="1600" b="1" kern="1200" dirty="0" smtClean="0">
                <a:solidFill>
                  <a:schemeClr val="tx1"/>
                </a:solidFill>
                <a:effectLst/>
                <a:latin typeface="+mn-lt"/>
                <a:ea typeface="+mn-ea"/>
                <a:cs typeface="+mn-cs"/>
              </a:rPr>
              <a:t> knowledge </a:t>
            </a:r>
            <a:r>
              <a:rPr lang="en-US" sz="1600" kern="1200" dirty="0" smtClean="0">
                <a:solidFill>
                  <a:schemeClr val="tx1"/>
                </a:solidFill>
                <a:effectLst/>
                <a:latin typeface="+mn-lt"/>
                <a:ea typeface="+mn-ea"/>
                <a:cs typeface="+mn-cs"/>
              </a:rPr>
              <a:t>as spelling, reading (handling with text and</a:t>
            </a:r>
            <a:r>
              <a:rPr lang="en-US" sz="1600" kern="1200" baseline="0" dirty="0" smtClean="0">
                <a:solidFill>
                  <a:schemeClr val="tx1"/>
                </a:solidFill>
                <a:effectLst/>
                <a:latin typeface="+mn-lt"/>
                <a:ea typeface="+mn-ea"/>
                <a:cs typeface="+mn-cs"/>
              </a:rPr>
              <a:t> media)</a:t>
            </a:r>
            <a:r>
              <a:rPr lang="en-US" sz="1600" kern="1200" dirty="0" smtClean="0">
                <a:solidFill>
                  <a:schemeClr val="tx1"/>
                </a:solidFill>
                <a:effectLst/>
                <a:latin typeface="+mn-lt"/>
                <a:ea typeface="+mn-ea"/>
                <a:cs typeface="+mn-cs"/>
              </a:rPr>
              <a:t>, speaking and listening, basic mathematical knowledge and economic basics. </a:t>
            </a:r>
            <a:endParaRPr lang="de-DE" sz="1600" b="1" u="sng" dirty="0" smtClean="0"/>
          </a:p>
          <a:p>
            <a:pPr lvl="0">
              <a:lnSpc>
                <a:spcPct val="150000"/>
              </a:lnSpc>
            </a:pPr>
            <a:endParaRPr lang="en-US" sz="1600" dirty="0" smtClean="0"/>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dirty="0" smtClean="0">
                <a:solidFill>
                  <a:schemeClr val="tx1"/>
                </a:solidFill>
                <a:effectLst/>
                <a:latin typeface="+mn-lt"/>
                <a:ea typeface="+mn-ea"/>
                <a:cs typeface="+mn-cs"/>
              </a:rPr>
              <a:t>Moreover, to be ready for vocational training the apprentices have to</a:t>
            </a:r>
            <a:r>
              <a:rPr lang="en-US" sz="1600" kern="1200" baseline="0" dirty="0" smtClean="0">
                <a:solidFill>
                  <a:schemeClr val="tx1"/>
                </a:solidFill>
                <a:effectLst/>
                <a:latin typeface="+mn-lt"/>
                <a:ea typeface="+mn-ea"/>
                <a:cs typeface="+mn-cs"/>
              </a:rPr>
              <a:t> have </a:t>
            </a:r>
            <a:r>
              <a:rPr lang="en-US" sz="1600" kern="1200" dirty="0" smtClean="0">
                <a:solidFill>
                  <a:schemeClr val="tx1"/>
                </a:solidFill>
                <a:effectLst/>
                <a:latin typeface="+mn-lt"/>
                <a:ea typeface="+mn-ea"/>
                <a:cs typeface="+mn-cs"/>
              </a:rPr>
              <a:t>special </a:t>
            </a:r>
            <a:r>
              <a:rPr lang="en-GB" sz="1600" kern="1200" dirty="0" smtClean="0">
                <a:solidFill>
                  <a:schemeClr val="tx1"/>
                </a:solidFill>
                <a:effectLst/>
                <a:latin typeface="+mn-lt"/>
                <a:ea typeface="+mn-ea"/>
                <a:cs typeface="+mn-cs"/>
              </a:rPr>
              <a:t>psychological and physiological characteristics as well as </a:t>
            </a:r>
            <a:r>
              <a:rPr lang="en-GB" sz="1600" b="1" kern="1200" dirty="0" smtClean="0">
                <a:solidFill>
                  <a:schemeClr val="tx1"/>
                </a:solidFill>
                <a:effectLst/>
                <a:latin typeface="+mn-lt"/>
                <a:ea typeface="+mn-ea"/>
                <a:cs typeface="+mn-cs"/>
              </a:rPr>
              <a:t>psychological characteristics of work behaviour and personality</a:t>
            </a:r>
            <a:r>
              <a:rPr lang="en-GB" sz="1600" kern="1200" dirty="0" smtClean="0">
                <a:solidFill>
                  <a:schemeClr val="tx1"/>
                </a:solidFill>
                <a:effectLst/>
                <a:latin typeface="+mn-lt"/>
                <a:ea typeface="+mn-ea"/>
                <a:cs typeface="+mn-cs"/>
              </a:rPr>
              <a:t>. </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a:t>
            </a:r>
            <a:r>
              <a:rPr lang="en-GB" sz="1600" kern="1200" dirty="0" err="1" smtClean="0">
                <a:solidFill>
                  <a:schemeClr val="tx1"/>
                </a:solidFill>
                <a:effectLst/>
                <a:latin typeface="+mn-lt"/>
                <a:ea typeface="+mn-ea"/>
                <a:cs typeface="+mn-cs"/>
              </a:rPr>
              <a:t>Klick</a:t>
            </a:r>
            <a:r>
              <a:rPr lang="en-GB" sz="1600" kern="1200" dirty="0" smtClean="0">
                <a:solidFill>
                  <a:schemeClr val="tx1"/>
                </a:solidFill>
                <a:effectLst/>
                <a:latin typeface="+mn-lt"/>
                <a:ea typeface="+mn-ea"/>
                <a:cs typeface="+mn-cs"/>
              </a:rPr>
              <a:t>)</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Among </a:t>
            </a:r>
            <a:r>
              <a:rPr lang="en-GB" sz="1600" b="1" kern="1200" dirty="0" smtClean="0">
                <a:solidFill>
                  <a:schemeClr val="tx1"/>
                </a:solidFill>
                <a:effectLst/>
                <a:latin typeface="+mn-lt"/>
                <a:ea typeface="+mn-ea"/>
                <a:cs typeface="+mn-cs"/>
              </a:rPr>
              <a:t>psychological features </a:t>
            </a:r>
            <a:r>
              <a:rPr lang="en-GB" sz="1600" kern="1200" dirty="0" smtClean="0">
                <a:solidFill>
                  <a:schemeClr val="tx1"/>
                </a:solidFill>
                <a:effectLst/>
                <a:latin typeface="+mn-lt"/>
                <a:ea typeface="+mn-ea"/>
                <a:cs typeface="+mn-cs"/>
              </a:rPr>
              <a:t>are characteristics such as command of language, arithmetical thinking, logical reasoning, spatial sense (</a:t>
            </a:r>
            <a:r>
              <a:rPr lang="en-GB" sz="1600" kern="1200" dirty="0" err="1" smtClean="0">
                <a:solidFill>
                  <a:schemeClr val="tx1"/>
                </a:solidFill>
                <a:effectLst/>
                <a:latin typeface="+mn-lt"/>
                <a:ea typeface="+mn-ea"/>
                <a:cs typeface="+mn-cs"/>
              </a:rPr>
              <a:t>räumliche</a:t>
            </a:r>
            <a:r>
              <a:rPr lang="en-GB" sz="1600" kern="1200" dirty="0" smtClean="0">
                <a:solidFill>
                  <a:schemeClr val="tx1"/>
                </a:solidFill>
                <a:effectLst/>
                <a:latin typeface="+mn-lt"/>
                <a:ea typeface="+mn-ea"/>
                <a:cs typeface="+mn-cs"/>
              </a:rPr>
              <a:t> </a:t>
            </a:r>
            <a:r>
              <a:rPr lang="en-GB" sz="1600" kern="1200" dirty="0" err="1" smtClean="0">
                <a:solidFill>
                  <a:schemeClr val="tx1"/>
                </a:solidFill>
                <a:effectLst/>
                <a:latin typeface="+mn-lt"/>
                <a:ea typeface="+mn-ea"/>
                <a:cs typeface="+mn-cs"/>
              </a:rPr>
              <a:t>Wahrnehmung</a:t>
            </a:r>
            <a:r>
              <a:rPr lang="en-GB" sz="1600" kern="1200" dirty="0" smtClean="0">
                <a:solidFill>
                  <a:schemeClr val="tx1"/>
                </a:solidFill>
                <a:effectLst/>
                <a:latin typeface="+mn-lt"/>
                <a:ea typeface="+mn-ea"/>
                <a:cs typeface="+mn-cs"/>
              </a:rPr>
              <a:t>), retentiveness (</a:t>
            </a:r>
            <a:r>
              <a:rPr lang="en-GB" sz="1600" kern="1200" dirty="0" err="1" smtClean="0">
                <a:solidFill>
                  <a:schemeClr val="tx1"/>
                </a:solidFill>
                <a:effectLst/>
                <a:latin typeface="+mn-lt"/>
                <a:ea typeface="+mn-ea"/>
                <a:cs typeface="+mn-cs"/>
              </a:rPr>
              <a:t>Merkfähigkeit</a:t>
            </a:r>
            <a:r>
              <a:rPr lang="en-GB" sz="1600" kern="1200" dirty="0" smtClean="0">
                <a:solidFill>
                  <a:schemeClr val="tx1"/>
                </a:solidFill>
                <a:effectLst/>
                <a:latin typeface="+mn-lt"/>
                <a:ea typeface="+mn-ea"/>
                <a:cs typeface="+mn-cs"/>
              </a:rPr>
              <a:t>), speed of operation and the ability to be intent (</a:t>
            </a:r>
            <a:r>
              <a:rPr lang="en-GB" sz="1600" kern="1200" dirty="0" err="1" smtClean="0">
                <a:solidFill>
                  <a:schemeClr val="tx1"/>
                </a:solidFill>
                <a:effectLst/>
                <a:latin typeface="+mn-lt"/>
                <a:ea typeface="+mn-ea"/>
                <a:cs typeface="+mn-cs"/>
              </a:rPr>
              <a:t>Entschlossenheit</a:t>
            </a:r>
            <a:r>
              <a:rPr lang="en-GB" sz="1600" kern="1200" dirty="0" smtClean="0">
                <a:solidFill>
                  <a:schemeClr val="tx1"/>
                </a:solidFill>
                <a:effectLst/>
                <a:latin typeface="+mn-lt"/>
                <a:ea typeface="+mn-ea"/>
                <a:cs typeface="+mn-cs"/>
              </a:rPr>
              <a:t>).</a:t>
            </a:r>
            <a:endParaRPr lang="de-DE" sz="1600" kern="1200" dirty="0" smtClean="0">
              <a:solidFill>
                <a:schemeClr val="tx1"/>
              </a:solidFill>
              <a:effectLst/>
              <a:latin typeface="+mn-lt"/>
              <a:ea typeface="+mn-ea"/>
              <a:cs typeface="+mn-cs"/>
            </a:endParaRPr>
          </a:p>
          <a:p>
            <a:pPr lvl="0">
              <a:lnSpc>
                <a:spcPct val="150000"/>
              </a:lnSpc>
            </a:pPr>
            <a:endParaRPr lang="en-US" sz="1600" dirty="0" smtClean="0"/>
          </a:p>
          <a:p>
            <a:pPr>
              <a:lnSpc>
                <a:spcPct val="150000"/>
              </a:lnSpc>
            </a:pPr>
            <a:r>
              <a:rPr lang="en-GB" sz="1600" kern="1200" dirty="0" smtClean="0">
                <a:solidFill>
                  <a:schemeClr val="tx1"/>
                </a:solidFill>
                <a:effectLst/>
                <a:latin typeface="+mn-lt"/>
                <a:ea typeface="+mn-ea"/>
                <a:cs typeface="+mn-cs"/>
              </a:rPr>
              <a:t>(</a:t>
            </a:r>
            <a:r>
              <a:rPr lang="en-GB" sz="1600" kern="1200" dirty="0" err="1" smtClean="0">
                <a:solidFill>
                  <a:schemeClr val="tx1"/>
                </a:solidFill>
                <a:effectLst/>
                <a:latin typeface="+mn-lt"/>
                <a:ea typeface="+mn-ea"/>
                <a:cs typeface="+mn-cs"/>
              </a:rPr>
              <a:t>Klick</a:t>
            </a:r>
            <a:r>
              <a:rPr lang="en-GB" sz="1600" kern="1200" dirty="0" smtClean="0">
                <a:solidFill>
                  <a:schemeClr val="tx1"/>
                </a:solidFill>
                <a:effectLst/>
                <a:latin typeface="+mn-lt"/>
                <a:ea typeface="+mn-ea"/>
                <a:cs typeface="+mn-cs"/>
              </a:rPr>
              <a:t>)</a:t>
            </a:r>
            <a:r>
              <a:rPr lang="en-GB" sz="1600" kern="1200" baseline="0" dirty="0" smtClean="0">
                <a:solidFill>
                  <a:schemeClr val="tx1"/>
                </a:solidFill>
                <a:effectLst/>
                <a:latin typeface="+mn-lt"/>
                <a:ea typeface="+mn-ea"/>
                <a:cs typeface="+mn-cs"/>
              </a:rPr>
              <a:t> </a:t>
            </a:r>
          </a:p>
          <a:p>
            <a:pPr>
              <a:lnSpc>
                <a:spcPct val="150000"/>
              </a:lnSpc>
            </a:pPr>
            <a:endParaRPr lang="en-GB" sz="1600" kern="1200" baseline="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Some occupations also require </a:t>
            </a:r>
            <a:r>
              <a:rPr lang="en-GB" sz="1600" b="1" kern="1200" dirty="0" smtClean="0">
                <a:solidFill>
                  <a:srgbClr val="EE7F00"/>
                </a:solidFill>
                <a:effectLst/>
                <a:latin typeface="+mn-lt"/>
                <a:ea typeface="+mn-ea"/>
                <a:cs typeface="+mn-cs"/>
              </a:rPr>
              <a:t>Physical </a:t>
            </a:r>
            <a:r>
              <a:rPr lang="en-GB" sz="1600" b="1" kern="1200" dirty="0" err="1" smtClean="0">
                <a:solidFill>
                  <a:srgbClr val="EE7F00"/>
                </a:solidFill>
                <a:effectLst/>
                <a:latin typeface="+mn-lt"/>
                <a:ea typeface="+mn-ea"/>
                <a:cs typeface="+mn-cs"/>
              </a:rPr>
              <a:t>charakteristics</a:t>
            </a:r>
            <a:r>
              <a:rPr lang="en-GB" sz="1600" b="1" kern="1200" dirty="0" smtClean="0">
                <a:solidFill>
                  <a:schemeClr val="tx1"/>
                </a:solidFill>
                <a:effectLst/>
                <a:latin typeface="+mn-lt"/>
                <a:ea typeface="+mn-ea"/>
                <a:cs typeface="+mn-cs"/>
              </a:rPr>
              <a:t> –</a:t>
            </a:r>
            <a:r>
              <a:rPr lang="en-GB" sz="1600" b="1" kern="1200" baseline="0" dirty="0" smtClean="0">
                <a:solidFill>
                  <a:schemeClr val="tx1"/>
                </a:solidFill>
                <a:effectLst/>
                <a:latin typeface="+mn-lt"/>
                <a:ea typeface="+mn-ea"/>
                <a:cs typeface="+mn-cs"/>
              </a:rPr>
              <a:t> </a:t>
            </a:r>
            <a:r>
              <a:rPr lang="en-GB" sz="1600" b="0" kern="1200" baseline="0" dirty="0" smtClean="0">
                <a:solidFill>
                  <a:schemeClr val="tx1"/>
                </a:solidFill>
                <a:effectLst/>
                <a:latin typeface="+mn-lt"/>
                <a:ea typeface="+mn-ea"/>
                <a:cs typeface="+mn-cs"/>
              </a:rPr>
              <a:t>such as </a:t>
            </a:r>
            <a:r>
              <a:rPr lang="en-GB" sz="1600" b="0" kern="1200" dirty="0" smtClean="0">
                <a:solidFill>
                  <a:schemeClr val="tx1"/>
                </a:solidFill>
                <a:effectLst/>
                <a:latin typeface="+mn-lt"/>
                <a:ea typeface="+mn-ea"/>
                <a:cs typeface="+mn-cs"/>
              </a:rPr>
              <a:t> an </a:t>
            </a:r>
            <a:r>
              <a:rPr lang="en-GB" sz="1600" kern="1200" dirty="0" smtClean="0">
                <a:solidFill>
                  <a:schemeClr val="tx1"/>
                </a:solidFill>
                <a:effectLst/>
                <a:latin typeface="+mn-lt"/>
                <a:ea typeface="+mn-ea"/>
                <a:cs typeface="+mn-cs"/>
              </a:rPr>
              <a:t>age-appropriate stage of development and good</a:t>
            </a:r>
            <a:r>
              <a:rPr lang="en-GB" sz="1600" kern="1200" baseline="0" dirty="0" smtClean="0">
                <a:solidFill>
                  <a:schemeClr val="tx1"/>
                </a:solidFill>
                <a:effectLst/>
                <a:latin typeface="+mn-lt"/>
                <a:ea typeface="+mn-ea"/>
                <a:cs typeface="+mn-cs"/>
              </a:rPr>
              <a:t> </a:t>
            </a:r>
            <a:r>
              <a:rPr lang="en-GB" sz="1600" kern="1200" dirty="0" smtClean="0">
                <a:solidFill>
                  <a:schemeClr val="tx1"/>
                </a:solidFill>
                <a:effectLst/>
                <a:latin typeface="+mn-lt"/>
                <a:ea typeface="+mn-ea"/>
                <a:cs typeface="+mn-cs"/>
              </a:rPr>
              <a:t>health conditions. </a:t>
            </a:r>
          </a:p>
          <a:p>
            <a:pPr>
              <a:lnSpc>
                <a:spcPct val="150000"/>
              </a:lnSpc>
            </a:pPr>
            <a:endParaRPr lang="en-GB"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According to a survey of the Scientific Institute of the a health</a:t>
            </a:r>
            <a:r>
              <a:rPr lang="en-GB" sz="1600" kern="1200" baseline="0" dirty="0" smtClean="0">
                <a:solidFill>
                  <a:schemeClr val="tx1"/>
                </a:solidFill>
                <a:effectLst/>
                <a:latin typeface="+mn-lt"/>
                <a:ea typeface="+mn-ea"/>
                <a:cs typeface="+mn-cs"/>
              </a:rPr>
              <a:t> care insurance</a:t>
            </a:r>
            <a:r>
              <a:rPr lang="en-GB" sz="1600" kern="1200" dirty="0" smtClean="0">
                <a:solidFill>
                  <a:schemeClr val="tx1"/>
                </a:solidFill>
                <a:effectLst/>
                <a:latin typeface="+mn-lt"/>
                <a:ea typeface="+mn-ea"/>
                <a:cs typeface="+mn-cs"/>
              </a:rPr>
              <a:t> three-quarter of the refugees from Syrian, Iraq and Afghanistan are traumatised by violence. </a:t>
            </a:r>
          </a:p>
          <a:p>
            <a:pPr>
              <a:lnSpc>
                <a:spcPct val="150000"/>
              </a:lnSpc>
            </a:pPr>
            <a:endParaRPr lang="en-GB" sz="1600" kern="1200" dirty="0" smtClean="0">
              <a:solidFill>
                <a:schemeClr val="tx1"/>
              </a:solidFill>
              <a:effectLst/>
              <a:latin typeface="+mn-lt"/>
              <a:ea typeface="+mn-ea"/>
              <a:cs typeface="+mn-cs"/>
            </a:endParaRPr>
          </a:p>
          <a:p>
            <a:pPr>
              <a:lnSpc>
                <a:spcPct val="150000"/>
              </a:lnSpc>
            </a:pPr>
            <a:r>
              <a:rPr lang="en-GB" sz="1600" kern="1200" dirty="0" err="1" smtClean="0">
                <a:solidFill>
                  <a:schemeClr val="tx1"/>
                </a:solidFill>
                <a:effectLst/>
                <a:latin typeface="+mn-lt"/>
                <a:ea typeface="+mn-ea"/>
                <a:cs typeface="+mn-cs"/>
              </a:rPr>
              <a:t>Traumatas</a:t>
            </a:r>
            <a:r>
              <a:rPr lang="en-GB" sz="1600" kern="1200" dirty="0" smtClean="0">
                <a:solidFill>
                  <a:schemeClr val="tx1"/>
                </a:solidFill>
                <a:effectLst/>
                <a:latin typeface="+mn-lt"/>
                <a:ea typeface="+mn-ea"/>
                <a:cs typeface="+mn-cs"/>
              </a:rPr>
              <a:t> often manifest themselves in sleepiness and a lack of concentration. Learning is hardly possible under these psychological limitations. Due to </a:t>
            </a:r>
            <a:r>
              <a:rPr lang="en-GB" sz="1600" kern="1200" baseline="0" dirty="0" smtClean="0">
                <a:solidFill>
                  <a:schemeClr val="tx1"/>
                </a:solidFill>
                <a:effectLst/>
                <a:latin typeface="+mn-lt"/>
                <a:ea typeface="+mn-ea"/>
                <a:cs typeface="+mn-cs"/>
              </a:rPr>
              <a:t>traumata </a:t>
            </a:r>
            <a:r>
              <a:rPr lang="en-GB" sz="1600" kern="1200" dirty="0" smtClean="0">
                <a:solidFill>
                  <a:schemeClr val="tx1"/>
                </a:solidFill>
                <a:effectLst/>
                <a:latin typeface="+mn-lt"/>
                <a:ea typeface="+mn-ea"/>
                <a:cs typeface="+mn-cs"/>
              </a:rPr>
              <a:t>occupational safety during</a:t>
            </a:r>
            <a:r>
              <a:rPr lang="en-GB" sz="1600" kern="1200" baseline="0" dirty="0" smtClean="0">
                <a:solidFill>
                  <a:schemeClr val="tx1"/>
                </a:solidFill>
                <a:effectLst/>
                <a:latin typeface="+mn-lt"/>
                <a:ea typeface="+mn-ea"/>
                <a:cs typeface="+mn-cs"/>
              </a:rPr>
              <a:t> </a:t>
            </a:r>
            <a:r>
              <a:rPr lang="en-GB" sz="1600" kern="1200" dirty="0" smtClean="0">
                <a:solidFill>
                  <a:schemeClr val="tx1"/>
                </a:solidFill>
                <a:effectLst/>
                <a:latin typeface="+mn-lt"/>
                <a:ea typeface="+mn-ea"/>
                <a:cs typeface="+mn-cs"/>
              </a:rPr>
              <a:t>practical trainings is also at risk.</a:t>
            </a:r>
          </a:p>
          <a:p>
            <a:pPr>
              <a:lnSpc>
                <a:spcPct val="150000"/>
              </a:lnSpc>
            </a:pPr>
            <a:endParaRPr lang="en-GB"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In addition, many young refugees have the burden of being separated from their families. These circumstances affect the health of many young refugees and also prevents or delays the start of vocational training.</a:t>
            </a:r>
            <a:endParaRPr lang="de-DE" sz="1600" kern="1200" dirty="0" smtClean="0">
              <a:solidFill>
                <a:schemeClr val="tx1"/>
              </a:solidFill>
              <a:effectLst/>
              <a:latin typeface="+mn-lt"/>
              <a:ea typeface="+mn-ea"/>
              <a:cs typeface="+mn-cs"/>
            </a:endParaRPr>
          </a:p>
          <a:p>
            <a:pPr lvl="0">
              <a:lnSpc>
                <a:spcPct val="150000"/>
              </a:lnSpc>
            </a:pPr>
            <a:endParaRPr lang="en-US" sz="1600" dirty="0" smtClean="0"/>
          </a:p>
          <a:p>
            <a:pPr lvl="0">
              <a:lnSpc>
                <a:spcPct val="150000"/>
              </a:lnSpc>
            </a:pPr>
            <a:r>
              <a:rPr lang="en-US" sz="1600" dirty="0" smtClean="0"/>
              <a:t>(</a:t>
            </a:r>
            <a:r>
              <a:rPr lang="en-US" sz="1600" dirty="0" err="1" smtClean="0"/>
              <a:t>Klick</a:t>
            </a:r>
            <a:r>
              <a:rPr lang="en-US" sz="1600" dirty="0" smtClean="0"/>
              <a:t>)</a:t>
            </a:r>
          </a:p>
          <a:p>
            <a:pPr lvl="0">
              <a:lnSpc>
                <a:spcPct val="150000"/>
              </a:lnSpc>
            </a:pPr>
            <a:endParaRPr lang="en-US" sz="1600" dirty="0" smtClean="0"/>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Furthermore, </a:t>
            </a:r>
            <a:r>
              <a:rPr lang="en-GB" sz="1600" b="1" kern="1200" dirty="0" smtClean="0">
                <a:solidFill>
                  <a:schemeClr val="tx1"/>
                </a:solidFill>
                <a:effectLst/>
                <a:latin typeface="+mn-lt"/>
                <a:ea typeface="+mn-ea"/>
                <a:cs typeface="+mn-cs"/>
              </a:rPr>
              <a:t>psychological characteristics of work related behaviours and personality </a:t>
            </a:r>
            <a:r>
              <a:rPr lang="en-GB" sz="1600" kern="1200" dirty="0" smtClean="0">
                <a:solidFill>
                  <a:schemeClr val="tx1"/>
                </a:solidFill>
                <a:effectLst/>
                <a:latin typeface="+mn-lt"/>
                <a:ea typeface="+mn-ea"/>
                <a:cs typeface="+mn-cs"/>
              </a:rPr>
              <a:t>can differ due to intercultural differences. This can for example concern conflict resolution ability, the capacity of team work, modes of behaviour, sense of responsibility or reliability. </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lvl="0">
              <a:lnSpc>
                <a:spcPct val="150000"/>
              </a:lnSpc>
            </a:pPr>
            <a:endParaRPr lang="en-US" sz="1600" dirty="0" smtClean="0"/>
          </a:p>
          <a:p>
            <a:pPr lvl="0">
              <a:lnSpc>
                <a:spcPct val="150000"/>
              </a:lnSpc>
            </a:pPr>
            <a:r>
              <a:rPr lang="en-US" sz="1600" dirty="0" smtClean="0"/>
              <a:t>Last</a:t>
            </a:r>
            <a:r>
              <a:rPr lang="en-US" sz="1600" baseline="0" dirty="0" smtClean="0"/>
              <a:t> but not least, young people have to be able to get an overview amongst the broad range of occupations and to make the right choice for themselves. </a:t>
            </a:r>
            <a:endParaRPr lang="en-US" sz="1600" dirty="0" smtClean="0"/>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dirty="0" smtClean="0">
                <a:solidFill>
                  <a:schemeClr val="tx1"/>
                </a:solidFill>
                <a:effectLst/>
                <a:latin typeface="+mn-lt"/>
                <a:ea typeface="+mn-ea"/>
                <a:cs typeface="+mn-cs"/>
              </a:rPr>
              <a:t>As mentioned before, readiness for training is a crucial precondition for all apprentices, so that respective institutions in Germany providing support measures for refugees, migrants as well as natives. </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However, refugees and migrants are often particularly in need of support due to different education standards in their home countries and experienced displacement and traumata.</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GB"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a:t>
            </a:r>
            <a:r>
              <a:rPr lang="en-GB" sz="1600" kern="1200" dirty="0" err="1" smtClean="0">
                <a:solidFill>
                  <a:schemeClr val="tx1"/>
                </a:solidFill>
                <a:effectLst/>
                <a:latin typeface="+mn-lt"/>
                <a:ea typeface="+mn-ea"/>
                <a:cs typeface="+mn-cs"/>
              </a:rPr>
              <a:t>Klick</a:t>
            </a:r>
            <a:r>
              <a:rPr lang="en-GB" sz="1600" kern="1200" dirty="0" smtClean="0">
                <a:solidFill>
                  <a:schemeClr val="tx1"/>
                </a:solidFill>
                <a:effectLst/>
                <a:latin typeface="+mn-lt"/>
                <a:ea typeface="+mn-ea"/>
                <a:cs typeface="+mn-cs"/>
              </a:rPr>
              <a:t>)</a:t>
            </a:r>
            <a:endParaRPr lang="de-DE" sz="1600" kern="1200" dirty="0" smtClean="0">
              <a:solidFill>
                <a:schemeClr val="tx1"/>
              </a:solidFill>
              <a:effectLst/>
              <a:latin typeface="+mn-lt"/>
              <a:ea typeface="+mn-ea"/>
              <a:cs typeface="+mn-cs"/>
            </a:endParaRPr>
          </a:p>
          <a:p>
            <a:pPr lvl="0">
              <a:lnSpc>
                <a:spcPct val="150000"/>
              </a:lnSpc>
            </a:pPr>
            <a:endParaRPr lang="de-DE" sz="1600" dirty="0" smtClean="0"/>
          </a:p>
          <a:p>
            <a:pPr>
              <a:lnSpc>
                <a:spcPct val="150000"/>
              </a:lnSpc>
            </a:pPr>
            <a:endParaRPr lang="de-DE" sz="1600" dirty="0" smtClean="0"/>
          </a:p>
          <a:p>
            <a:pPr lvl="0">
              <a:lnSpc>
                <a:spcPct val="150000"/>
              </a:lnSpc>
            </a:pPr>
            <a:endParaRPr lang="de-DE" sz="1600" dirty="0" smtClean="0"/>
          </a:p>
          <a:p>
            <a:pPr lvl="0">
              <a:lnSpc>
                <a:spcPct val="150000"/>
              </a:lnSpc>
            </a:pPr>
            <a:endParaRPr lang="en-US" sz="1600" dirty="0" smtClean="0"/>
          </a:p>
          <a:p>
            <a:pPr lvl="0">
              <a:lnSpc>
                <a:spcPct val="150000"/>
              </a:lnSpc>
            </a:pPr>
            <a:endParaRPr lang="de-DE" sz="1600" dirty="0" smtClean="0"/>
          </a:p>
          <a:p>
            <a:pPr>
              <a:lnSpc>
                <a:spcPct val="150000"/>
              </a:lnSpc>
            </a:pP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17</a:t>
            </a:fld>
            <a:endParaRPr lang="de-DE"/>
          </a:p>
        </p:txBody>
      </p:sp>
    </p:spTree>
    <p:extLst>
      <p:ext uri="{BB962C8B-B14F-4D97-AF65-F5344CB8AC3E}">
        <p14:creationId xmlns:p14="http://schemas.microsoft.com/office/powerpoint/2010/main" val="24118360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r>
              <a:rPr lang="de-DE" sz="1600" dirty="0" smtClean="0"/>
              <a:t>Transition</a:t>
            </a:r>
            <a:r>
              <a:rPr lang="de-DE" sz="1600" baseline="0" dirty="0" smtClean="0"/>
              <a:t> </a:t>
            </a:r>
            <a:r>
              <a:rPr lang="de-DE" sz="1600" baseline="0" dirty="0" err="1" smtClean="0"/>
              <a:t>to</a:t>
            </a:r>
            <a:r>
              <a:rPr lang="de-DE" sz="1600" baseline="0" dirty="0" smtClean="0"/>
              <a:t> </a:t>
            </a:r>
            <a:r>
              <a:rPr lang="de-DE" sz="1600" baseline="0" dirty="0" err="1" smtClean="0"/>
              <a:t>training</a:t>
            </a:r>
            <a:r>
              <a:rPr lang="de-DE" sz="1600" baseline="0" dirty="0" smtClean="0"/>
              <a:t> </a:t>
            </a:r>
            <a:r>
              <a:rPr lang="de-DE" sz="1600" baseline="0" dirty="0" err="1" smtClean="0"/>
              <a:t>is</a:t>
            </a:r>
            <a:r>
              <a:rPr lang="de-DE" sz="1600" baseline="0" dirty="0" smtClean="0"/>
              <a:t> </a:t>
            </a:r>
            <a:r>
              <a:rPr lang="de-DE" sz="1600" baseline="0" dirty="0" err="1" smtClean="0"/>
              <a:t>therefore</a:t>
            </a:r>
            <a:r>
              <a:rPr lang="de-DE" sz="1600" baseline="0" dirty="0" smtClean="0"/>
              <a:t> </a:t>
            </a:r>
            <a:r>
              <a:rPr lang="de-DE" sz="1600" baseline="0" dirty="0" err="1" smtClean="0"/>
              <a:t>accompanied</a:t>
            </a:r>
            <a:r>
              <a:rPr lang="de-DE" sz="1600" baseline="0" dirty="0" smtClean="0"/>
              <a:t> </a:t>
            </a:r>
            <a:r>
              <a:rPr lang="de-DE" sz="1600" baseline="0" dirty="0" err="1" smtClean="0"/>
              <a:t>by</a:t>
            </a:r>
            <a:r>
              <a:rPr lang="de-DE" sz="1600" baseline="0" dirty="0" smtClean="0"/>
              <a:t> </a:t>
            </a:r>
            <a:r>
              <a:rPr lang="de-DE" sz="1600" baseline="0" dirty="0" err="1" smtClean="0"/>
              <a:t>numerous</a:t>
            </a:r>
            <a:r>
              <a:rPr lang="de-DE" sz="1600" baseline="0" dirty="0" smtClean="0"/>
              <a:t> </a:t>
            </a:r>
            <a:r>
              <a:rPr lang="de-DE" sz="1600" baseline="0" dirty="0" err="1" smtClean="0"/>
              <a:t>public</a:t>
            </a:r>
            <a:r>
              <a:rPr lang="de-DE" sz="1600" baseline="0" dirty="0" smtClean="0"/>
              <a:t> </a:t>
            </a:r>
            <a:r>
              <a:rPr lang="de-DE" sz="1600" baseline="0" dirty="0" err="1" smtClean="0"/>
              <a:t>and</a:t>
            </a:r>
            <a:r>
              <a:rPr lang="de-DE" sz="1600" baseline="0" dirty="0" smtClean="0"/>
              <a:t> private initiatives. </a:t>
            </a:r>
          </a:p>
          <a:p>
            <a:pPr>
              <a:lnSpc>
                <a:spcPct val="150000"/>
              </a:lnSpc>
            </a:pPr>
            <a:endParaRPr lang="de-DE" sz="1600" baseline="0" dirty="0" smtClean="0"/>
          </a:p>
          <a:p>
            <a:pPr>
              <a:lnSpc>
                <a:spcPct val="150000"/>
              </a:lnSpc>
            </a:pPr>
            <a:r>
              <a:rPr lang="de-DE" sz="1600" baseline="0" dirty="0" smtClean="0"/>
              <a:t>I just </a:t>
            </a:r>
            <a:r>
              <a:rPr lang="de-DE" sz="1600" baseline="0" dirty="0" err="1" smtClean="0"/>
              <a:t>want</a:t>
            </a:r>
            <a:r>
              <a:rPr lang="de-DE" sz="1600" baseline="0" dirty="0" smtClean="0"/>
              <a:t> </a:t>
            </a:r>
            <a:r>
              <a:rPr lang="de-DE" sz="1600" baseline="0" dirty="0" err="1" smtClean="0"/>
              <a:t>to</a:t>
            </a:r>
            <a:r>
              <a:rPr lang="de-DE" sz="1600" baseline="0" dirty="0" smtClean="0"/>
              <a:t> </a:t>
            </a:r>
            <a:r>
              <a:rPr lang="de-DE" sz="1600" baseline="0" dirty="0" err="1" smtClean="0"/>
              <a:t>give</a:t>
            </a:r>
            <a:r>
              <a:rPr lang="de-DE" sz="1600" baseline="0" dirty="0" smtClean="0"/>
              <a:t> </a:t>
            </a:r>
            <a:r>
              <a:rPr lang="de-DE" sz="1600" baseline="0" dirty="0" err="1" smtClean="0"/>
              <a:t>you</a:t>
            </a:r>
            <a:r>
              <a:rPr lang="de-DE" sz="1600" baseline="0" dirty="0" smtClean="0"/>
              <a:t> </a:t>
            </a:r>
            <a:r>
              <a:rPr lang="de-DE" sz="1600" baseline="0" dirty="0" err="1" smtClean="0"/>
              <a:t>only</a:t>
            </a:r>
            <a:r>
              <a:rPr lang="de-DE" sz="1600" baseline="0" dirty="0" smtClean="0"/>
              <a:t> a </a:t>
            </a:r>
            <a:r>
              <a:rPr lang="de-DE" sz="1600" baseline="0" dirty="0" err="1" smtClean="0"/>
              <a:t>rough</a:t>
            </a:r>
            <a:r>
              <a:rPr lang="de-DE" sz="1600" baseline="0" dirty="0" smtClean="0"/>
              <a:t> </a:t>
            </a:r>
            <a:r>
              <a:rPr lang="de-DE" sz="1600" baseline="0" dirty="0" err="1" smtClean="0"/>
              <a:t>overview</a:t>
            </a:r>
            <a:r>
              <a:rPr lang="de-DE" sz="1600" baseline="0" dirty="0" smtClean="0"/>
              <a:t> </a:t>
            </a:r>
            <a:r>
              <a:rPr lang="de-DE" sz="1600" baseline="0" dirty="0" err="1" smtClean="0"/>
              <a:t>about</a:t>
            </a:r>
            <a:r>
              <a:rPr lang="de-DE" sz="1600" baseline="0" dirty="0" smtClean="0"/>
              <a:t> </a:t>
            </a:r>
            <a:r>
              <a:rPr lang="de-DE" sz="1600" baseline="0" dirty="0" err="1" smtClean="0"/>
              <a:t>the</a:t>
            </a:r>
            <a:r>
              <a:rPr lang="de-DE" sz="1600" baseline="0" dirty="0" smtClean="0"/>
              <a:t> </a:t>
            </a:r>
            <a:r>
              <a:rPr lang="de-DE" sz="1600" baseline="0" dirty="0" err="1" smtClean="0"/>
              <a:t>most</a:t>
            </a:r>
            <a:r>
              <a:rPr lang="de-DE" sz="1600" baseline="0" dirty="0" smtClean="0"/>
              <a:t> </a:t>
            </a:r>
            <a:r>
              <a:rPr lang="de-DE" sz="1600" baseline="0" dirty="0" err="1" smtClean="0"/>
              <a:t>known</a:t>
            </a:r>
            <a:r>
              <a:rPr lang="de-DE" sz="1600" baseline="0" dirty="0" smtClean="0"/>
              <a:t> </a:t>
            </a:r>
            <a:r>
              <a:rPr lang="de-DE" sz="1600" baseline="0" dirty="0" err="1" smtClean="0"/>
              <a:t>once</a:t>
            </a:r>
            <a:r>
              <a:rPr lang="de-DE" sz="1600" baseline="0" dirty="0" smtClean="0"/>
              <a:t>. </a:t>
            </a:r>
          </a:p>
          <a:p>
            <a:pPr>
              <a:lnSpc>
                <a:spcPct val="150000"/>
              </a:lnSpc>
            </a:pPr>
            <a:endParaRPr lang="de-DE" sz="1600" baseline="0" dirty="0" smtClean="0"/>
          </a:p>
          <a:p>
            <a:pPr>
              <a:lnSpc>
                <a:spcPct val="150000"/>
              </a:lnSpc>
            </a:pPr>
            <a:r>
              <a:rPr lang="de-DE" sz="1600" baseline="0" dirty="0" smtClean="0"/>
              <a:t>First </a:t>
            </a:r>
            <a:r>
              <a:rPr lang="de-DE" sz="1600" baseline="0" dirty="0" err="1" smtClean="0"/>
              <a:t>there</a:t>
            </a:r>
            <a:r>
              <a:rPr lang="de-DE" sz="1600" baseline="0" dirty="0" smtClean="0"/>
              <a:t> </a:t>
            </a:r>
            <a:r>
              <a:rPr lang="de-DE" sz="1600" baseline="0" dirty="0" err="1" smtClean="0"/>
              <a:t>is</a:t>
            </a:r>
            <a:r>
              <a:rPr lang="de-DE" sz="1600" baseline="0" dirty="0" smtClean="0"/>
              <a:t> </a:t>
            </a:r>
            <a:r>
              <a:rPr lang="de-DE" sz="1600" baseline="0" dirty="0" err="1" smtClean="0"/>
              <a:t>to</a:t>
            </a:r>
            <a:r>
              <a:rPr lang="de-DE" sz="1600" baseline="0" dirty="0" smtClean="0"/>
              <a:t> </a:t>
            </a:r>
            <a:r>
              <a:rPr lang="de-DE" sz="1600" baseline="0" dirty="0" err="1" smtClean="0"/>
              <a:t>mention</a:t>
            </a:r>
            <a:r>
              <a:rPr lang="de-DE" sz="1600" baseline="0" dirty="0" smtClean="0"/>
              <a:t> </a:t>
            </a:r>
            <a:r>
              <a:rPr lang="de-DE" sz="1600" baseline="0" dirty="0" err="1" smtClean="0"/>
              <a:t>the</a:t>
            </a:r>
            <a:r>
              <a:rPr lang="de-DE" sz="1600" baseline="0" dirty="0" smtClean="0"/>
              <a:t> Integration Course </a:t>
            </a:r>
            <a:r>
              <a:rPr lang="de-DE" sz="1600" baseline="0" dirty="0" err="1" smtClean="0"/>
              <a:t>run</a:t>
            </a:r>
            <a:r>
              <a:rPr lang="de-DE" sz="1600" baseline="0" dirty="0" smtClean="0"/>
              <a:t> </a:t>
            </a:r>
            <a:r>
              <a:rPr lang="de-DE" sz="1600" baseline="0" dirty="0" err="1" smtClean="0"/>
              <a:t>by</a:t>
            </a:r>
            <a:r>
              <a:rPr lang="de-DE" sz="1600" baseline="0" dirty="0" smtClean="0"/>
              <a:t> </a:t>
            </a:r>
            <a:r>
              <a:rPr lang="de-DE" sz="1600" baseline="0" dirty="0" err="1" smtClean="0"/>
              <a:t>the</a:t>
            </a:r>
            <a:r>
              <a:rPr lang="de-DE" sz="1600" baseline="0" dirty="0" smtClean="0"/>
              <a:t> Federal </a:t>
            </a:r>
            <a:r>
              <a:rPr lang="de-DE" sz="1600" baseline="0" dirty="0" err="1" smtClean="0"/>
              <a:t>Ministry</a:t>
            </a:r>
            <a:r>
              <a:rPr lang="de-DE" sz="1600" baseline="0" dirty="0" smtClean="0"/>
              <a:t> </a:t>
            </a:r>
            <a:r>
              <a:rPr lang="de-DE" sz="1600" baseline="0" dirty="0" err="1" smtClean="0"/>
              <a:t>of</a:t>
            </a:r>
            <a:r>
              <a:rPr lang="de-DE" sz="1600" baseline="0" dirty="0" smtClean="0"/>
              <a:t> Migration </a:t>
            </a:r>
            <a:r>
              <a:rPr lang="de-DE" sz="1600" baseline="0" dirty="0" err="1" smtClean="0"/>
              <a:t>and</a:t>
            </a:r>
            <a:r>
              <a:rPr lang="de-DE" sz="1600" baseline="0" dirty="0" smtClean="0"/>
              <a:t> </a:t>
            </a:r>
            <a:r>
              <a:rPr lang="de-DE" sz="1600" baseline="0" dirty="0" err="1" smtClean="0"/>
              <a:t>Refugees</a:t>
            </a:r>
            <a:r>
              <a:rPr lang="de-DE" sz="1600" baseline="0" dirty="0" smtClean="0"/>
              <a:t>. </a:t>
            </a:r>
            <a:r>
              <a:rPr lang="de-DE" sz="1600" baseline="0" dirty="0" err="1" smtClean="0"/>
              <a:t>With</a:t>
            </a:r>
            <a:r>
              <a:rPr lang="de-DE" sz="1600" baseline="0" dirty="0" smtClean="0"/>
              <a:t> 600 </a:t>
            </a:r>
            <a:r>
              <a:rPr lang="de-DE" sz="1600" baseline="0" dirty="0" err="1" smtClean="0"/>
              <a:t>hours</a:t>
            </a:r>
            <a:r>
              <a:rPr lang="de-DE" sz="1600" baseline="0" dirty="0" smtClean="0"/>
              <a:t> </a:t>
            </a:r>
            <a:r>
              <a:rPr lang="de-DE" sz="1600" baseline="0" dirty="0" err="1" smtClean="0"/>
              <a:t>the</a:t>
            </a:r>
            <a:r>
              <a:rPr lang="de-DE" sz="1600" baseline="0" dirty="0" smtClean="0"/>
              <a:t> </a:t>
            </a:r>
            <a:r>
              <a:rPr lang="de-DE" sz="1600" baseline="0" dirty="0" err="1" smtClean="0"/>
              <a:t>course</a:t>
            </a:r>
            <a:r>
              <a:rPr lang="de-DE" sz="1600" baseline="0" dirty="0" smtClean="0"/>
              <a:t> </a:t>
            </a:r>
            <a:r>
              <a:rPr lang="de-DE" sz="1600" baseline="0" dirty="0" err="1" smtClean="0"/>
              <a:t>focus</a:t>
            </a:r>
            <a:r>
              <a:rPr lang="de-DE" sz="1600" baseline="0" dirty="0" smtClean="0"/>
              <a:t> </a:t>
            </a:r>
            <a:r>
              <a:rPr lang="de-DE" sz="1600" baseline="0" dirty="0" err="1" smtClean="0"/>
              <a:t>mainly</a:t>
            </a:r>
            <a:r>
              <a:rPr lang="de-DE" sz="1600" baseline="0" dirty="0" smtClean="0"/>
              <a:t> on </a:t>
            </a:r>
            <a:r>
              <a:rPr lang="de-DE" sz="1600" baseline="0" dirty="0" err="1" smtClean="0"/>
              <a:t>language</a:t>
            </a:r>
            <a:r>
              <a:rPr lang="de-DE" sz="1600" baseline="0" dirty="0" smtClean="0"/>
              <a:t> </a:t>
            </a:r>
            <a:r>
              <a:rPr lang="de-DE" sz="1600" baseline="0" dirty="0" err="1" smtClean="0"/>
              <a:t>learning</a:t>
            </a:r>
            <a:r>
              <a:rPr lang="de-DE" sz="1600" baseline="0" dirty="0" smtClean="0"/>
              <a:t>. But </a:t>
            </a:r>
            <a:r>
              <a:rPr lang="de-DE" sz="1600" baseline="0" dirty="0" err="1" smtClean="0"/>
              <a:t>the</a:t>
            </a:r>
            <a:r>
              <a:rPr lang="de-DE" sz="1600" baseline="0" dirty="0" smtClean="0"/>
              <a:t> </a:t>
            </a:r>
            <a:r>
              <a:rPr lang="de-DE" sz="1600" baseline="0" dirty="0" err="1" smtClean="0"/>
              <a:t>refugees</a:t>
            </a:r>
            <a:r>
              <a:rPr lang="de-DE" sz="1600" baseline="0" dirty="0" smtClean="0"/>
              <a:t> </a:t>
            </a:r>
            <a:r>
              <a:rPr lang="de-DE" sz="1600" baseline="0" dirty="0" err="1" smtClean="0"/>
              <a:t>are</a:t>
            </a:r>
            <a:r>
              <a:rPr lang="de-DE" sz="1600" baseline="0" dirty="0" smtClean="0"/>
              <a:t> also </a:t>
            </a:r>
            <a:r>
              <a:rPr lang="de-DE" sz="1600" baseline="0" dirty="0" err="1" smtClean="0"/>
              <a:t>introduced</a:t>
            </a:r>
            <a:r>
              <a:rPr lang="de-DE" sz="1600" baseline="0" dirty="0" smtClean="0"/>
              <a:t> </a:t>
            </a:r>
            <a:r>
              <a:rPr lang="de-DE" sz="1600" baseline="0" dirty="0" err="1" smtClean="0"/>
              <a:t>to</a:t>
            </a:r>
            <a:r>
              <a:rPr lang="de-DE" sz="1600" baseline="0" dirty="0" smtClean="0"/>
              <a:t> German </a:t>
            </a:r>
            <a:r>
              <a:rPr lang="de-DE" sz="1600" baseline="0" dirty="0" err="1" smtClean="0"/>
              <a:t>history</a:t>
            </a:r>
            <a:r>
              <a:rPr lang="de-DE" sz="1600" baseline="0" dirty="0" smtClean="0"/>
              <a:t>, </a:t>
            </a:r>
            <a:r>
              <a:rPr lang="de-DE" sz="1600" baseline="0" dirty="0" err="1" smtClean="0"/>
              <a:t>law</a:t>
            </a:r>
            <a:r>
              <a:rPr lang="de-DE" sz="1600" baseline="0" dirty="0" smtClean="0"/>
              <a:t> </a:t>
            </a:r>
            <a:r>
              <a:rPr lang="de-DE" sz="1600" baseline="0" dirty="0" err="1" smtClean="0"/>
              <a:t>and</a:t>
            </a:r>
            <a:r>
              <a:rPr lang="de-DE" sz="1600" baseline="0" dirty="0" smtClean="0"/>
              <a:t> </a:t>
            </a:r>
            <a:r>
              <a:rPr lang="de-DE" sz="1600" baseline="0" dirty="0" err="1" smtClean="0"/>
              <a:t>culture</a:t>
            </a:r>
            <a:r>
              <a:rPr lang="de-DE" sz="1600" baseline="0" dirty="0" smtClean="0"/>
              <a:t>. </a:t>
            </a:r>
          </a:p>
          <a:p>
            <a:pPr>
              <a:lnSpc>
                <a:spcPct val="150000"/>
              </a:lnSpc>
            </a:pPr>
            <a:endParaRPr lang="de-DE" sz="1600" baseline="0" dirty="0" smtClean="0"/>
          </a:p>
          <a:p>
            <a:pPr>
              <a:lnSpc>
                <a:spcPct val="150000"/>
              </a:lnSpc>
            </a:pPr>
            <a:r>
              <a:rPr lang="en-US" sz="1600" baseline="0" dirty="0" smtClean="0"/>
              <a:t>From the companies point of view a very important integration measure is the Entry Qualification Training. During this foundation course the participants conduct an internship in a company and get with this an insight into work processes and the different occupations. A crucial part of the course is, of course, teaching occupational language.</a:t>
            </a:r>
          </a:p>
          <a:p>
            <a:pPr>
              <a:lnSpc>
                <a:spcPct val="150000"/>
              </a:lnSpc>
            </a:pPr>
            <a:endParaRPr lang="de-DE" sz="1600" baseline="0" dirty="0" smtClean="0"/>
          </a:p>
          <a:p>
            <a:pPr>
              <a:lnSpc>
                <a:spcPct val="150000"/>
              </a:lnSpc>
            </a:pPr>
            <a:r>
              <a:rPr lang="de-DE" sz="1600" baseline="0" dirty="0" smtClean="0"/>
              <a:t>Other </a:t>
            </a:r>
            <a:r>
              <a:rPr lang="de-DE" sz="1600" baseline="0" dirty="0" err="1" smtClean="0"/>
              <a:t>measures</a:t>
            </a:r>
            <a:r>
              <a:rPr lang="de-DE" sz="1600" baseline="0" dirty="0" smtClean="0"/>
              <a:t> </a:t>
            </a:r>
            <a:r>
              <a:rPr lang="de-DE" sz="1600" baseline="0" dirty="0" err="1" smtClean="0"/>
              <a:t>are</a:t>
            </a:r>
            <a:r>
              <a:rPr lang="de-DE" sz="1600" baseline="0" dirty="0" smtClean="0"/>
              <a:t> </a:t>
            </a:r>
            <a:r>
              <a:rPr lang="de-DE" sz="1600" baseline="0" dirty="0" err="1" smtClean="0"/>
              <a:t>called</a:t>
            </a:r>
            <a:r>
              <a:rPr lang="de-DE" sz="1600" baseline="0" dirty="0" smtClean="0"/>
              <a:t> „</a:t>
            </a:r>
            <a:r>
              <a:rPr lang="de-DE" sz="1600" baseline="0" dirty="0" err="1" smtClean="0"/>
              <a:t>Perspecitves</a:t>
            </a:r>
            <a:r>
              <a:rPr lang="de-DE" sz="1600" baseline="0" dirty="0" smtClean="0"/>
              <a:t> </a:t>
            </a:r>
            <a:r>
              <a:rPr lang="de-DE" sz="1600" baseline="0" dirty="0" err="1" smtClean="0"/>
              <a:t>for</a:t>
            </a:r>
            <a:r>
              <a:rPr lang="de-DE" sz="1600" baseline="0" dirty="0" smtClean="0"/>
              <a:t> </a:t>
            </a:r>
            <a:r>
              <a:rPr lang="de-DE" sz="1600" baseline="0" dirty="0" err="1" smtClean="0"/>
              <a:t>young</a:t>
            </a:r>
            <a:r>
              <a:rPr lang="de-DE" sz="1600" baseline="0" dirty="0" smtClean="0"/>
              <a:t> </a:t>
            </a:r>
            <a:r>
              <a:rPr lang="de-DE" sz="1600" baseline="0" dirty="0" err="1" smtClean="0"/>
              <a:t>refugees</a:t>
            </a:r>
            <a:r>
              <a:rPr lang="de-DE" sz="1600" baseline="0" dirty="0" smtClean="0"/>
              <a:t>“ </a:t>
            </a:r>
            <a:r>
              <a:rPr lang="de-DE" sz="1600" baseline="0" dirty="0" err="1" smtClean="0"/>
              <a:t>and</a:t>
            </a:r>
            <a:r>
              <a:rPr lang="de-DE" sz="1600" baseline="0" dirty="0" smtClean="0"/>
              <a:t> </a:t>
            </a:r>
            <a:r>
              <a:rPr lang="de-DE" sz="1600" baseline="0" dirty="0" err="1" smtClean="0"/>
              <a:t>Vocational</a:t>
            </a:r>
            <a:r>
              <a:rPr lang="de-DE" sz="1600" baseline="0" dirty="0" smtClean="0"/>
              <a:t> </a:t>
            </a:r>
            <a:r>
              <a:rPr lang="de-DE" sz="1600" baseline="0" dirty="0" err="1" smtClean="0"/>
              <a:t>orientation</a:t>
            </a:r>
            <a:r>
              <a:rPr lang="de-DE" sz="1600" baseline="0" dirty="0" smtClean="0"/>
              <a:t> </a:t>
            </a:r>
            <a:r>
              <a:rPr lang="de-DE" sz="1600" baseline="0" dirty="0" err="1" smtClean="0"/>
              <a:t>for</a:t>
            </a:r>
            <a:r>
              <a:rPr lang="de-DE" sz="1600" baseline="0" dirty="0" smtClean="0"/>
              <a:t> </a:t>
            </a:r>
            <a:r>
              <a:rPr lang="de-DE" sz="1600" baseline="0" dirty="0" err="1" smtClean="0"/>
              <a:t>refugees</a:t>
            </a:r>
            <a:r>
              <a:rPr lang="de-DE" sz="1600" baseline="0" dirty="0" smtClean="0"/>
              <a:t>.“ </a:t>
            </a:r>
          </a:p>
          <a:p>
            <a:pPr>
              <a:lnSpc>
                <a:spcPct val="150000"/>
              </a:lnSpc>
            </a:pPr>
            <a:endParaRPr lang="de-DE" sz="1600" baseline="0" dirty="0" smtClean="0"/>
          </a:p>
          <a:p>
            <a:pPr>
              <a:lnSpc>
                <a:spcPct val="150000"/>
              </a:lnSpc>
            </a:pPr>
            <a:r>
              <a:rPr lang="de-DE" sz="1600" baseline="0" dirty="0" smtClean="0"/>
              <a:t>All </a:t>
            </a:r>
            <a:r>
              <a:rPr lang="de-DE" sz="1600" baseline="0" dirty="0" err="1" smtClean="0"/>
              <a:t>these</a:t>
            </a:r>
            <a:r>
              <a:rPr lang="de-DE" sz="1600" baseline="0" dirty="0" smtClean="0"/>
              <a:t> </a:t>
            </a:r>
            <a:r>
              <a:rPr lang="de-DE" sz="1600" baseline="0" dirty="0" err="1" smtClean="0"/>
              <a:t>courses</a:t>
            </a:r>
            <a:r>
              <a:rPr lang="de-DE" sz="1600" baseline="0" dirty="0" smtClean="0"/>
              <a:t> </a:t>
            </a:r>
            <a:r>
              <a:rPr lang="de-DE" sz="1600" baseline="0" dirty="0" err="1" smtClean="0"/>
              <a:t>are</a:t>
            </a:r>
            <a:r>
              <a:rPr lang="de-DE" sz="1600" baseline="0" dirty="0" smtClean="0"/>
              <a:t> </a:t>
            </a:r>
            <a:r>
              <a:rPr lang="de-DE" sz="1600" baseline="0" dirty="0" err="1" smtClean="0"/>
              <a:t>aimed</a:t>
            </a:r>
            <a:r>
              <a:rPr lang="de-DE" sz="1600" baseline="0" dirty="0" smtClean="0"/>
              <a:t> </a:t>
            </a:r>
            <a:r>
              <a:rPr lang="de-DE" sz="1600" baseline="0" dirty="0" err="1" smtClean="0"/>
              <a:t>to</a:t>
            </a:r>
            <a:r>
              <a:rPr lang="de-DE" sz="1600" baseline="0" dirty="0" smtClean="0"/>
              <a:t> </a:t>
            </a:r>
            <a:r>
              <a:rPr lang="de-DE" sz="1600" baseline="0" dirty="0" err="1" smtClean="0"/>
              <a:t>pave</a:t>
            </a:r>
            <a:r>
              <a:rPr lang="de-DE" sz="1600" baseline="0" dirty="0" smtClean="0"/>
              <a:t> </a:t>
            </a:r>
            <a:r>
              <a:rPr lang="de-DE" sz="1600" baseline="0" dirty="0" err="1" smtClean="0"/>
              <a:t>the</a:t>
            </a:r>
            <a:r>
              <a:rPr lang="de-DE" sz="1600" baseline="0" dirty="0" smtClean="0"/>
              <a:t> </a:t>
            </a:r>
            <a:r>
              <a:rPr lang="de-DE" sz="1600" baseline="0" dirty="0" err="1" smtClean="0"/>
              <a:t>way</a:t>
            </a:r>
            <a:r>
              <a:rPr lang="de-DE" sz="1600" baseline="0" dirty="0" smtClean="0"/>
              <a:t> </a:t>
            </a:r>
            <a:r>
              <a:rPr lang="de-DE" sz="1600" baseline="0" dirty="0" err="1" smtClean="0"/>
              <a:t>into</a:t>
            </a:r>
            <a:r>
              <a:rPr lang="de-DE" sz="1600" baseline="0" dirty="0" smtClean="0"/>
              <a:t> </a:t>
            </a:r>
            <a:r>
              <a:rPr lang="de-DE" sz="1600" baseline="0" dirty="0" err="1" smtClean="0"/>
              <a:t>the</a:t>
            </a:r>
            <a:r>
              <a:rPr lang="de-DE" sz="1600" baseline="0" dirty="0" smtClean="0"/>
              <a:t> </a:t>
            </a:r>
            <a:r>
              <a:rPr lang="de-DE" sz="1600" baseline="0" dirty="0" err="1" smtClean="0"/>
              <a:t>vocational</a:t>
            </a:r>
            <a:r>
              <a:rPr lang="de-DE" sz="1600" baseline="0" dirty="0" smtClean="0"/>
              <a:t> </a:t>
            </a:r>
            <a:r>
              <a:rPr lang="de-DE" sz="1600" baseline="0" dirty="0" err="1" smtClean="0"/>
              <a:t>education</a:t>
            </a:r>
            <a:r>
              <a:rPr lang="de-DE" sz="1600" baseline="0" dirty="0" smtClean="0"/>
              <a:t> </a:t>
            </a:r>
            <a:r>
              <a:rPr lang="de-DE" sz="1600" baseline="0" dirty="0" err="1" smtClean="0"/>
              <a:t>system</a:t>
            </a:r>
            <a:r>
              <a:rPr lang="de-DE" sz="1600" baseline="0" dirty="0" smtClean="0"/>
              <a:t> </a:t>
            </a:r>
            <a:r>
              <a:rPr lang="de-DE" sz="1600" baseline="0" dirty="0" err="1" smtClean="0"/>
              <a:t>or</a:t>
            </a:r>
            <a:r>
              <a:rPr lang="de-DE" sz="1600" baseline="0" dirty="0" smtClean="0"/>
              <a:t> </a:t>
            </a:r>
            <a:r>
              <a:rPr lang="de-DE" sz="1600" baseline="0" dirty="0" err="1" smtClean="0"/>
              <a:t>the</a:t>
            </a:r>
            <a:r>
              <a:rPr lang="de-DE" sz="1600" baseline="0" dirty="0" smtClean="0"/>
              <a:t> </a:t>
            </a:r>
            <a:r>
              <a:rPr lang="de-DE" sz="1600" baseline="0" dirty="0" err="1" smtClean="0"/>
              <a:t>labour</a:t>
            </a:r>
            <a:r>
              <a:rPr lang="de-DE" sz="1600" baseline="0" dirty="0" smtClean="0"/>
              <a:t> </a:t>
            </a:r>
            <a:r>
              <a:rPr lang="de-DE" sz="1600" baseline="0" dirty="0" err="1" smtClean="0"/>
              <a:t>market</a:t>
            </a:r>
            <a:r>
              <a:rPr lang="de-DE" sz="1600" baseline="0" dirty="0" smtClean="0"/>
              <a:t>.</a:t>
            </a:r>
          </a:p>
          <a:p>
            <a:pPr>
              <a:lnSpc>
                <a:spcPct val="150000"/>
              </a:lnSpc>
            </a:pPr>
            <a:endParaRPr lang="de-DE" sz="1600" baseline="0" dirty="0" smtClean="0"/>
          </a:p>
          <a:p>
            <a:pPr>
              <a:lnSpc>
                <a:spcPct val="150000"/>
              </a:lnSpc>
            </a:pPr>
            <a:r>
              <a:rPr lang="de-DE" sz="1600" baseline="0" dirty="0" smtClean="0"/>
              <a:t>(Klick)</a:t>
            </a:r>
          </a:p>
          <a:p>
            <a:pPr>
              <a:lnSpc>
                <a:spcPct val="150000"/>
              </a:lnSpc>
            </a:pPr>
            <a:endParaRPr lang="de-DE" sz="1600" baseline="0" dirty="0" smtClean="0"/>
          </a:p>
          <a:p>
            <a:pPr>
              <a:lnSpc>
                <a:spcPct val="150000"/>
              </a:lnSpc>
            </a:pPr>
            <a:r>
              <a:rPr lang="de-DE" sz="1600" baseline="0" dirty="0" smtClean="0"/>
              <a:t>These </a:t>
            </a:r>
            <a:r>
              <a:rPr lang="de-DE" sz="1600" baseline="0" dirty="0" err="1" smtClean="0"/>
              <a:t>and</a:t>
            </a:r>
            <a:r>
              <a:rPr lang="de-DE" sz="1600" baseline="0" dirty="0" smtClean="0"/>
              <a:t> </a:t>
            </a:r>
            <a:r>
              <a:rPr lang="de-DE" sz="1600" baseline="0" dirty="0" err="1" smtClean="0"/>
              <a:t>further</a:t>
            </a:r>
            <a:r>
              <a:rPr lang="de-DE" sz="1600" baseline="0" dirty="0" smtClean="0"/>
              <a:t> </a:t>
            </a:r>
            <a:r>
              <a:rPr lang="de-DE" sz="1600" baseline="0" dirty="0" err="1" smtClean="0"/>
              <a:t>information</a:t>
            </a:r>
            <a:r>
              <a:rPr lang="de-DE" sz="1600" baseline="0" dirty="0" smtClean="0"/>
              <a:t> </a:t>
            </a:r>
            <a:r>
              <a:rPr lang="de-DE" sz="1600" baseline="0" dirty="0" err="1" smtClean="0"/>
              <a:t>are</a:t>
            </a:r>
            <a:r>
              <a:rPr lang="de-DE" sz="1600" baseline="0" dirty="0" smtClean="0"/>
              <a:t> </a:t>
            </a:r>
            <a:r>
              <a:rPr lang="de-DE" sz="1600" baseline="0" dirty="0" err="1" smtClean="0"/>
              <a:t>part</a:t>
            </a:r>
            <a:r>
              <a:rPr lang="de-DE" sz="1600" baseline="0" dirty="0" smtClean="0"/>
              <a:t> </a:t>
            </a:r>
            <a:r>
              <a:rPr lang="de-DE" sz="1600" baseline="0" dirty="0" err="1" smtClean="0"/>
              <a:t>of</a:t>
            </a:r>
            <a:r>
              <a:rPr lang="de-DE" sz="1600" baseline="0" dirty="0" smtClean="0"/>
              <a:t> </a:t>
            </a:r>
            <a:r>
              <a:rPr lang="de-DE" sz="1600" baseline="0" dirty="0" err="1" smtClean="0"/>
              <a:t>our</a:t>
            </a:r>
            <a:r>
              <a:rPr lang="de-DE" sz="1600" baseline="0" dirty="0" smtClean="0"/>
              <a:t> Guideline </a:t>
            </a:r>
            <a:r>
              <a:rPr lang="de-DE" sz="1600" baseline="0" dirty="0" err="1" smtClean="0"/>
              <a:t>for</a:t>
            </a:r>
            <a:r>
              <a:rPr lang="de-DE" sz="1600" baseline="0" dirty="0" smtClean="0"/>
              <a:t> </a:t>
            </a:r>
            <a:r>
              <a:rPr lang="de-DE" sz="1600" baseline="0" dirty="0" err="1" smtClean="0"/>
              <a:t>intergration</a:t>
            </a:r>
            <a:r>
              <a:rPr lang="de-DE" sz="1600" baseline="0" dirty="0" smtClean="0"/>
              <a:t> </a:t>
            </a:r>
            <a:r>
              <a:rPr lang="de-DE" sz="1600" baseline="0" dirty="0" err="1" smtClean="0"/>
              <a:t>of</a:t>
            </a:r>
            <a:r>
              <a:rPr lang="de-DE" sz="1600" baseline="0" dirty="0" smtClean="0"/>
              <a:t> </a:t>
            </a:r>
            <a:r>
              <a:rPr lang="de-DE" sz="1600" baseline="0" dirty="0" err="1" smtClean="0"/>
              <a:t>young</a:t>
            </a:r>
            <a:r>
              <a:rPr lang="de-DE" sz="1600" baseline="0" dirty="0" smtClean="0"/>
              <a:t> </a:t>
            </a:r>
            <a:r>
              <a:rPr lang="de-DE" sz="1600" baseline="0" dirty="0" err="1" smtClean="0"/>
              <a:t>refugees</a:t>
            </a:r>
            <a:r>
              <a:rPr lang="de-DE" sz="1600" baseline="0" dirty="0" smtClean="0"/>
              <a:t> </a:t>
            </a:r>
            <a:r>
              <a:rPr lang="de-DE" sz="1600" baseline="0" dirty="0" err="1" smtClean="0"/>
              <a:t>into</a:t>
            </a:r>
            <a:r>
              <a:rPr lang="de-DE" sz="1600" baseline="0" dirty="0" smtClean="0"/>
              <a:t> </a:t>
            </a:r>
            <a:r>
              <a:rPr lang="de-DE" sz="1600" baseline="0" dirty="0" err="1" smtClean="0"/>
              <a:t>the</a:t>
            </a:r>
            <a:r>
              <a:rPr lang="de-DE" sz="1600" baseline="0" dirty="0" smtClean="0"/>
              <a:t> German </a:t>
            </a:r>
            <a:r>
              <a:rPr lang="de-DE" sz="1600" baseline="0" dirty="0" err="1" smtClean="0"/>
              <a:t>labour</a:t>
            </a:r>
            <a:r>
              <a:rPr lang="de-DE" sz="1600" baseline="0" dirty="0" smtClean="0"/>
              <a:t> </a:t>
            </a:r>
            <a:r>
              <a:rPr lang="de-DE" sz="1600" baseline="0" dirty="0" err="1" smtClean="0"/>
              <a:t>market</a:t>
            </a:r>
            <a:r>
              <a:rPr lang="de-DE" sz="1600" baseline="0" dirty="0" smtClean="0"/>
              <a:t> </a:t>
            </a:r>
            <a:r>
              <a:rPr lang="de-DE" sz="1600" baseline="0" dirty="0" err="1" smtClean="0"/>
              <a:t>that</a:t>
            </a:r>
            <a:r>
              <a:rPr lang="de-DE" sz="1600" baseline="0" dirty="0" smtClean="0"/>
              <a:t> </a:t>
            </a:r>
            <a:r>
              <a:rPr lang="de-DE" sz="1600" baseline="0" dirty="0" err="1" smtClean="0"/>
              <a:t>you</a:t>
            </a:r>
            <a:r>
              <a:rPr lang="de-DE" sz="1600" baseline="0" dirty="0" smtClean="0"/>
              <a:t> </a:t>
            </a:r>
            <a:r>
              <a:rPr lang="de-DE" sz="1600" baseline="0" dirty="0" err="1" smtClean="0"/>
              <a:t>can</a:t>
            </a:r>
            <a:r>
              <a:rPr lang="de-DE" sz="1600" baseline="0" dirty="0" smtClean="0"/>
              <a:t> find on </a:t>
            </a:r>
            <a:r>
              <a:rPr lang="de-DE" sz="1600" baseline="0" dirty="0" err="1" smtClean="0"/>
              <a:t>the</a:t>
            </a:r>
            <a:r>
              <a:rPr lang="de-DE" sz="1600" baseline="0" dirty="0" smtClean="0"/>
              <a:t> </a:t>
            </a:r>
            <a:r>
              <a:rPr lang="de-DE" sz="1600" baseline="0" dirty="0" err="1" smtClean="0"/>
              <a:t>project</a:t>
            </a:r>
            <a:r>
              <a:rPr lang="de-DE" sz="1600" baseline="0" dirty="0" smtClean="0"/>
              <a:t> </a:t>
            </a:r>
            <a:r>
              <a:rPr lang="de-DE" sz="1600" baseline="0" dirty="0" err="1" smtClean="0"/>
              <a:t>website</a:t>
            </a:r>
            <a:r>
              <a:rPr lang="de-DE" sz="1600" baseline="0" dirty="0" smtClean="0"/>
              <a:t>.</a:t>
            </a:r>
          </a:p>
          <a:p>
            <a:pPr>
              <a:lnSpc>
                <a:spcPct val="150000"/>
              </a:lnSpc>
            </a:pPr>
            <a:endParaRPr lang="de-DE" sz="1600" baseline="0" dirty="0" smtClean="0"/>
          </a:p>
          <a:p>
            <a:pPr>
              <a:lnSpc>
                <a:spcPct val="150000"/>
              </a:lnSpc>
            </a:pPr>
            <a:r>
              <a:rPr lang="de-DE" sz="1600" baseline="0" dirty="0" smtClean="0"/>
              <a:t>ENDE</a:t>
            </a:r>
          </a:p>
        </p:txBody>
      </p:sp>
      <p:sp>
        <p:nvSpPr>
          <p:cNvPr id="4" name="Foliennummernplatzhalter 3"/>
          <p:cNvSpPr>
            <a:spLocks noGrp="1"/>
          </p:cNvSpPr>
          <p:nvPr>
            <p:ph type="sldNum" sz="quarter" idx="10"/>
          </p:nvPr>
        </p:nvSpPr>
        <p:spPr/>
        <p:txBody>
          <a:bodyPr/>
          <a:lstStyle/>
          <a:p>
            <a:fld id="{D227FB9F-4C13-47A9-9880-833E46D47098}" type="slidenum">
              <a:rPr lang="de-DE" smtClean="0"/>
              <a:t>18</a:t>
            </a:fld>
            <a:endParaRPr lang="de-DE"/>
          </a:p>
        </p:txBody>
      </p:sp>
    </p:spTree>
    <p:extLst>
      <p:ext uri="{BB962C8B-B14F-4D97-AF65-F5344CB8AC3E}">
        <p14:creationId xmlns:p14="http://schemas.microsoft.com/office/powerpoint/2010/main" val="3715573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D227FB9F-4C13-47A9-9880-833E46D47098}" type="slidenum">
              <a:rPr lang="de-DE" smtClean="0"/>
              <a:t>19</a:t>
            </a:fld>
            <a:endParaRPr lang="de-DE"/>
          </a:p>
        </p:txBody>
      </p:sp>
    </p:spTree>
    <p:extLst>
      <p:ext uri="{BB962C8B-B14F-4D97-AF65-F5344CB8AC3E}">
        <p14:creationId xmlns:p14="http://schemas.microsoft.com/office/powerpoint/2010/main" val="9159246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r>
              <a:rPr lang="en-GB" sz="1600" kern="1200" dirty="0" smtClean="0">
                <a:solidFill>
                  <a:schemeClr val="tx1"/>
                </a:solidFill>
                <a:effectLst/>
                <a:latin typeface="+mn-lt"/>
                <a:ea typeface="+mn-ea"/>
                <a:cs typeface="+mn-cs"/>
              </a:rPr>
              <a:t>Before I start with my presentation I would like to thank the project consortium for two years of good cooperation in a very important project.</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As Ms </a:t>
            </a:r>
            <a:r>
              <a:rPr lang="en-GB" sz="1600" kern="1200" dirty="0" err="1" smtClean="0">
                <a:solidFill>
                  <a:schemeClr val="tx1"/>
                </a:solidFill>
                <a:effectLst/>
                <a:latin typeface="+mn-lt"/>
                <a:ea typeface="+mn-ea"/>
                <a:cs typeface="+mn-cs"/>
              </a:rPr>
              <a:t>Lazou</a:t>
            </a:r>
            <a:r>
              <a:rPr lang="en-GB" sz="1600" kern="1200" dirty="0" smtClean="0">
                <a:solidFill>
                  <a:schemeClr val="tx1"/>
                </a:solidFill>
                <a:effectLst/>
                <a:latin typeface="+mn-lt"/>
                <a:ea typeface="+mn-ea"/>
                <a:cs typeface="+mn-cs"/>
              </a:rPr>
              <a:t> mentioned, in 2015 Europe faced a great challenge with the refugee movement from Syria. As we all know, strongly affected by this incident were our partner countries Turkey and Greece. </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Therefore, it was self-evident for DEKRA to support the project idea and the project itself. </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As it is sometimes the case, an excellent idea strand on political obstacles. The initial idea to train young refugees as earliest as possible after arriving in the first host country for their social integration in the final</a:t>
            </a:r>
            <a:r>
              <a:rPr lang="en-GB" sz="1600" kern="1200" baseline="0" dirty="0" smtClean="0">
                <a:solidFill>
                  <a:schemeClr val="tx1"/>
                </a:solidFill>
                <a:effectLst/>
                <a:latin typeface="+mn-lt"/>
                <a:ea typeface="+mn-ea"/>
                <a:cs typeface="+mn-cs"/>
              </a:rPr>
              <a:t> </a:t>
            </a:r>
            <a:r>
              <a:rPr lang="en-GB" sz="1600" kern="1200" dirty="0" smtClean="0">
                <a:solidFill>
                  <a:schemeClr val="tx1"/>
                </a:solidFill>
                <a:effectLst/>
                <a:latin typeface="+mn-lt"/>
                <a:ea typeface="+mn-ea"/>
                <a:cs typeface="+mn-cs"/>
              </a:rPr>
              <a:t>host country</a:t>
            </a:r>
            <a:r>
              <a:rPr lang="en-GB" sz="1600" kern="1200" baseline="0" dirty="0" smtClean="0">
                <a:solidFill>
                  <a:schemeClr val="tx1"/>
                </a:solidFill>
                <a:effectLst/>
                <a:latin typeface="+mn-lt"/>
                <a:ea typeface="+mn-ea"/>
                <a:cs typeface="+mn-cs"/>
              </a:rPr>
              <a:t> remained a big challenge.</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Until today there is no functioning distribution mechanism for refugees in the European Union that would give refugees a guarantee to seek protection in a selected country. Hence, training for the integration into a special labour market would raise false hopes.   </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However, the project laid down a foundation for measures for the (hopefully) near future, when a distribution mechanism amongst</a:t>
            </a:r>
            <a:r>
              <a:rPr lang="en-GB" sz="1600" kern="1200" baseline="0" dirty="0" smtClean="0">
                <a:solidFill>
                  <a:schemeClr val="tx1"/>
                </a:solidFill>
                <a:effectLst/>
                <a:latin typeface="+mn-lt"/>
                <a:ea typeface="+mn-ea"/>
                <a:cs typeface="+mn-cs"/>
              </a:rPr>
              <a:t> EU partners</a:t>
            </a:r>
            <a:r>
              <a:rPr lang="en-GB" sz="1600" kern="1200" dirty="0" smtClean="0">
                <a:solidFill>
                  <a:schemeClr val="tx1"/>
                </a:solidFill>
                <a:effectLst/>
                <a:latin typeface="+mn-lt"/>
                <a:ea typeface="+mn-ea"/>
                <a:cs typeface="+mn-cs"/>
              </a:rPr>
              <a:t> will be found.</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My thanks go therefore to the colleagues from OAED,</a:t>
            </a:r>
            <a:r>
              <a:rPr lang="en-GB" sz="1600" kern="1200" baseline="0" dirty="0" smtClean="0">
                <a:solidFill>
                  <a:schemeClr val="tx1"/>
                </a:solidFill>
                <a:effectLst/>
                <a:latin typeface="+mn-lt"/>
                <a:ea typeface="+mn-ea"/>
                <a:cs typeface="+mn-cs"/>
              </a:rPr>
              <a:t> </a:t>
            </a:r>
            <a:r>
              <a:rPr lang="en-GB" sz="1600" kern="1200" dirty="0" smtClean="0">
                <a:solidFill>
                  <a:schemeClr val="tx1"/>
                </a:solidFill>
                <a:effectLst/>
                <a:latin typeface="+mn-lt"/>
                <a:ea typeface="+mn-ea"/>
                <a:cs typeface="+mn-cs"/>
              </a:rPr>
              <a:t>to my colleagues from the Ministry of Education in Turkey as well as to the colleagues from KANEP. Thanks to all of you for two years good collaboration and the efforts of your countries regarding refugee’s integration.  </a:t>
            </a:r>
          </a:p>
          <a:p>
            <a:pPr>
              <a:lnSpc>
                <a:spcPct val="150000"/>
              </a:lnSpc>
            </a:pPr>
            <a:endParaRPr lang="de-DE" sz="1600" kern="1200" dirty="0" smtClean="0">
              <a:solidFill>
                <a:schemeClr val="tx1"/>
              </a:solidFill>
              <a:effectLst/>
              <a:latin typeface="+mn-lt"/>
              <a:ea typeface="+mn-ea"/>
              <a:cs typeface="+mn-cs"/>
            </a:endParaRPr>
          </a:p>
          <a:p>
            <a:pPr>
              <a:lnSpc>
                <a:spcPct val="150000"/>
              </a:lnSpc>
            </a:pPr>
            <a:r>
              <a:rPr lang="en-GB" sz="1600" kern="1200" dirty="0" smtClean="0">
                <a:solidFill>
                  <a:schemeClr val="tx1"/>
                </a:solidFill>
                <a:effectLst/>
                <a:latin typeface="+mn-lt"/>
                <a:ea typeface="+mn-ea"/>
                <a:cs typeface="+mn-cs"/>
              </a:rPr>
              <a:t>Because of the mentioned reasons, my presentation is focused on the integration of young refugees into the German labour market</a:t>
            </a:r>
            <a:r>
              <a:rPr lang="en-GB" sz="1600" kern="1200" baseline="0" dirty="0" smtClean="0">
                <a:solidFill>
                  <a:schemeClr val="tx1"/>
                </a:solidFill>
                <a:effectLst/>
                <a:latin typeface="+mn-lt"/>
                <a:ea typeface="+mn-ea"/>
                <a:cs typeface="+mn-cs"/>
              </a:rPr>
              <a:t> starting from the moment, when they arrive in Germany.</a:t>
            </a:r>
          </a:p>
          <a:p>
            <a:pPr>
              <a:lnSpc>
                <a:spcPct val="150000"/>
              </a:lnSpc>
            </a:pPr>
            <a:endParaRPr lang="en-GB" sz="1600" kern="1200" baseline="0" dirty="0" smtClean="0">
              <a:solidFill>
                <a:schemeClr val="tx1"/>
              </a:solidFill>
              <a:effectLst/>
              <a:latin typeface="+mn-lt"/>
              <a:ea typeface="+mn-ea"/>
              <a:cs typeface="+mn-cs"/>
            </a:endParaRPr>
          </a:p>
          <a:p>
            <a:pPr>
              <a:lnSpc>
                <a:spcPct val="150000"/>
              </a:lnSpc>
            </a:pPr>
            <a:r>
              <a:rPr lang="en-GB" sz="1600" kern="1200" baseline="0" dirty="0" smtClean="0">
                <a:solidFill>
                  <a:schemeClr val="tx1"/>
                </a:solidFill>
                <a:effectLst/>
                <a:latin typeface="+mn-lt"/>
                <a:ea typeface="+mn-ea"/>
                <a:cs typeface="+mn-cs"/>
              </a:rPr>
              <a:t>(</a:t>
            </a:r>
            <a:r>
              <a:rPr lang="en-GB" sz="1600" kern="1200" baseline="0" dirty="0" err="1" smtClean="0">
                <a:solidFill>
                  <a:schemeClr val="tx1"/>
                </a:solidFill>
                <a:effectLst/>
                <a:latin typeface="+mn-lt"/>
                <a:ea typeface="+mn-ea"/>
                <a:cs typeface="+mn-cs"/>
              </a:rPr>
              <a:t>Klick</a:t>
            </a:r>
            <a:r>
              <a:rPr lang="en-GB" sz="1600" kern="1200" baseline="0" dirty="0" smtClean="0">
                <a:solidFill>
                  <a:schemeClr val="tx1"/>
                </a:solidFill>
                <a:effectLst/>
                <a:latin typeface="+mn-lt"/>
                <a:ea typeface="+mn-ea"/>
                <a:cs typeface="+mn-cs"/>
              </a:rPr>
              <a:t>)</a:t>
            </a:r>
            <a:endParaRPr lang="en-GB" sz="1600" kern="1200" dirty="0" smtClean="0">
              <a:solidFill>
                <a:schemeClr val="tx1"/>
              </a:solidFill>
              <a:effectLst/>
              <a:latin typeface="+mn-lt"/>
              <a:ea typeface="+mn-ea"/>
              <a:cs typeface="+mn-cs"/>
            </a:endParaRPr>
          </a:p>
          <a:p>
            <a:pPr>
              <a:lnSpc>
                <a:spcPct val="150000"/>
              </a:lnSpc>
            </a:pPr>
            <a:endParaRPr lang="de-DE" sz="1600" kern="1200" dirty="0" smtClean="0">
              <a:solidFill>
                <a:schemeClr val="tx1"/>
              </a:solidFill>
              <a:effectLst/>
              <a:latin typeface="+mn-lt"/>
              <a:ea typeface="+mn-ea"/>
              <a:cs typeface="+mn-cs"/>
            </a:endParaRPr>
          </a:p>
          <a:p>
            <a:pPr>
              <a:lnSpc>
                <a:spcPct val="150000"/>
              </a:lnSpc>
            </a:pPr>
            <a:endParaRPr lang="de-DE" sz="1600" kern="1200" dirty="0" smtClean="0">
              <a:solidFill>
                <a:schemeClr val="tx1"/>
              </a:solidFill>
              <a:effectLst/>
              <a:latin typeface="+mn-lt"/>
              <a:ea typeface="+mn-ea"/>
              <a:cs typeface="+mn-cs"/>
            </a:endParaRPr>
          </a:p>
          <a:p>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2</a:t>
            </a:fld>
            <a:endParaRPr lang="de-DE"/>
          </a:p>
        </p:txBody>
      </p:sp>
    </p:spTree>
    <p:extLst>
      <p:ext uri="{BB962C8B-B14F-4D97-AF65-F5344CB8AC3E}">
        <p14:creationId xmlns:p14="http://schemas.microsoft.com/office/powerpoint/2010/main" val="28810937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fld id="{D227FB9F-4C13-47A9-9880-833E46D47098}" type="slidenum">
              <a:rPr lang="de-DE" smtClean="0"/>
              <a:t>20</a:t>
            </a:fld>
            <a:endParaRPr lang="de-DE"/>
          </a:p>
        </p:txBody>
      </p:sp>
    </p:spTree>
    <p:extLst>
      <p:ext uri="{BB962C8B-B14F-4D97-AF65-F5344CB8AC3E}">
        <p14:creationId xmlns:p14="http://schemas.microsoft.com/office/powerpoint/2010/main" val="19186214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21</a:t>
            </a:fld>
            <a:endParaRPr lang="de-DE"/>
          </a:p>
        </p:txBody>
      </p:sp>
    </p:spTree>
    <p:extLst>
      <p:ext uri="{BB962C8B-B14F-4D97-AF65-F5344CB8AC3E}">
        <p14:creationId xmlns:p14="http://schemas.microsoft.com/office/powerpoint/2010/main" val="512405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22</a:t>
            </a:fld>
            <a:endParaRPr lang="de-DE"/>
          </a:p>
        </p:txBody>
      </p:sp>
    </p:spTree>
    <p:extLst>
      <p:ext uri="{BB962C8B-B14F-4D97-AF65-F5344CB8AC3E}">
        <p14:creationId xmlns:p14="http://schemas.microsoft.com/office/powerpoint/2010/main" val="2810606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23</a:t>
            </a:fld>
            <a:endParaRPr lang="de-DE"/>
          </a:p>
        </p:txBody>
      </p:sp>
    </p:spTree>
    <p:extLst>
      <p:ext uri="{BB962C8B-B14F-4D97-AF65-F5344CB8AC3E}">
        <p14:creationId xmlns:p14="http://schemas.microsoft.com/office/powerpoint/2010/main" val="3900919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24</a:t>
            </a:fld>
            <a:endParaRPr lang="de-DE"/>
          </a:p>
        </p:txBody>
      </p:sp>
    </p:spTree>
    <p:extLst>
      <p:ext uri="{BB962C8B-B14F-4D97-AF65-F5344CB8AC3E}">
        <p14:creationId xmlns:p14="http://schemas.microsoft.com/office/powerpoint/2010/main" val="5332354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25</a:t>
            </a:fld>
            <a:endParaRPr lang="de-DE"/>
          </a:p>
        </p:txBody>
      </p:sp>
    </p:spTree>
    <p:extLst>
      <p:ext uri="{BB962C8B-B14F-4D97-AF65-F5344CB8AC3E}">
        <p14:creationId xmlns:p14="http://schemas.microsoft.com/office/powerpoint/2010/main" val="19356143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26</a:t>
            </a:fld>
            <a:endParaRPr lang="de-DE"/>
          </a:p>
        </p:txBody>
      </p:sp>
    </p:spTree>
    <p:extLst>
      <p:ext uri="{BB962C8B-B14F-4D97-AF65-F5344CB8AC3E}">
        <p14:creationId xmlns:p14="http://schemas.microsoft.com/office/powerpoint/2010/main" val="4084432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27</a:t>
            </a:fld>
            <a:endParaRPr lang="de-DE"/>
          </a:p>
        </p:txBody>
      </p:sp>
    </p:spTree>
    <p:extLst>
      <p:ext uri="{BB962C8B-B14F-4D97-AF65-F5344CB8AC3E}">
        <p14:creationId xmlns:p14="http://schemas.microsoft.com/office/powerpoint/2010/main" val="31663529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28</a:t>
            </a:fld>
            <a:endParaRPr lang="de-DE"/>
          </a:p>
        </p:txBody>
      </p:sp>
    </p:spTree>
    <p:extLst>
      <p:ext uri="{BB962C8B-B14F-4D97-AF65-F5344CB8AC3E}">
        <p14:creationId xmlns:p14="http://schemas.microsoft.com/office/powerpoint/2010/main" val="69851095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29</a:t>
            </a:fld>
            <a:endParaRPr lang="de-DE"/>
          </a:p>
        </p:txBody>
      </p:sp>
    </p:spTree>
    <p:extLst>
      <p:ext uri="{BB962C8B-B14F-4D97-AF65-F5344CB8AC3E}">
        <p14:creationId xmlns:p14="http://schemas.microsoft.com/office/powerpoint/2010/main" val="2600408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smtClean="0"/>
          </a:p>
          <a:p>
            <a:endParaRPr lang="de-DE" dirty="0" smtClean="0"/>
          </a:p>
          <a:p>
            <a:pPr marL="0" marR="0" lvl="0" indent="0" algn="l" defTabSz="914400" rtl="0" eaLnBrk="1" fontAlgn="auto" latinLnBrk="0" hangingPunct="1">
              <a:lnSpc>
                <a:spcPct val="150000"/>
              </a:lnSpc>
              <a:spcBef>
                <a:spcPts val="0"/>
              </a:spcBef>
              <a:spcAft>
                <a:spcPts val="0"/>
              </a:spcAft>
              <a:buClrTx/>
              <a:buSzTx/>
              <a:buFontTx/>
              <a:buNone/>
              <a:tabLst/>
              <a:defRPr/>
            </a:pPr>
            <a:r>
              <a:rPr lang="en-GB" sz="1600" kern="1200" dirty="0" smtClean="0">
                <a:solidFill>
                  <a:schemeClr val="tx1"/>
                </a:solidFill>
                <a:effectLst/>
                <a:latin typeface="+mn-lt"/>
                <a:ea typeface="+mn-ea"/>
                <a:cs typeface="+mn-cs"/>
              </a:rPr>
              <a:t>I will start with a rough</a:t>
            </a:r>
            <a:r>
              <a:rPr lang="en-GB" sz="1600" kern="1200" baseline="0" dirty="0" smtClean="0">
                <a:solidFill>
                  <a:schemeClr val="tx1"/>
                </a:solidFill>
                <a:effectLst/>
                <a:latin typeface="+mn-lt"/>
                <a:ea typeface="+mn-ea"/>
                <a:cs typeface="+mn-cs"/>
              </a:rPr>
              <a:t> overview about the current situation of migration in Germany, afterwards I’d like to  introduce </a:t>
            </a:r>
            <a:r>
              <a:rPr lang="en-GB" sz="1600" kern="1200" dirty="0" smtClean="0">
                <a:solidFill>
                  <a:schemeClr val="tx1"/>
                </a:solidFill>
                <a:effectLst/>
                <a:latin typeface="+mn-lt"/>
                <a:ea typeface="+mn-ea"/>
                <a:cs typeface="+mn-cs"/>
              </a:rPr>
              <a:t>the link between the economic system and the necessity for a professional qualification as precondition for access into the labour market in Germany. Later on I will focus on integration into the vocational education and training system. </a:t>
            </a:r>
          </a:p>
          <a:p>
            <a:pPr>
              <a:lnSpc>
                <a:spcPct val="150000"/>
              </a:lnSpc>
            </a:pPr>
            <a:endParaRPr lang="de-DE" sz="1600" dirty="0" smtClean="0"/>
          </a:p>
          <a:p>
            <a:pPr>
              <a:lnSpc>
                <a:spcPct val="150000"/>
              </a:lnSpc>
            </a:pPr>
            <a:r>
              <a:rPr lang="de-DE" sz="1600" dirty="0" smtClean="0"/>
              <a:t>(Klick)</a:t>
            </a: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3</a:t>
            </a:fld>
            <a:endParaRPr lang="de-DE"/>
          </a:p>
        </p:txBody>
      </p:sp>
    </p:spTree>
    <p:extLst>
      <p:ext uri="{BB962C8B-B14F-4D97-AF65-F5344CB8AC3E}">
        <p14:creationId xmlns:p14="http://schemas.microsoft.com/office/powerpoint/2010/main" val="73850445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30</a:t>
            </a:fld>
            <a:endParaRPr lang="de-DE"/>
          </a:p>
        </p:txBody>
      </p:sp>
    </p:spTree>
    <p:extLst>
      <p:ext uri="{BB962C8B-B14F-4D97-AF65-F5344CB8AC3E}">
        <p14:creationId xmlns:p14="http://schemas.microsoft.com/office/powerpoint/2010/main" val="154136603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31</a:t>
            </a:fld>
            <a:endParaRPr lang="de-DE"/>
          </a:p>
        </p:txBody>
      </p:sp>
    </p:spTree>
    <p:extLst>
      <p:ext uri="{BB962C8B-B14F-4D97-AF65-F5344CB8AC3E}">
        <p14:creationId xmlns:p14="http://schemas.microsoft.com/office/powerpoint/2010/main" val="191974082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32</a:t>
            </a:fld>
            <a:endParaRPr lang="de-DE"/>
          </a:p>
        </p:txBody>
      </p:sp>
    </p:spTree>
    <p:extLst>
      <p:ext uri="{BB962C8B-B14F-4D97-AF65-F5344CB8AC3E}">
        <p14:creationId xmlns:p14="http://schemas.microsoft.com/office/powerpoint/2010/main" val="28624314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33</a:t>
            </a:fld>
            <a:endParaRPr lang="de-DE"/>
          </a:p>
        </p:txBody>
      </p:sp>
    </p:spTree>
    <p:extLst>
      <p:ext uri="{BB962C8B-B14F-4D97-AF65-F5344CB8AC3E}">
        <p14:creationId xmlns:p14="http://schemas.microsoft.com/office/powerpoint/2010/main" val="14066578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34</a:t>
            </a:fld>
            <a:endParaRPr lang="de-DE"/>
          </a:p>
        </p:txBody>
      </p:sp>
    </p:spTree>
    <p:extLst>
      <p:ext uri="{BB962C8B-B14F-4D97-AF65-F5344CB8AC3E}">
        <p14:creationId xmlns:p14="http://schemas.microsoft.com/office/powerpoint/2010/main" val="17183031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35</a:t>
            </a:fld>
            <a:endParaRPr lang="de-DE"/>
          </a:p>
        </p:txBody>
      </p:sp>
    </p:spTree>
    <p:extLst>
      <p:ext uri="{BB962C8B-B14F-4D97-AF65-F5344CB8AC3E}">
        <p14:creationId xmlns:p14="http://schemas.microsoft.com/office/powerpoint/2010/main" val="22959342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36</a:t>
            </a:fld>
            <a:endParaRPr lang="de-DE"/>
          </a:p>
        </p:txBody>
      </p:sp>
    </p:spTree>
    <p:extLst>
      <p:ext uri="{BB962C8B-B14F-4D97-AF65-F5344CB8AC3E}">
        <p14:creationId xmlns:p14="http://schemas.microsoft.com/office/powerpoint/2010/main" val="36198745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37</a:t>
            </a:fld>
            <a:endParaRPr lang="de-DE"/>
          </a:p>
        </p:txBody>
      </p:sp>
    </p:spTree>
    <p:extLst>
      <p:ext uri="{BB962C8B-B14F-4D97-AF65-F5344CB8AC3E}">
        <p14:creationId xmlns:p14="http://schemas.microsoft.com/office/powerpoint/2010/main" val="3914935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10"/>
          </p:nvPr>
        </p:nvSpPr>
        <p:spPr/>
        <p:txBody>
          <a:bodyPr/>
          <a:lstStyle/>
          <a:p>
            <a:fld id="{D227FB9F-4C13-47A9-9880-833E46D47098}" type="slidenum">
              <a:rPr lang="de-DE" smtClean="0"/>
              <a:t>38</a:t>
            </a:fld>
            <a:endParaRPr lang="de-DE"/>
          </a:p>
        </p:txBody>
      </p:sp>
    </p:spTree>
    <p:extLst>
      <p:ext uri="{BB962C8B-B14F-4D97-AF65-F5344CB8AC3E}">
        <p14:creationId xmlns:p14="http://schemas.microsoft.com/office/powerpoint/2010/main" val="36856008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baseline="0" dirty="0" smtClean="0"/>
          </a:p>
          <a:p>
            <a:pPr>
              <a:lnSpc>
                <a:spcPct val="150000"/>
              </a:lnSpc>
            </a:pPr>
            <a:r>
              <a:rPr lang="de-DE" sz="1600" baseline="0" dirty="0" smtClean="0"/>
              <a:t>In 2016 – on </a:t>
            </a:r>
            <a:r>
              <a:rPr lang="de-DE" sz="1600" baseline="0" dirty="0" err="1" smtClean="0"/>
              <a:t>the</a:t>
            </a:r>
            <a:r>
              <a:rPr lang="de-DE" sz="1600" baseline="0" dirty="0" smtClean="0"/>
              <a:t> piek </a:t>
            </a:r>
            <a:r>
              <a:rPr lang="de-DE" sz="1600" baseline="0" dirty="0" err="1" smtClean="0"/>
              <a:t>of</a:t>
            </a:r>
            <a:r>
              <a:rPr lang="de-DE" sz="1600" baseline="0" dirty="0" smtClean="0"/>
              <a:t> </a:t>
            </a:r>
            <a:r>
              <a:rPr lang="de-DE" sz="1600" baseline="0" dirty="0" err="1" smtClean="0"/>
              <a:t>the</a:t>
            </a:r>
            <a:r>
              <a:rPr lang="de-DE" sz="1600" baseline="0" dirty="0" smtClean="0"/>
              <a:t> </a:t>
            </a:r>
            <a:r>
              <a:rPr lang="de-DE" sz="1600" baseline="0" dirty="0" err="1" smtClean="0"/>
              <a:t>refugees</a:t>
            </a:r>
            <a:r>
              <a:rPr lang="de-DE" sz="1600" baseline="0" dirty="0" smtClean="0"/>
              <a:t> </a:t>
            </a:r>
            <a:r>
              <a:rPr lang="de-DE" sz="1600" baseline="0" dirty="0" err="1" smtClean="0"/>
              <a:t>movement</a:t>
            </a:r>
            <a:r>
              <a:rPr lang="de-DE" sz="1600" baseline="0" dirty="0" smtClean="0"/>
              <a:t> -  750.000 </a:t>
            </a:r>
            <a:r>
              <a:rPr lang="de-DE" sz="1600" baseline="0" dirty="0" err="1" smtClean="0"/>
              <a:t>persons</a:t>
            </a:r>
            <a:r>
              <a:rPr lang="de-DE" sz="1600" baseline="0" dirty="0" smtClean="0"/>
              <a:t> </a:t>
            </a:r>
            <a:r>
              <a:rPr lang="de-DE" sz="1600" baseline="0" dirty="0" err="1" smtClean="0"/>
              <a:t>applied</a:t>
            </a:r>
            <a:r>
              <a:rPr lang="de-DE" sz="1600" baseline="0" dirty="0" smtClean="0"/>
              <a:t> </a:t>
            </a:r>
            <a:r>
              <a:rPr lang="de-DE" sz="1600" baseline="0" dirty="0" err="1" smtClean="0"/>
              <a:t>for</a:t>
            </a:r>
            <a:r>
              <a:rPr lang="de-DE" sz="1600" baseline="0" dirty="0" smtClean="0"/>
              <a:t> </a:t>
            </a:r>
            <a:r>
              <a:rPr lang="de-DE" sz="1600" baseline="0" dirty="0" err="1" smtClean="0"/>
              <a:t>asylum</a:t>
            </a:r>
            <a:r>
              <a:rPr lang="de-DE" sz="1600" baseline="0" dirty="0" smtClean="0"/>
              <a:t> in Germany. </a:t>
            </a:r>
          </a:p>
          <a:p>
            <a:pPr>
              <a:lnSpc>
                <a:spcPct val="150000"/>
              </a:lnSpc>
            </a:pPr>
            <a:endParaRPr lang="de-DE" sz="1600" baseline="0" dirty="0" smtClean="0"/>
          </a:p>
          <a:p>
            <a:pPr>
              <a:lnSpc>
                <a:spcPct val="150000"/>
              </a:lnSpc>
            </a:pPr>
            <a:r>
              <a:rPr lang="en-US" sz="1600" baseline="0" dirty="0" smtClean="0"/>
              <a:t>Due to closing the so-called Balkan route from south-eastern Europe to the European Union in 2016 the number of asylum application decreased in Germany. </a:t>
            </a:r>
          </a:p>
          <a:p>
            <a:pPr>
              <a:lnSpc>
                <a:spcPct val="150000"/>
              </a:lnSpc>
            </a:pPr>
            <a:r>
              <a:rPr lang="en-US" sz="1600" baseline="0" dirty="0" smtClean="0"/>
              <a:t> </a:t>
            </a:r>
          </a:p>
          <a:p>
            <a:pPr>
              <a:lnSpc>
                <a:spcPct val="150000"/>
              </a:lnSpc>
            </a:pPr>
            <a:r>
              <a:rPr lang="en-US" sz="1600" baseline="0" dirty="0" smtClean="0"/>
              <a:t>In the current year (until October 2019) approximately 142. thousand people applied for asylum in Germany. Some of them for the second or even third time but this effects the general number only little.  </a:t>
            </a:r>
          </a:p>
          <a:p>
            <a:pPr>
              <a:lnSpc>
                <a:spcPct val="150000"/>
              </a:lnSpc>
            </a:pPr>
            <a:endParaRPr lang="en-US" sz="1600" baseline="0" dirty="0" smtClean="0"/>
          </a:p>
          <a:p>
            <a:pPr>
              <a:lnSpc>
                <a:spcPct val="150000"/>
              </a:lnSpc>
            </a:pPr>
            <a:r>
              <a:rPr lang="en-US" sz="1600" baseline="0" dirty="0" smtClean="0"/>
              <a:t>(</a:t>
            </a:r>
            <a:r>
              <a:rPr lang="en-US" sz="1600" baseline="0" dirty="0" err="1" smtClean="0"/>
              <a:t>Klick</a:t>
            </a:r>
            <a:r>
              <a:rPr lang="en-US" sz="1600" baseline="0" dirty="0" smtClean="0"/>
              <a:t>)</a:t>
            </a:r>
          </a:p>
          <a:p>
            <a:pPr>
              <a:lnSpc>
                <a:spcPct val="150000"/>
              </a:lnSpc>
            </a:pPr>
            <a:endParaRPr lang="de-DE" sz="1600" baseline="0" dirty="0" smtClean="0"/>
          </a:p>
        </p:txBody>
      </p:sp>
      <p:sp>
        <p:nvSpPr>
          <p:cNvPr id="4" name="Foliennummernplatzhalter 3"/>
          <p:cNvSpPr>
            <a:spLocks noGrp="1"/>
          </p:cNvSpPr>
          <p:nvPr>
            <p:ph type="sldNum" sz="quarter" idx="10"/>
          </p:nvPr>
        </p:nvSpPr>
        <p:spPr/>
        <p:txBody>
          <a:bodyPr/>
          <a:lstStyle/>
          <a:p>
            <a:fld id="{D227FB9F-4C13-47A9-9880-833E46D47098}" type="slidenum">
              <a:rPr lang="de-DE" smtClean="0"/>
              <a:t>4</a:t>
            </a:fld>
            <a:endParaRPr lang="de-DE"/>
          </a:p>
        </p:txBody>
      </p:sp>
    </p:spTree>
    <p:extLst>
      <p:ext uri="{BB962C8B-B14F-4D97-AF65-F5344CB8AC3E}">
        <p14:creationId xmlns:p14="http://schemas.microsoft.com/office/powerpoint/2010/main" val="38459014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Since 2014 refugees from Syria are the largest group of asylum seekers Germany followed by people from Iraq, Nigeria, Turkey and Afghanistan.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In 2018 approx. 25 percent of all asylum applications  were made by Syrian refugees. All in all, since the beginning of the civil war in 2011 770.000 Syrians were searching for protection in Germany (status from December 2018). </a:t>
            </a:r>
          </a:p>
          <a:p>
            <a:pPr>
              <a:lnSpc>
                <a:spcPct val="150000"/>
              </a:lnSpc>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This year (until October 2019)  nearly 27.000 asylum seekers from Syria arrived in Germany and applied for Asylum. </a:t>
            </a:r>
          </a:p>
          <a:p>
            <a:pPr>
              <a:lnSpc>
                <a:spcPct val="150000"/>
              </a:lnSpc>
            </a:pPr>
            <a:endParaRPr lang="en-US"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dirty="0" smtClean="0">
                <a:solidFill>
                  <a:schemeClr val="tx1"/>
                </a:solidFill>
                <a:effectLst/>
                <a:latin typeface="+mn-lt"/>
                <a:ea typeface="+mn-ea"/>
                <a:cs typeface="+mn-cs"/>
              </a:rPr>
              <a:t>If we are talking about </a:t>
            </a:r>
            <a:r>
              <a:rPr lang="en-US" sz="1600" strike="noStrike" kern="1200" dirty="0" err="1" smtClean="0">
                <a:solidFill>
                  <a:schemeClr val="tx1"/>
                </a:solidFill>
                <a:effectLst/>
                <a:latin typeface="+mn-lt"/>
                <a:ea typeface="+mn-ea"/>
                <a:cs typeface="+mn-cs"/>
              </a:rPr>
              <a:t>labour</a:t>
            </a:r>
            <a:r>
              <a:rPr lang="en-US" sz="1600" strike="noStrike" kern="1200" dirty="0" smtClean="0">
                <a:solidFill>
                  <a:schemeClr val="tx1"/>
                </a:solidFill>
                <a:effectLst/>
                <a:latin typeface="+mn-lt"/>
                <a:ea typeface="+mn-ea"/>
                <a:cs typeface="+mn-cs"/>
              </a:rPr>
              <a:t> market integration respective </a:t>
            </a:r>
            <a:r>
              <a:rPr lang="en-US" sz="1600" kern="1200" dirty="0" smtClean="0">
                <a:solidFill>
                  <a:schemeClr val="tx1"/>
                </a:solidFill>
                <a:effectLst/>
                <a:latin typeface="+mn-lt"/>
                <a:ea typeface="+mn-ea"/>
                <a:cs typeface="+mn-cs"/>
              </a:rPr>
              <a:t>integration into the vocational training system,</a:t>
            </a:r>
            <a:r>
              <a:rPr lang="en-US" sz="1600" kern="1200" baseline="0" dirty="0" smtClean="0">
                <a:solidFill>
                  <a:schemeClr val="tx1"/>
                </a:solidFill>
                <a:effectLst/>
                <a:latin typeface="+mn-lt"/>
                <a:ea typeface="+mn-ea"/>
                <a:cs typeface="+mn-cs"/>
              </a:rPr>
              <a:t> it is useful to have a look on the age structure and the qualification level of the newcomers. </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baseline="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baseline="0" dirty="0" smtClean="0">
                <a:solidFill>
                  <a:schemeClr val="tx1"/>
                </a:solidFill>
                <a:effectLst/>
                <a:latin typeface="+mn-lt"/>
                <a:ea typeface="+mn-ea"/>
                <a:cs typeface="+mn-cs"/>
              </a:rPr>
              <a:t>(</a:t>
            </a:r>
            <a:r>
              <a:rPr lang="en-US" sz="1600" kern="1200" baseline="0" dirty="0" err="1" smtClean="0">
                <a:solidFill>
                  <a:schemeClr val="tx1"/>
                </a:solidFill>
                <a:effectLst/>
                <a:latin typeface="+mn-lt"/>
                <a:ea typeface="+mn-ea"/>
                <a:cs typeface="+mn-cs"/>
              </a:rPr>
              <a:t>Klick</a:t>
            </a:r>
            <a:r>
              <a:rPr lang="en-US" sz="1600" kern="1200" baseline="0" dirty="0" smtClean="0">
                <a:solidFill>
                  <a:schemeClr val="tx1"/>
                </a:solidFill>
                <a:effectLst/>
                <a:latin typeface="+mn-lt"/>
                <a:ea typeface="+mn-ea"/>
                <a:cs typeface="+mn-cs"/>
              </a:rPr>
              <a:t>)</a:t>
            </a:r>
            <a:endParaRPr lang="en-US" sz="1600" kern="1200" dirty="0" smtClean="0">
              <a:solidFill>
                <a:schemeClr val="tx1"/>
              </a:solidFill>
              <a:effectLst/>
              <a:latin typeface="+mn-lt"/>
              <a:ea typeface="+mn-ea"/>
              <a:cs typeface="+mn-cs"/>
            </a:endParaRPr>
          </a:p>
          <a:p>
            <a:pPr>
              <a:lnSpc>
                <a:spcPct val="150000"/>
              </a:lnSpc>
            </a:pPr>
            <a:endParaRPr lang="en-US" sz="1600" kern="1200" dirty="0" smtClean="0">
              <a:solidFill>
                <a:schemeClr val="tx1"/>
              </a:solidFill>
              <a:effectLst/>
              <a:latin typeface="+mn-lt"/>
              <a:ea typeface="+mn-ea"/>
              <a:cs typeface="+mn-cs"/>
            </a:endParaRPr>
          </a:p>
          <a:p>
            <a:pPr>
              <a:lnSpc>
                <a:spcPct val="150000"/>
              </a:lnSpc>
            </a:pPr>
            <a:endParaRPr lang="de-DE" sz="1600" dirty="0" smtClean="0"/>
          </a:p>
        </p:txBody>
      </p:sp>
      <p:sp>
        <p:nvSpPr>
          <p:cNvPr id="4" name="Foliennummernplatzhalter 3"/>
          <p:cNvSpPr>
            <a:spLocks noGrp="1"/>
          </p:cNvSpPr>
          <p:nvPr>
            <p:ph type="sldNum" sz="quarter" idx="10"/>
          </p:nvPr>
        </p:nvSpPr>
        <p:spPr/>
        <p:txBody>
          <a:bodyPr/>
          <a:lstStyle/>
          <a:p>
            <a:fld id="{D227FB9F-4C13-47A9-9880-833E46D47098}" type="slidenum">
              <a:rPr lang="de-DE" smtClean="0"/>
              <a:t>5</a:t>
            </a:fld>
            <a:endParaRPr lang="de-DE"/>
          </a:p>
        </p:txBody>
      </p:sp>
    </p:spTree>
    <p:extLst>
      <p:ext uri="{BB962C8B-B14F-4D97-AF65-F5344CB8AC3E}">
        <p14:creationId xmlns:p14="http://schemas.microsoft.com/office/powerpoint/2010/main" val="11968170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endParaRPr lang="de-DE" sz="1600" baseline="0" dirty="0" smtClean="0"/>
          </a:p>
          <a:p>
            <a:pPr>
              <a:lnSpc>
                <a:spcPct val="150000"/>
              </a:lnSpc>
            </a:pPr>
            <a:endParaRPr lang="de-DE" sz="1600" baseline="0" dirty="0" smtClean="0"/>
          </a:p>
          <a:p>
            <a:pPr>
              <a:lnSpc>
                <a:spcPct val="150000"/>
              </a:lnSpc>
            </a:pPr>
            <a:r>
              <a:rPr lang="en-US" sz="1600" baseline="0" dirty="0" smtClean="0"/>
              <a:t>In 2019 the majority of asylum seekers were children younger than 4 years old! </a:t>
            </a:r>
          </a:p>
          <a:p>
            <a:pPr>
              <a:lnSpc>
                <a:spcPct val="150000"/>
              </a:lnSpc>
            </a:pPr>
            <a:r>
              <a:rPr lang="en-US" sz="1600" baseline="0" dirty="0" smtClean="0"/>
              <a:t>The second biggest group are young adults between 18 and 25 years (13.7 percent). These age group together with the age group of 16 to 18 years old youngsters are the addressees of integration efforts of the </a:t>
            </a:r>
            <a:r>
              <a:rPr lang="en-US" sz="1600" baseline="0" dirty="0" err="1" smtClean="0"/>
              <a:t>I.ReF</a:t>
            </a:r>
            <a:r>
              <a:rPr lang="en-US" sz="1600" baseline="0" dirty="0" smtClean="0"/>
              <a:t>. </a:t>
            </a:r>
            <a:r>
              <a:rPr lang="en-US" sz="1600" baseline="0" dirty="0" err="1" smtClean="0"/>
              <a:t>SoS</a:t>
            </a:r>
            <a:r>
              <a:rPr lang="en-US" sz="1600" baseline="0" dirty="0" smtClean="0"/>
              <a:t> project and potential candidates for an apprenticeship in Germany.</a:t>
            </a:r>
          </a:p>
          <a:p>
            <a:pPr>
              <a:lnSpc>
                <a:spcPct val="150000"/>
              </a:lnSpc>
            </a:pPr>
            <a:endParaRPr lang="en-US" sz="1600" baseline="0" dirty="0" smtClean="0"/>
          </a:p>
          <a:p>
            <a:pPr>
              <a:lnSpc>
                <a:spcPct val="150000"/>
              </a:lnSpc>
            </a:pPr>
            <a:r>
              <a:rPr lang="en-US" sz="1600" baseline="0" dirty="0" smtClean="0"/>
              <a:t>(</a:t>
            </a:r>
            <a:r>
              <a:rPr lang="en-US" sz="1600" baseline="0" dirty="0" err="1" smtClean="0"/>
              <a:t>Klick</a:t>
            </a:r>
            <a:r>
              <a:rPr lang="en-US" sz="1600" baseline="0" dirty="0" smtClean="0"/>
              <a:t>) </a:t>
            </a:r>
          </a:p>
          <a:p>
            <a:pPr>
              <a:lnSpc>
                <a:spcPct val="150000"/>
              </a:lnSpc>
            </a:pPr>
            <a:endParaRPr lang="en-US" sz="1600" baseline="0" dirty="0" smtClean="0"/>
          </a:p>
          <a:p>
            <a:pPr>
              <a:lnSpc>
                <a:spcPct val="150000"/>
              </a:lnSpc>
            </a:pPr>
            <a:r>
              <a:rPr lang="en-US" sz="1600" baseline="0" dirty="0" smtClean="0"/>
              <a:t>If we have a look on the age structure of Syrian asylum seekers in the first half year 2018, we see that a big group are in the best age for an apprenticeship. Even the age group of 25 to 29 years (with 14,9 percent) still belong to the potential </a:t>
            </a:r>
            <a:r>
              <a:rPr lang="en-US" sz="1600" baseline="0" dirty="0" err="1" smtClean="0"/>
              <a:t>candiates</a:t>
            </a:r>
            <a:r>
              <a:rPr lang="en-US" sz="1600" baseline="0" dirty="0" smtClean="0"/>
              <a:t> for a vocational training. </a:t>
            </a:r>
          </a:p>
        </p:txBody>
      </p:sp>
      <p:sp>
        <p:nvSpPr>
          <p:cNvPr id="4" name="Foliennummernplatzhalter 3"/>
          <p:cNvSpPr>
            <a:spLocks noGrp="1"/>
          </p:cNvSpPr>
          <p:nvPr>
            <p:ph type="sldNum" sz="quarter" idx="10"/>
          </p:nvPr>
        </p:nvSpPr>
        <p:spPr/>
        <p:txBody>
          <a:bodyPr/>
          <a:lstStyle/>
          <a:p>
            <a:fld id="{D227FB9F-4C13-47A9-9880-833E46D47098}" type="slidenum">
              <a:rPr lang="de-DE" smtClean="0"/>
              <a:t>6</a:t>
            </a:fld>
            <a:endParaRPr lang="de-DE"/>
          </a:p>
        </p:txBody>
      </p:sp>
    </p:spTree>
    <p:extLst>
      <p:ext uri="{BB962C8B-B14F-4D97-AF65-F5344CB8AC3E}">
        <p14:creationId xmlns:p14="http://schemas.microsoft.com/office/powerpoint/2010/main" val="5467629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0"/>
              </a:spcAft>
              <a:buClrTx/>
              <a:buSzTx/>
              <a:buFontTx/>
              <a:buNone/>
              <a:tabLst/>
              <a:defRPr/>
            </a:pPr>
            <a:endParaRPr lang="de-DE" sz="1600" dirty="0" smtClean="0"/>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dirty="0" smtClean="0">
              <a:solidFill>
                <a:schemeClr val="tx1"/>
              </a:solidFill>
              <a:effectLst/>
              <a:latin typeface="+mn-lt"/>
              <a:ea typeface="+mn-ea"/>
              <a:cs typeface="+mn-cs"/>
            </a:endParaRPr>
          </a:p>
          <a:p>
            <a:pPr>
              <a:lnSpc>
                <a:spcPct val="150000"/>
              </a:lnSpc>
            </a:pPr>
            <a:r>
              <a:rPr lang="en-US" sz="1600" kern="1200" dirty="0" smtClean="0">
                <a:solidFill>
                  <a:schemeClr val="tx1"/>
                </a:solidFill>
                <a:effectLst/>
                <a:latin typeface="+mn-lt"/>
                <a:ea typeface="+mn-ea"/>
                <a:cs typeface="+mn-cs"/>
              </a:rPr>
              <a:t>Syrians</a:t>
            </a:r>
            <a:r>
              <a:rPr lang="en-US" sz="1600" kern="1200" baseline="0" dirty="0" smtClean="0">
                <a:solidFill>
                  <a:schemeClr val="tx1"/>
                </a:solidFill>
                <a:effectLst/>
                <a:latin typeface="+mn-lt"/>
                <a:ea typeface="+mn-ea"/>
                <a:cs typeface="+mn-cs"/>
              </a:rPr>
              <a:t> refugees </a:t>
            </a:r>
            <a:r>
              <a:rPr lang="en-US" sz="1600" kern="1200" dirty="0" smtClean="0">
                <a:solidFill>
                  <a:schemeClr val="tx1"/>
                </a:solidFill>
                <a:effectLst/>
                <a:latin typeface="+mn-lt"/>
                <a:ea typeface="+mn-ea"/>
                <a:cs typeface="+mn-cs"/>
              </a:rPr>
              <a:t>have above average school qualification in comparison to many other refugee groups. For example, 17.2 percent were enrolled at a University, 56 percent of Syrian refugees have a general school diploma (secondary or upper secondary school diploma) and 19.7 percent attended a primary school</a:t>
            </a:r>
            <a:r>
              <a:rPr lang="en-US" sz="1600" kern="1200" baseline="0" dirty="0" smtClean="0">
                <a:solidFill>
                  <a:schemeClr val="tx1"/>
                </a:solidFill>
                <a:effectLst/>
                <a:latin typeface="+mn-lt"/>
                <a:ea typeface="+mn-ea"/>
                <a:cs typeface="+mn-cs"/>
              </a:rPr>
              <a:t> – before they left Syria.</a:t>
            </a:r>
          </a:p>
          <a:p>
            <a:pPr>
              <a:lnSpc>
                <a:spcPct val="150000"/>
              </a:lnSpc>
            </a:pPr>
            <a:endParaRPr lang="de-DE" sz="1600" dirty="0" smtClean="0">
              <a:effectLst/>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dirty="0" smtClean="0">
                <a:effectLst/>
              </a:rPr>
              <a:t>These statistics do not show whether the school types have been completed. </a:t>
            </a: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dirty="0" smtClean="0">
                <a:effectLst/>
              </a:rPr>
              <a:t>However, a certain level of education can be attributed to this. </a:t>
            </a:r>
            <a:endParaRPr lang="de-DE" sz="1600" dirty="0" smtClean="0">
              <a:effectLst/>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de-DE" sz="1600" dirty="0" smtClean="0">
              <a:effectLst/>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de-DE" sz="1600" dirty="0" smtClean="0">
                <a:effectLst/>
              </a:rPr>
              <a:t>Generally, </a:t>
            </a:r>
            <a:r>
              <a:rPr lang="de-DE" sz="1600" dirty="0" err="1" smtClean="0">
                <a:effectLst/>
              </a:rPr>
              <a:t>the</a:t>
            </a:r>
            <a:r>
              <a:rPr lang="de-DE" sz="1600" baseline="0" dirty="0" smtClean="0">
                <a:effectLst/>
              </a:rPr>
              <a:t> </a:t>
            </a:r>
            <a:r>
              <a:rPr lang="de-DE" sz="1600" baseline="0" dirty="0" err="1" smtClean="0">
                <a:effectLst/>
              </a:rPr>
              <a:t>realtively</a:t>
            </a:r>
            <a:r>
              <a:rPr lang="de-DE" sz="1600" baseline="0" dirty="0" smtClean="0">
                <a:effectLst/>
              </a:rPr>
              <a:t> high </a:t>
            </a:r>
            <a:r>
              <a:rPr lang="de-DE" sz="1600" baseline="0" dirty="0" err="1" smtClean="0">
                <a:effectLst/>
              </a:rPr>
              <a:t>educational</a:t>
            </a:r>
            <a:r>
              <a:rPr lang="de-DE" sz="1600" baseline="0" dirty="0" smtClean="0">
                <a:effectLst/>
              </a:rPr>
              <a:t> </a:t>
            </a:r>
            <a:r>
              <a:rPr lang="de-DE" sz="1600" baseline="0" dirty="0" err="1" smtClean="0">
                <a:effectLst/>
              </a:rPr>
              <a:t>level</a:t>
            </a:r>
            <a:r>
              <a:rPr lang="de-DE" sz="1600" baseline="0" dirty="0" smtClean="0">
                <a:effectLst/>
              </a:rPr>
              <a:t> </a:t>
            </a:r>
            <a:r>
              <a:rPr lang="de-DE" sz="1600" baseline="0" dirty="0" err="1" smtClean="0">
                <a:effectLst/>
              </a:rPr>
              <a:t>is</a:t>
            </a:r>
            <a:r>
              <a:rPr lang="de-DE" sz="1600" baseline="0" dirty="0" smtClean="0">
                <a:effectLst/>
              </a:rPr>
              <a:t> a </a:t>
            </a:r>
            <a:r>
              <a:rPr lang="de-DE" sz="1600" baseline="0" dirty="0" err="1" smtClean="0">
                <a:effectLst/>
              </a:rPr>
              <a:t>rather</a:t>
            </a:r>
            <a:r>
              <a:rPr lang="de-DE" sz="1600" baseline="0" dirty="0" smtClean="0">
                <a:effectLst/>
              </a:rPr>
              <a:t> </a:t>
            </a:r>
            <a:r>
              <a:rPr lang="de-DE" sz="1600" baseline="0" dirty="0" err="1" smtClean="0">
                <a:effectLst/>
              </a:rPr>
              <a:t>good</a:t>
            </a:r>
            <a:r>
              <a:rPr lang="de-DE" sz="1600" baseline="0" dirty="0" smtClean="0">
                <a:effectLst/>
              </a:rPr>
              <a:t> </a:t>
            </a:r>
            <a:r>
              <a:rPr lang="de-DE" sz="1600" baseline="0" dirty="0" err="1" smtClean="0">
                <a:effectLst/>
              </a:rPr>
              <a:t>starting</a:t>
            </a:r>
            <a:r>
              <a:rPr lang="de-DE" sz="1600" baseline="0" dirty="0" smtClean="0">
                <a:effectLst/>
              </a:rPr>
              <a:t> </a:t>
            </a:r>
            <a:r>
              <a:rPr lang="de-DE" sz="1600" baseline="0" dirty="0" err="1" smtClean="0">
                <a:effectLst/>
              </a:rPr>
              <a:t>point</a:t>
            </a:r>
            <a:r>
              <a:rPr lang="de-DE" sz="1600" baseline="0" dirty="0" smtClean="0">
                <a:effectLst/>
              </a:rPr>
              <a:t> </a:t>
            </a:r>
            <a:r>
              <a:rPr lang="de-DE" sz="1600" baseline="0" dirty="0" err="1" smtClean="0">
                <a:effectLst/>
              </a:rPr>
              <a:t>for</a:t>
            </a:r>
            <a:r>
              <a:rPr lang="de-DE" sz="1600" baseline="0" dirty="0" smtClean="0">
                <a:effectLst/>
              </a:rPr>
              <a:t> </a:t>
            </a:r>
            <a:r>
              <a:rPr lang="de-DE" sz="1600" baseline="0" dirty="0" err="1" smtClean="0">
                <a:effectLst/>
              </a:rPr>
              <a:t>labour</a:t>
            </a:r>
            <a:r>
              <a:rPr lang="de-DE" sz="1600" baseline="0" dirty="0" smtClean="0">
                <a:effectLst/>
              </a:rPr>
              <a:t> </a:t>
            </a:r>
            <a:r>
              <a:rPr lang="de-DE" sz="1600" baseline="0" dirty="0" err="1" smtClean="0">
                <a:effectLst/>
              </a:rPr>
              <a:t>market</a:t>
            </a:r>
            <a:r>
              <a:rPr lang="de-DE" sz="1600" baseline="0" dirty="0" smtClean="0">
                <a:effectLst/>
              </a:rPr>
              <a:t> </a:t>
            </a:r>
            <a:r>
              <a:rPr lang="de-DE" sz="1600" baseline="0" dirty="0" err="1" smtClean="0">
                <a:effectLst/>
              </a:rPr>
              <a:t>integration</a:t>
            </a:r>
            <a:r>
              <a:rPr lang="de-DE" sz="1600" baseline="0" dirty="0" smtClean="0">
                <a:effectLst/>
              </a:rPr>
              <a:t>.</a:t>
            </a:r>
            <a:endParaRPr lang="de-DE" sz="1600" dirty="0" smtClean="0">
              <a:effectLst/>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de-DE"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dirty="0" smtClean="0">
                <a:solidFill>
                  <a:schemeClr val="tx1"/>
                </a:solidFill>
                <a:effectLst/>
                <a:latin typeface="+mn-lt"/>
                <a:ea typeface="+mn-ea"/>
                <a:cs typeface="+mn-cs"/>
              </a:rPr>
              <a:t>This rough</a:t>
            </a:r>
            <a:r>
              <a:rPr lang="en-US" sz="1600" kern="1200" baseline="0" dirty="0" smtClean="0">
                <a:solidFill>
                  <a:schemeClr val="tx1"/>
                </a:solidFill>
                <a:effectLst/>
                <a:latin typeface="+mn-lt"/>
                <a:ea typeface="+mn-ea"/>
                <a:cs typeface="+mn-cs"/>
              </a:rPr>
              <a:t> </a:t>
            </a:r>
            <a:r>
              <a:rPr lang="en-US" sz="1600" kern="1200" dirty="0" smtClean="0">
                <a:solidFill>
                  <a:schemeClr val="tx1"/>
                </a:solidFill>
                <a:effectLst/>
                <a:latin typeface="+mn-lt"/>
                <a:ea typeface="+mn-ea"/>
                <a:cs typeface="+mn-cs"/>
              </a:rPr>
              <a:t>overview about the age structure</a:t>
            </a:r>
            <a:r>
              <a:rPr lang="en-US" sz="1600" kern="1200" baseline="0" dirty="0" smtClean="0">
                <a:solidFill>
                  <a:schemeClr val="tx1"/>
                </a:solidFill>
                <a:effectLst/>
                <a:latin typeface="+mn-lt"/>
                <a:ea typeface="+mn-ea"/>
                <a:cs typeface="+mn-cs"/>
              </a:rPr>
              <a:t> and the educational level of refugees </a:t>
            </a:r>
            <a:r>
              <a:rPr lang="en-US" sz="1600" kern="1200" dirty="0" smtClean="0">
                <a:solidFill>
                  <a:schemeClr val="tx1"/>
                </a:solidFill>
                <a:effectLst/>
                <a:latin typeface="+mn-lt"/>
                <a:ea typeface="+mn-ea"/>
                <a:cs typeface="+mn-cs"/>
              </a:rPr>
              <a:t>leads to the question</a:t>
            </a:r>
            <a:r>
              <a:rPr lang="en-US" sz="1600" kern="1200" baseline="0" dirty="0" smtClean="0">
                <a:solidFill>
                  <a:schemeClr val="tx1"/>
                </a:solidFill>
                <a:effectLst/>
                <a:latin typeface="+mn-lt"/>
                <a:ea typeface="+mn-ea"/>
                <a:cs typeface="+mn-cs"/>
              </a:rPr>
              <a:t> of the access into the German vocational education system and the </a:t>
            </a:r>
            <a:r>
              <a:rPr lang="en-US" sz="1600" kern="1200" baseline="0" dirty="0" err="1" smtClean="0">
                <a:solidFill>
                  <a:schemeClr val="tx1"/>
                </a:solidFill>
                <a:effectLst/>
                <a:latin typeface="+mn-lt"/>
                <a:ea typeface="+mn-ea"/>
                <a:cs typeface="+mn-cs"/>
              </a:rPr>
              <a:t>labour</a:t>
            </a:r>
            <a:r>
              <a:rPr lang="en-US" sz="1600" kern="1200" baseline="0" dirty="0" smtClean="0">
                <a:solidFill>
                  <a:schemeClr val="tx1"/>
                </a:solidFill>
                <a:effectLst/>
                <a:latin typeface="+mn-lt"/>
                <a:ea typeface="+mn-ea"/>
                <a:cs typeface="+mn-cs"/>
              </a:rPr>
              <a:t> market.</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baseline="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baseline="0" dirty="0" smtClean="0">
                <a:solidFill>
                  <a:schemeClr val="tx1"/>
                </a:solidFill>
                <a:effectLst/>
                <a:latin typeface="+mn-lt"/>
                <a:ea typeface="+mn-ea"/>
                <a:cs typeface="+mn-cs"/>
              </a:rPr>
              <a:t>Let’ start with the legal preconditions.</a:t>
            </a: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baseline="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1600" kern="1200" baseline="0" dirty="0" smtClean="0">
                <a:solidFill>
                  <a:schemeClr val="tx1"/>
                </a:solidFill>
                <a:effectLst/>
                <a:latin typeface="+mn-lt"/>
                <a:ea typeface="+mn-ea"/>
                <a:cs typeface="+mn-cs"/>
              </a:rPr>
              <a:t>(</a:t>
            </a:r>
            <a:r>
              <a:rPr lang="en-US" sz="1600" kern="1200" baseline="0" dirty="0" err="1" smtClean="0">
                <a:solidFill>
                  <a:schemeClr val="tx1"/>
                </a:solidFill>
                <a:effectLst/>
                <a:latin typeface="+mn-lt"/>
                <a:ea typeface="+mn-ea"/>
                <a:cs typeface="+mn-cs"/>
              </a:rPr>
              <a:t>Klick</a:t>
            </a:r>
            <a:r>
              <a:rPr lang="en-US" sz="1600" kern="1200" baseline="0" dirty="0" smtClean="0">
                <a:solidFill>
                  <a:schemeClr val="tx1"/>
                </a:solidFill>
                <a:effectLst/>
                <a:latin typeface="+mn-lt"/>
                <a:ea typeface="+mn-ea"/>
                <a:cs typeface="+mn-cs"/>
              </a:rPr>
              <a:t>)</a:t>
            </a:r>
            <a:endParaRPr lang="en-US"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en-US" sz="1600" kern="1200" dirty="0" smtClean="0">
              <a:solidFill>
                <a:schemeClr val="tx1"/>
              </a:solidFill>
              <a:effectLst/>
              <a:latin typeface="+mn-lt"/>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7</a:t>
            </a:fld>
            <a:endParaRPr lang="de-DE"/>
          </a:p>
        </p:txBody>
      </p:sp>
    </p:spTree>
    <p:extLst>
      <p:ext uri="{BB962C8B-B14F-4D97-AF65-F5344CB8AC3E}">
        <p14:creationId xmlns:p14="http://schemas.microsoft.com/office/powerpoint/2010/main" val="35322058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endParaRPr lang="de-DE" sz="1600" baseline="0" dirty="0" smtClean="0"/>
          </a:p>
          <a:p>
            <a:pPr>
              <a:lnSpc>
                <a:spcPct val="150000"/>
              </a:lnSpc>
            </a:pPr>
            <a:r>
              <a:rPr lang="de-DE" sz="1600" baseline="0" dirty="0" smtClean="0"/>
              <a:t>A formal </a:t>
            </a:r>
            <a:r>
              <a:rPr lang="de-DE" sz="1600" baseline="0" dirty="0" err="1" smtClean="0"/>
              <a:t>precondition</a:t>
            </a:r>
            <a:r>
              <a:rPr lang="de-DE" sz="1600" baseline="0" dirty="0" smtClean="0"/>
              <a:t> </a:t>
            </a:r>
            <a:r>
              <a:rPr lang="de-DE" sz="1600" baseline="0" dirty="0" err="1" smtClean="0"/>
              <a:t>for</a:t>
            </a:r>
            <a:r>
              <a:rPr lang="de-DE" sz="1600" baseline="0" dirty="0" smtClean="0"/>
              <a:t> </a:t>
            </a:r>
            <a:r>
              <a:rPr lang="de-DE" sz="1600" baseline="0" dirty="0" err="1" smtClean="0"/>
              <a:t>the</a:t>
            </a:r>
            <a:r>
              <a:rPr lang="de-DE" sz="1600" baseline="0" dirty="0" smtClean="0"/>
              <a:t> </a:t>
            </a:r>
            <a:r>
              <a:rPr lang="de-DE" sz="1600" baseline="0" dirty="0" err="1" smtClean="0"/>
              <a:t>access</a:t>
            </a:r>
            <a:r>
              <a:rPr lang="de-DE" sz="1600" baseline="0" dirty="0" smtClean="0"/>
              <a:t> </a:t>
            </a:r>
            <a:r>
              <a:rPr lang="de-DE" sz="1600" baseline="0" dirty="0" err="1" smtClean="0"/>
              <a:t>to</a:t>
            </a:r>
            <a:r>
              <a:rPr lang="de-DE" sz="1600" baseline="0" dirty="0" smtClean="0"/>
              <a:t> </a:t>
            </a:r>
            <a:r>
              <a:rPr lang="de-DE" sz="1600" baseline="0" dirty="0" err="1" smtClean="0"/>
              <a:t>the</a:t>
            </a:r>
            <a:r>
              <a:rPr lang="de-DE" sz="1600" baseline="0" dirty="0" smtClean="0"/>
              <a:t> </a:t>
            </a:r>
            <a:r>
              <a:rPr lang="de-DE" sz="1600" baseline="0" dirty="0" err="1" smtClean="0"/>
              <a:t>labour</a:t>
            </a:r>
            <a:r>
              <a:rPr lang="de-DE" sz="1600" baseline="0" dirty="0" smtClean="0"/>
              <a:t> </a:t>
            </a:r>
            <a:r>
              <a:rPr lang="de-DE" sz="1600" baseline="0" dirty="0" err="1" smtClean="0"/>
              <a:t>market</a:t>
            </a:r>
            <a:r>
              <a:rPr lang="de-DE" sz="1600" baseline="0" dirty="0" smtClean="0"/>
              <a:t> </a:t>
            </a:r>
            <a:r>
              <a:rPr lang="de-DE" sz="1600" baseline="0" dirty="0" err="1" smtClean="0"/>
              <a:t>or</a:t>
            </a:r>
            <a:r>
              <a:rPr lang="de-DE" sz="1600" baseline="0" dirty="0" smtClean="0"/>
              <a:t> </a:t>
            </a:r>
            <a:r>
              <a:rPr lang="de-DE" sz="1600" baseline="0" dirty="0" err="1" smtClean="0"/>
              <a:t>the</a:t>
            </a:r>
            <a:r>
              <a:rPr lang="de-DE" sz="1600" baseline="0" dirty="0" smtClean="0"/>
              <a:t> </a:t>
            </a:r>
            <a:r>
              <a:rPr lang="de-DE" sz="1600" baseline="0" dirty="0" err="1" smtClean="0"/>
              <a:t>vocational</a:t>
            </a:r>
            <a:r>
              <a:rPr lang="de-DE" sz="1600" baseline="0" dirty="0" smtClean="0"/>
              <a:t> </a:t>
            </a:r>
            <a:r>
              <a:rPr lang="de-DE" sz="1600" baseline="0" dirty="0" err="1" smtClean="0"/>
              <a:t>training</a:t>
            </a:r>
            <a:r>
              <a:rPr lang="de-DE" sz="1600" baseline="0" dirty="0" smtClean="0"/>
              <a:t> </a:t>
            </a:r>
            <a:r>
              <a:rPr lang="de-DE" sz="1600" baseline="0" dirty="0" err="1" smtClean="0"/>
              <a:t>system</a:t>
            </a:r>
            <a:r>
              <a:rPr lang="de-DE" sz="1600" baseline="0" dirty="0" smtClean="0"/>
              <a:t> in Germany </a:t>
            </a:r>
            <a:r>
              <a:rPr lang="de-DE" sz="1600" baseline="0" dirty="0" err="1" smtClean="0"/>
              <a:t>for</a:t>
            </a:r>
            <a:r>
              <a:rPr lang="de-DE" sz="1600" baseline="0" dirty="0" smtClean="0"/>
              <a:t> </a:t>
            </a:r>
            <a:r>
              <a:rPr lang="de-DE" sz="1600" baseline="0" dirty="0" err="1" smtClean="0"/>
              <a:t>third</a:t>
            </a:r>
            <a:r>
              <a:rPr lang="de-DE" sz="1600" baseline="0" dirty="0" smtClean="0"/>
              <a:t>-country </a:t>
            </a:r>
            <a:r>
              <a:rPr lang="de-DE" sz="1600" baseline="0" dirty="0" err="1" smtClean="0"/>
              <a:t>nationals</a:t>
            </a:r>
            <a:r>
              <a:rPr lang="de-DE" sz="1600" baseline="0" dirty="0" smtClean="0"/>
              <a:t> </a:t>
            </a:r>
            <a:r>
              <a:rPr lang="de-DE" sz="1600" baseline="0" dirty="0" err="1" smtClean="0"/>
              <a:t>is</a:t>
            </a:r>
            <a:r>
              <a:rPr lang="de-DE" sz="1600" baseline="0" dirty="0" smtClean="0"/>
              <a:t> a </a:t>
            </a:r>
            <a:r>
              <a:rPr lang="de-DE" sz="1600" baseline="0" dirty="0" err="1" smtClean="0"/>
              <a:t>working</a:t>
            </a:r>
            <a:r>
              <a:rPr lang="de-DE" sz="1600" baseline="0" dirty="0" smtClean="0"/>
              <a:t> </a:t>
            </a:r>
            <a:r>
              <a:rPr lang="de-DE" sz="1600" baseline="0" dirty="0" err="1" smtClean="0"/>
              <a:t>permit</a:t>
            </a:r>
            <a:r>
              <a:rPr lang="de-DE" sz="1600" baseline="0" dirty="0" smtClean="0"/>
              <a:t>.</a:t>
            </a:r>
          </a:p>
          <a:p>
            <a:pPr>
              <a:lnSpc>
                <a:spcPct val="150000"/>
              </a:lnSpc>
            </a:pPr>
            <a:endParaRPr lang="de-DE" sz="1600" dirty="0" smtClean="0"/>
          </a:p>
          <a:p>
            <a:pPr>
              <a:lnSpc>
                <a:spcPct val="150000"/>
              </a:lnSpc>
            </a:pPr>
            <a:r>
              <a:rPr lang="de-DE" sz="1600" baseline="0" dirty="0" err="1" smtClean="0"/>
              <a:t>Certain</a:t>
            </a:r>
            <a:r>
              <a:rPr lang="de-DE" sz="1600" baseline="0" dirty="0" smtClean="0"/>
              <a:t> </a:t>
            </a:r>
            <a:r>
              <a:rPr lang="de-DE" sz="1600" baseline="0" dirty="0" err="1" smtClean="0"/>
              <a:t>residence</a:t>
            </a:r>
            <a:r>
              <a:rPr lang="de-DE" sz="1600" baseline="0" dirty="0" smtClean="0"/>
              <a:t> </a:t>
            </a:r>
            <a:r>
              <a:rPr lang="de-DE" sz="1600" baseline="0" dirty="0" err="1" smtClean="0"/>
              <a:t>permits</a:t>
            </a:r>
            <a:r>
              <a:rPr lang="de-DE" sz="1600" baseline="0" dirty="0" smtClean="0"/>
              <a:t> </a:t>
            </a:r>
            <a:r>
              <a:rPr lang="de-DE" sz="1600" baseline="0" dirty="0" err="1" smtClean="0"/>
              <a:t>already</a:t>
            </a:r>
            <a:r>
              <a:rPr lang="de-DE" sz="1600" baseline="0" dirty="0" smtClean="0"/>
              <a:t> </a:t>
            </a:r>
            <a:r>
              <a:rPr lang="de-DE" sz="1600" baseline="0" dirty="0" err="1" smtClean="0"/>
              <a:t>include</a:t>
            </a:r>
            <a:r>
              <a:rPr lang="de-DE" sz="1600" baseline="0" dirty="0" smtClean="0"/>
              <a:t> </a:t>
            </a:r>
            <a:r>
              <a:rPr lang="de-DE" sz="1600" baseline="0" dirty="0" err="1" smtClean="0"/>
              <a:t>these</a:t>
            </a:r>
            <a:r>
              <a:rPr lang="de-DE" sz="1600" baseline="0" dirty="0" smtClean="0"/>
              <a:t> </a:t>
            </a:r>
            <a:r>
              <a:rPr lang="de-DE" sz="1600" baseline="0" dirty="0" err="1" smtClean="0"/>
              <a:t>by</a:t>
            </a:r>
            <a:r>
              <a:rPr lang="de-DE" sz="1600" baseline="0" dirty="0" smtClean="0"/>
              <a:t> </a:t>
            </a:r>
            <a:r>
              <a:rPr lang="de-DE" sz="1600" baseline="0" dirty="0" err="1" smtClean="0"/>
              <a:t>law</a:t>
            </a:r>
            <a:r>
              <a:rPr lang="de-DE" sz="1600" baseline="0" dirty="0" smtClean="0"/>
              <a:t>. </a:t>
            </a:r>
          </a:p>
          <a:p>
            <a:pPr>
              <a:lnSpc>
                <a:spcPct val="150000"/>
              </a:lnSpc>
            </a:pPr>
            <a:endParaRPr lang="de-DE" sz="1600" baseline="0" dirty="0" smtClean="0"/>
          </a:p>
          <a:p>
            <a:pPr>
              <a:lnSpc>
                <a:spcPct val="150000"/>
              </a:lnSpc>
            </a:pPr>
            <a:r>
              <a:rPr lang="de-DE" sz="1600" baseline="0" dirty="0" err="1" smtClean="0"/>
              <a:t>Both</a:t>
            </a:r>
            <a:r>
              <a:rPr lang="de-DE" sz="1600" baseline="0" dirty="0" smtClean="0"/>
              <a:t>, </a:t>
            </a:r>
            <a:r>
              <a:rPr lang="de-DE" sz="1600" baseline="0" dirty="0" err="1" smtClean="0"/>
              <a:t>the</a:t>
            </a:r>
            <a:r>
              <a:rPr lang="de-DE" sz="1600" baseline="0" dirty="0" smtClean="0"/>
              <a:t> </a:t>
            </a:r>
            <a:r>
              <a:rPr lang="de-DE" sz="1600" baseline="0" dirty="0" err="1" smtClean="0"/>
              <a:t>settlement</a:t>
            </a:r>
            <a:r>
              <a:rPr lang="de-DE" sz="1600" baseline="0" dirty="0" smtClean="0"/>
              <a:t> </a:t>
            </a:r>
            <a:r>
              <a:rPr lang="de-DE" sz="1600" baseline="0" dirty="0" err="1" smtClean="0"/>
              <a:t>permit</a:t>
            </a:r>
            <a:r>
              <a:rPr lang="de-DE" sz="1600" baseline="0" dirty="0" smtClean="0"/>
              <a:t> </a:t>
            </a:r>
            <a:r>
              <a:rPr lang="de-DE" sz="1600" baseline="0" dirty="0" err="1" smtClean="0"/>
              <a:t>and</a:t>
            </a:r>
            <a:r>
              <a:rPr lang="de-DE" sz="1600" baseline="0" dirty="0" smtClean="0"/>
              <a:t> </a:t>
            </a:r>
            <a:r>
              <a:rPr lang="de-DE" sz="1600" baseline="0" dirty="0" err="1" smtClean="0"/>
              <a:t>the</a:t>
            </a:r>
            <a:r>
              <a:rPr lang="de-DE" sz="1600" baseline="0" dirty="0" smtClean="0"/>
              <a:t> </a:t>
            </a:r>
            <a:r>
              <a:rPr lang="de-DE" sz="1600" baseline="0" dirty="0" err="1" smtClean="0"/>
              <a:t>permit</a:t>
            </a:r>
            <a:r>
              <a:rPr lang="de-DE" sz="1600" baseline="0" dirty="0" smtClean="0"/>
              <a:t> </a:t>
            </a:r>
            <a:r>
              <a:rPr lang="de-DE" sz="1600" baseline="0" dirty="0" err="1" smtClean="0"/>
              <a:t>for</a:t>
            </a:r>
            <a:r>
              <a:rPr lang="de-DE" sz="1600" baseline="0" dirty="0" smtClean="0"/>
              <a:t> permanent </a:t>
            </a:r>
            <a:r>
              <a:rPr lang="de-DE" sz="1600" baseline="0" dirty="0" err="1" smtClean="0"/>
              <a:t>residence</a:t>
            </a:r>
            <a:r>
              <a:rPr lang="de-DE" sz="1600" baseline="0" dirty="0" smtClean="0"/>
              <a:t> in </a:t>
            </a:r>
            <a:r>
              <a:rPr lang="de-DE" sz="1600" baseline="0" dirty="0" err="1" smtClean="0"/>
              <a:t>the</a:t>
            </a:r>
            <a:r>
              <a:rPr lang="de-DE" sz="1600" baseline="0" dirty="0" smtClean="0"/>
              <a:t> EU </a:t>
            </a:r>
            <a:r>
              <a:rPr lang="de-DE" sz="1600" baseline="0" dirty="0" err="1" smtClean="0"/>
              <a:t>providing</a:t>
            </a:r>
            <a:r>
              <a:rPr lang="de-DE" sz="1600" baseline="0" dirty="0" smtClean="0"/>
              <a:t> </a:t>
            </a:r>
            <a:r>
              <a:rPr lang="de-DE" sz="1600" baseline="0" dirty="0" err="1" smtClean="0"/>
              <a:t>the</a:t>
            </a:r>
            <a:r>
              <a:rPr lang="de-DE" sz="1600" baseline="0" dirty="0" smtClean="0"/>
              <a:t> </a:t>
            </a:r>
            <a:r>
              <a:rPr lang="de-DE" sz="1600" baseline="0" dirty="0" err="1" smtClean="0"/>
              <a:t>right</a:t>
            </a:r>
            <a:r>
              <a:rPr lang="de-DE" sz="1600" baseline="0" dirty="0" smtClean="0"/>
              <a:t> </a:t>
            </a:r>
            <a:r>
              <a:rPr lang="de-DE" sz="1600" baseline="0" dirty="0" err="1" smtClean="0"/>
              <a:t>for</a:t>
            </a:r>
            <a:r>
              <a:rPr lang="de-DE" sz="1600" baseline="0" dirty="0" smtClean="0"/>
              <a:t> </a:t>
            </a:r>
            <a:r>
              <a:rPr lang="de-DE" sz="1600" baseline="0" dirty="0" err="1" smtClean="0"/>
              <a:t>training</a:t>
            </a:r>
            <a:r>
              <a:rPr lang="de-DE" sz="1600" baseline="0" dirty="0" smtClean="0"/>
              <a:t> </a:t>
            </a:r>
            <a:r>
              <a:rPr lang="de-DE" sz="1600" baseline="0" dirty="0" err="1" smtClean="0"/>
              <a:t>and</a:t>
            </a:r>
            <a:r>
              <a:rPr lang="de-DE" sz="1600" baseline="0" dirty="0" smtClean="0"/>
              <a:t> </a:t>
            </a:r>
            <a:r>
              <a:rPr lang="de-DE" sz="1600" baseline="0" dirty="0" err="1" smtClean="0"/>
              <a:t>employment</a:t>
            </a:r>
            <a:r>
              <a:rPr lang="de-DE" sz="1600" baseline="0" dirty="0" smtClean="0"/>
              <a:t> </a:t>
            </a:r>
            <a:r>
              <a:rPr lang="de-DE" sz="1600" baseline="0" dirty="0" err="1" smtClean="0"/>
              <a:t>without</a:t>
            </a:r>
            <a:r>
              <a:rPr lang="de-DE" sz="1600" baseline="0" dirty="0" smtClean="0"/>
              <a:t> </a:t>
            </a:r>
            <a:r>
              <a:rPr lang="de-DE" sz="1600" baseline="0" dirty="0" err="1" smtClean="0"/>
              <a:t>any</a:t>
            </a:r>
            <a:r>
              <a:rPr lang="de-DE" sz="1600" baseline="0" dirty="0" smtClean="0"/>
              <a:t> </a:t>
            </a:r>
            <a:r>
              <a:rPr lang="de-DE" sz="1600" baseline="0" dirty="0" err="1" smtClean="0"/>
              <a:t>restrictions</a:t>
            </a:r>
            <a:r>
              <a:rPr lang="de-DE" sz="1600" baseline="0" dirty="0" smtClean="0"/>
              <a:t>.</a:t>
            </a:r>
          </a:p>
          <a:p>
            <a:pPr>
              <a:lnSpc>
                <a:spcPct val="150000"/>
              </a:lnSpc>
            </a:pPr>
            <a:endParaRPr lang="de-DE" sz="1600" baseline="0" dirty="0" smtClean="0"/>
          </a:p>
          <a:p>
            <a:pPr>
              <a:lnSpc>
                <a:spcPct val="150000"/>
              </a:lnSpc>
            </a:pPr>
            <a:r>
              <a:rPr lang="de-DE" sz="1600" baseline="0" dirty="0" smtClean="0"/>
              <a:t>The same </a:t>
            </a:r>
            <a:r>
              <a:rPr lang="de-DE" sz="1600" baseline="0" dirty="0" err="1" smtClean="0"/>
              <a:t>goes</a:t>
            </a:r>
            <a:r>
              <a:rPr lang="de-DE" sz="1600" baseline="0" dirty="0" smtClean="0"/>
              <a:t> </a:t>
            </a:r>
            <a:r>
              <a:rPr lang="de-DE" sz="1600" baseline="0" dirty="0" err="1" smtClean="0"/>
              <a:t>for</a:t>
            </a:r>
            <a:r>
              <a:rPr lang="de-DE" sz="1600" baseline="0" dirty="0" smtClean="0"/>
              <a:t> </a:t>
            </a:r>
            <a:r>
              <a:rPr lang="de-DE" sz="1600" baseline="0" dirty="0" err="1" smtClean="0"/>
              <a:t>recognised</a:t>
            </a:r>
            <a:r>
              <a:rPr lang="de-DE" sz="1600" baseline="0" dirty="0" smtClean="0"/>
              <a:t> </a:t>
            </a:r>
            <a:r>
              <a:rPr lang="de-DE" sz="1600" baseline="0" dirty="0" err="1" smtClean="0"/>
              <a:t>entitled</a:t>
            </a:r>
            <a:r>
              <a:rPr lang="de-DE" sz="1600" baseline="0" dirty="0" smtClean="0"/>
              <a:t> </a:t>
            </a:r>
            <a:r>
              <a:rPr lang="de-DE" sz="1600" baseline="0" dirty="0" err="1" smtClean="0"/>
              <a:t>asylum</a:t>
            </a:r>
            <a:r>
              <a:rPr lang="de-DE" sz="1600" baseline="0" dirty="0" smtClean="0"/>
              <a:t> </a:t>
            </a:r>
            <a:r>
              <a:rPr lang="de-DE" sz="1600" baseline="0" dirty="0" err="1" smtClean="0"/>
              <a:t>seekers</a:t>
            </a:r>
            <a:r>
              <a:rPr lang="de-DE" sz="1600" baseline="0" dirty="0" smtClean="0"/>
              <a:t>.</a:t>
            </a:r>
          </a:p>
          <a:p>
            <a:pPr>
              <a:lnSpc>
                <a:spcPct val="150000"/>
              </a:lnSpc>
            </a:pPr>
            <a:endParaRPr lang="de-DE" sz="1600" baseline="0" dirty="0" smtClean="0"/>
          </a:p>
          <a:p>
            <a:pPr>
              <a:lnSpc>
                <a:spcPct val="150000"/>
              </a:lnSpc>
            </a:pPr>
            <a:r>
              <a:rPr lang="de-DE" sz="1600" baseline="0" dirty="0" smtClean="0"/>
              <a:t>(Klick)</a:t>
            </a:r>
          </a:p>
          <a:p>
            <a:pPr>
              <a:lnSpc>
                <a:spcPct val="150000"/>
              </a:lnSpc>
            </a:pPr>
            <a:endParaRPr lang="de-DE" sz="1600" baseline="0" dirty="0" smtClean="0"/>
          </a:p>
          <a:p>
            <a:pPr>
              <a:lnSpc>
                <a:spcPct val="150000"/>
              </a:lnSpc>
            </a:pPr>
            <a:endParaRPr lang="de-DE" sz="1600" dirty="0"/>
          </a:p>
        </p:txBody>
      </p:sp>
      <p:sp>
        <p:nvSpPr>
          <p:cNvPr id="4" name="Foliennummernplatzhalter 3"/>
          <p:cNvSpPr>
            <a:spLocks noGrp="1"/>
          </p:cNvSpPr>
          <p:nvPr>
            <p:ph type="sldNum" sz="quarter" idx="10"/>
          </p:nvPr>
        </p:nvSpPr>
        <p:spPr/>
        <p:txBody>
          <a:bodyPr/>
          <a:lstStyle/>
          <a:p>
            <a:fld id="{D227FB9F-4C13-47A9-9880-833E46D47098}" type="slidenum">
              <a:rPr lang="de-DE" smtClean="0"/>
              <a:t>8</a:t>
            </a:fld>
            <a:endParaRPr lang="de-DE"/>
          </a:p>
        </p:txBody>
      </p:sp>
    </p:spTree>
    <p:extLst>
      <p:ext uri="{BB962C8B-B14F-4D97-AF65-F5344CB8AC3E}">
        <p14:creationId xmlns:p14="http://schemas.microsoft.com/office/powerpoint/2010/main" val="2321218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50000"/>
              </a:lnSpc>
            </a:pPr>
            <a:r>
              <a:rPr lang="de-DE" sz="1600" baseline="0" dirty="0" err="1" smtClean="0"/>
              <a:t>Refugees</a:t>
            </a:r>
            <a:r>
              <a:rPr lang="de-DE" sz="1600" baseline="0" dirty="0" smtClean="0"/>
              <a:t> hold </a:t>
            </a:r>
            <a:r>
              <a:rPr lang="de-DE" sz="1600" baseline="0" dirty="0" err="1" smtClean="0"/>
              <a:t>predominantly</a:t>
            </a:r>
            <a:r>
              <a:rPr lang="de-DE" sz="1600" baseline="0" dirty="0" smtClean="0"/>
              <a:t> </a:t>
            </a:r>
            <a:r>
              <a:rPr lang="de-DE" sz="1600" baseline="0" dirty="0" err="1" smtClean="0"/>
              <a:t>the</a:t>
            </a:r>
            <a:r>
              <a:rPr lang="de-DE" sz="1600" baseline="0" dirty="0" smtClean="0"/>
              <a:t> </a:t>
            </a:r>
            <a:r>
              <a:rPr lang="de-DE" sz="1600" baseline="0" dirty="0" err="1" smtClean="0"/>
              <a:t>following</a:t>
            </a:r>
            <a:r>
              <a:rPr lang="de-DE" sz="1600" baseline="0" dirty="0" smtClean="0"/>
              <a:t> resident </a:t>
            </a:r>
            <a:r>
              <a:rPr lang="de-DE" sz="1600" baseline="0" dirty="0" err="1" smtClean="0"/>
              <a:t>permits</a:t>
            </a:r>
            <a:r>
              <a:rPr lang="de-DE" sz="1600" baseline="0" dirty="0" smtClean="0"/>
              <a:t>:      (Klick)</a:t>
            </a:r>
          </a:p>
          <a:p>
            <a:pPr>
              <a:lnSpc>
                <a:spcPct val="150000"/>
              </a:lnSpc>
            </a:pPr>
            <a:endParaRPr lang="de-DE" sz="1600" baseline="0" dirty="0" smtClean="0"/>
          </a:p>
          <a:p>
            <a:pPr marL="171450" indent="-171450">
              <a:lnSpc>
                <a:spcPct val="150000"/>
              </a:lnSpc>
              <a:buFontTx/>
              <a:buChar char="-"/>
            </a:pPr>
            <a:r>
              <a:rPr lang="de-DE" sz="1600" baseline="0" dirty="0" smtClean="0"/>
              <a:t>Resident </a:t>
            </a:r>
            <a:r>
              <a:rPr lang="de-DE" sz="1600" baseline="0" dirty="0" err="1" smtClean="0"/>
              <a:t>permit</a:t>
            </a:r>
            <a:r>
              <a:rPr lang="de-DE" sz="1600" baseline="0" dirty="0" smtClean="0"/>
              <a:t> </a:t>
            </a:r>
            <a:r>
              <a:rPr lang="de-DE" sz="1600" baseline="0" dirty="0" err="1" smtClean="0"/>
              <a:t>as</a:t>
            </a:r>
            <a:r>
              <a:rPr lang="de-DE" sz="1600" baseline="0" dirty="0" smtClean="0"/>
              <a:t> </a:t>
            </a:r>
            <a:r>
              <a:rPr lang="de-DE" sz="1600" baseline="0" dirty="0" err="1" smtClean="0"/>
              <a:t>recognised</a:t>
            </a:r>
            <a:r>
              <a:rPr lang="de-DE" sz="1600" baseline="0" dirty="0" smtClean="0"/>
              <a:t> </a:t>
            </a:r>
            <a:r>
              <a:rPr lang="de-DE" sz="1600" baseline="0" dirty="0" err="1" smtClean="0"/>
              <a:t>asylum-seeker</a:t>
            </a:r>
            <a:r>
              <a:rPr lang="de-DE" sz="1600" baseline="0" dirty="0" smtClean="0"/>
              <a:t>      (Klick)</a:t>
            </a:r>
          </a:p>
          <a:p>
            <a:pPr marL="171450" indent="-171450">
              <a:lnSpc>
                <a:spcPct val="150000"/>
              </a:lnSpc>
              <a:buFontTx/>
              <a:buChar char="-"/>
            </a:pPr>
            <a:r>
              <a:rPr lang="de-DE" sz="1600" baseline="0" dirty="0" err="1" smtClean="0"/>
              <a:t>Toleration</a:t>
            </a:r>
            <a:r>
              <a:rPr lang="de-DE" sz="1600" baseline="0" dirty="0" smtClean="0"/>
              <a:t>, </a:t>
            </a:r>
            <a:r>
              <a:rPr lang="de-DE" sz="1600" baseline="0" dirty="0" err="1" smtClean="0"/>
              <a:t>if</a:t>
            </a:r>
            <a:r>
              <a:rPr lang="de-DE" sz="1600" baseline="0" dirty="0" smtClean="0"/>
              <a:t> </a:t>
            </a:r>
            <a:r>
              <a:rPr lang="de-DE" sz="1600" baseline="0" dirty="0" err="1" smtClean="0"/>
              <a:t>the</a:t>
            </a:r>
            <a:r>
              <a:rPr lang="de-DE" sz="1600" baseline="0" dirty="0" smtClean="0"/>
              <a:t> </a:t>
            </a:r>
            <a:r>
              <a:rPr lang="de-DE" sz="1600" baseline="0" dirty="0" err="1" smtClean="0"/>
              <a:t>application</a:t>
            </a:r>
            <a:r>
              <a:rPr lang="de-DE" sz="1600" baseline="0" dirty="0" smtClean="0"/>
              <a:t> was </a:t>
            </a:r>
            <a:r>
              <a:rPr lang="de-DE" sz="1600" baseline="0" dirty="0" err="1" smtClean="0"/>
              <a:t>denied</a:t>
            </a:r>
            <a:r>
              <a:rPr lang="de-DE" sz="1600" baseline="0" dirty="0" smtClean="0"/>
              <a:t> </a:t>
            </a:r>
            <a:r>
              <a:rPr lang="de-DE" sz="1600" baseline="0" dirty="0" err="1" smtClean="0"/>
              <a:t>and</a:t>
            </a:r>
            <a:r>
              <a:rPr lang="de-DE" sz="1600" baseline="0" dirty="0" smtClean="0"/>
              <a:t> a </a:t>
            </a:r>
            <a:r>
              <a:rPr lang="de-DE" sz="1600" baseline="0" dirty="0" err="1" smtClean="0"/>
              <a:t>deportation</a:t>
            </a:r>
            <a:r>
              <a:rPr lang="de-DE" sz="1600" baseline="0" dirty="0" smtClean="0"/>
              <a:t> </a:t>
            </a:r>
            <a:r>
              <a:rPr lang="de-DE" sz="1600" baseline="0" dirty="0" err="1" smtClean="0"/>
              <a:t>is</a:t>
            </a:r>
            <a:r>
              <a:rPr lang="de-DE" sz="1600" baseline="0" dirty="0" smtClean="0"/>
              <a:t> not </a:t>
            </a:r>
            <a:r>
              <a:rPr lang="de-DE" sz="1600" baseline="0" dirty="0" err="1" smtClean="0"/>
              <a:t>possible</a:t>
            </a:r>
            <a:r>
              <a:rPr lang="de-DE" sz="1600" baseline="0" dirty="0" smtClean="0"/>
              <a:t> (</a:t>
            </a:r>
            <a:r>
              <a:rPr lang="de-DE" sz="1600" baseline="0" dirty="0" err="1" smtClean="0"/>
              <a:t>these</a:t>
            </a:r>
            <a:r>
              <a:rPr lang="de-DE" sz="1600" baseline="0" dirty="0" smtClean="0"/>
              <a:t> </a:t>
            </a:r>
            <a:r>
              <a:rPr lang="de-DE" sz="1600" baseline="0" dirty="0" err="1" smtClean="0"/>
              <a:t>are</a:t>
            </a:r>
            <a:r>
              <a:rPr lang="de-DE" sz="1600" baseline="0" dirty="0" smtClean="0"/>
              <a:t> </a:t>
            </a:r>
            <a:r>
              <a:rPr lang="de-DE" sz="1600" baseline="0" dirty="0" err="1" smtClean="0"/>
              <a:t>mostly</a:t>
            </a:r>
            <a:r>
              <a:rPr lang="de-DE" sz="1600" baseline="0" dirty="0" smtClean="0"/>
              <a:t> </a:t>
            </a:r>
            <a:r>
              <a:rPr lang="de-DE" sz="1600" baseline="0" dirty="0" err="1" smtClean="0"/>
              <a:t>humanitarian</a:t>
            </a:r>
            <a:r>
              <a:rPr lang="de-DE" sz="1600" baseline="0" dirty="0" smtClean="0"/>
              <a:t> </a:t>
            </a:r>
            <a:r>
              <a:rPr lang="de-DE" sz="1600" baseline="0" dirty="0" err="1" smtClean="0"/>
              <a:t>or</a:t>
            </a:r>
            <a:r>
              <a:rPr lang="de-DE" sz="1600" baseline="0" dirty="0" smtClean="0"/>
              <a:t> </a:t>
            </a:r>
            <a:r>
              <a:rPr lang="de-DE" sz="1600" baseline="0" dirty="0" err="1" smtClean="0"/>
              <a:t>healthy</a:t>
            </a:r>
            <a:r>
              <a:rPr lang="de-DE" sz="1600" baseline="0" dirty="0" smtClean="0"/>
              <a:t> </a:t>
            </a:r>
            <a:r>
              <a:rPr lang="de-DE" sz="1600" baseline="0" dirty="0" err="1" smtClean="0"/>
              <a:t>reasons</a:t>
            </a:r>
            <a:r>
              <a:rPr lang="de-DE" sz="1600" baseline="0" dirty="0" smtClean="0"/>
              <a:t>)    (Klick)</a:t>
            </a:r>
          </a:p>
          <a:p>
            <a:pPr marL="171450" indent="-171450">
              <a:lnSpc>
                <a:spcPct val="150000"/>
              </a:lnSpc>
              <a:buFontTx/>
              <a:buChar char="-"/>
            </a:pPr>
            <a:r>
              <a:rPr lang="de-DE" sz="1600" baseline="0" dirty="0" err="1" smtClean="0"/>
              <a:t>or</a:t>
            </a:r>
            <a:endParaRPr lang="de-DE" sz="1600" baseline="0" dirty="0" smtClean="0"/>
          </a:p>
          <a:p>
            <a:pPr marL="171450" indent="-171450">
              <a:lnSpc>
                <a:spcPct val="150000"/>
              </a:lnSpc>
              <a:buFontTx/>
              <a:buChar char="-"/>
            </a:pPr>
            <a:r>
              <a:rPr lang="de-DE" sz="1600" baseline="0" dirty="0" smtClean="0"/>
              <a:t>A </a:t>
            </a:r>
            <a:r>
              <a:rPr lang="de-DE" sz="1600" baseline="0" dirty="0" err="1" smtClean="0"/>
              <a:t>Temporary</a:t>
            </a:r>
            <a:r>
              <a:rPr lang="de-DE" sz="1600" baseline="0" dirty="0" smtClean="0"/>
              <a:t> </a:t>
            </a:r>
            <a:r>
              <a:rPr lang="de-DE" sz="1600" baseline="0" dirty="0" err="1" smtClean="0"/>
              <a:t>residence</a:t>
            </a:r>
            <a:r>
              <a:rPr lang="de-DE" sz="1600" baseline="0" dirty="0" smtClean="0"/>
              <a:t> </a:t>
            </a:r>
            <a:r>
              <a:rPr lang="de-DE" sz="1600" baseline="0" dirty="0" err="1" smtClean="0"/>
              <a:t>permit</a:t>
            </a:r>
            <a:r>
              <a:rPr lang="de-DE" sz="1600" baseline="0" dirty="0" smtClean="0"/>
              <a:t>, </a:t>
            </a:r>
            <a:r>
              <a:rPr lang="de-DE" sz="1600" baseline="0" dirty="0" err="1" smtClean="0"/>
              <a:t>as</a:t>
            </a:r>
            <a:r>
              <a:rPr lang="de-DE" sz="1600" baseline="0" dirty="0" smtClean="0"/>
              <a:t> </a:t>
            </a:r>
            <a:r>
              <a:rPr lang="de-DE" sz="1600" baseline="0" dirty="0" err="1" smtClean="0"/>
              <a:t>long</a:t>
            </a:r>
            <a:r>
              <a:rPr lang="de-DE" sz="1600" baseline="0" dirty="0" smtClean="0"/>
              <a:t> </a:t>
            </a:r>
            <a:r>
              <a:rPr lang="de-DE" sz="1600" baseline="0" dirty="0" err="1" smtClean="0"/>
              <a:t>as</a:t>
            </a:r>
            <a:r>
              <a:rPr lang="de-DE" sz="1600" baseline="0" dirty="0" smtClean="0"/>
              <a:t> </a:t>
            </a:r>
            <a:r>
              <a:rPr lang="de-DE" sz="1600" baseline="0" dirty="0" err="1" smtClean="0"/>
              <a:t>the</a:t>
            </a:r>
            <a:r>
              <a:rPr lang="de-DE" sz="1600" baseline="0" dirty="0" smtClean="0"/>
              <a:t> </a:t>
            </a:r>
            <a:r>
              <a:rPr lang="de-DE" sz="1600" baseline="0" dirty="0" err="1" smtClean="0"/>
              <a:t>desision</a:t>
            </a:r>
            <a:r>
              <a:rPr lang="de-DE" sz="1600" baseline="0" dirty="0" smtClean="0"/>
              <a:t> </a:t>
            </a:r>
            <a:r>
              <a:rPr lang="de-DE" sz="1600" baseline="0" dirty="0" err="1" smtClean="0"/>
              <a:t>about</a:t>
            </a:r>
            <a:r>
              <a:rPr lang="de-DE" sz="1600" baseline="0" dirty="0" smtClean="0"/>
              <a:t> </a:t>
            </a:r>
            <a:r>
              <a:rPr lang="de-DE" sz="1600" baseline="0" dirty="0" err="1" smtClean="0"/>
              <a:t>the</a:t>
            </a:r>
            <a:r>
              <a:rPr lang="de-DE" sz="1600" baseline="0" dirty="0" smtClean="0"/>
              <a:t> </a:t>
            </a:r>
            <a:r>
              <a:rPr lang="de-DE" sz="1600" baseline="0" dirty="0" err="1" smtClean="0"/>
              <a:t>asylum</a:t>
            </a:r>
            <a:r>
              <a:rPr lang="de-DE" sz="1600" baseline="0" dirty="0" smtClean="0"/>
              <a:t> </a:t>
            </a:r>
            <a:r>
              <a:rPr lang="de-DE" sz="1600" baseline="0" dirty="0" err="1" smtClean="0"/>
              <a:t>application</a:t>
            </a:r>
            <a:r>
              <a:rPr lang="de-DE" sz="1600" baseline="0" dirty="0" smtClean="0"/>
              <a:t> </a:t>
            </a:r>
            <a:r>
              <a:rPr lang="de-DE" sz="1600" baseline="0" dirty="0" err="1" smtClean="0"/>
              <a:t>is</a:t>
            </a:r>
            <a:r>
              <a:rPr lang="de-DE" sz="1600" baseline="0" dirty="0" smtClean="0"/>
              <a:t> in </a:t>
            </a:r>
            <a:r>
              <a:rPr lang="de-DE" sz="1600" baseline="0" dirty="0" err="1" smtClean="0"/>
              <a:t>process</a:t>
            </a:r>
            <a:endParaRPr lang="de-DE" sz="1600" baseline="0" dirty="0" smtClean="0"/>
          </a:p>
          <a:p>
            <a:pPr>
              <a:lnSpc>
                <a:spcPct val="150000"/>
              </a:lnSpc>
            </a:pPr>
            <a:endParaRPr lang="de-DE" sz="1600" baseline="0" dirty="0" smtClean="0"/>
          </a:p>
          <a:p>
            <a:pPr>
              <a:lnSpc>
                <a:spcPct val="150000"/>
              </a:lnSpc>
            </a:pPr>
            <a:r>
              <a:rPr lang="de-DE" sz="1600" baseline="0" dirty="0" smtClean="0"/>
              <a:t>The </a:t>
            </a:r>
            <a:r>
              <a:rPr lang="de-DE" sz="1600" baseline="0" dirty="0" err="1" smtClean="0"/>
              <a:t>Residence</a:t>
            </a:r>
            <a:r>
              <a:rPr lang="de-DE" sz="1600" baseline="0" dirty="0" smtClean="0"/>
              <a:t> </a:t>
            </a:r>
            <a:r>
              <a:rPr lang="de-DE" sz="1600" baseline="0" dirty="0" err="1" smtClean="0"/>
              <a:t>permit</a:t>
            </a:r>
            <a:r>
              <a:rPr lang="de-DE" sz="1600" baseline="0" dirty="0" smtClean="0"/>
              <a:t> _ </a:t>
            </a:r>
            <a:r>
              <a:rPr lang="de-DE" sz="1600" baseline="0" dirty="0" err="1" smtClean="0"/>
              <a:t>allows</a:t>
            </a:r>
            <a:r>
              <a:rPr lang="de-DE" sz="1600" baseline="0" dirty="0" smtClean="0"/>
              <a:t> </a:t>
            </a:r>
            <a:r>
              <a:rPr lang="de-DE" sz="1600" baseline="0" dirty="0" err="1" smtClean="0"/>
              <a:t>the</a:t>
            </a:r>
            <a:r>
              <a:rPr lang="de-DE" sz="1600" baseline="0" dirty="0" smtClean="0"/>
              <a:t> </a:t>
            </a:r>
            <a:r>
              <a:rPr lang="de-DE" sz="1600" baseline="0" dirty="0" err="1" smtClean="0"/>
              <a:t>stay</a:t>
            </a:r>
            <a:r>
              <a:rPr lang="de-DE" sz="1600" baseline="0" dirty="0" smtClean="0"/>
              <a:t> </a:t>
            </a:r>
            <a:r>
              <a:rPr lang="de-DE" sz="1600" baseline="0" dirty="0" err="1" smtClean="0"/>
              <a:t>for</a:t>
            </a:r>
            <a:r>
              <a:rPr lang="de-DE" sz="1600" baseline="0" dirty="0" smtClean="0"/>
              <a:t> a </a:t>
            </a:r>
            <a:r>
              <a:rPr lang="de-DE" sz="1600" baseline="0" dirty="0" err="1" smtClean="0"/>
              <a:t>specific</a:t>
            </a:r>
            <a:r>
              <a:rPr lang="de-DE" sz="1600" baseline="0" dirty="0" smtClean="0"/>
              <a:t>  </a:t>
            </a:r>
            <a:r>
              <a:rPr lang="de-DE" sz="1600" baseline="0" dirty="0" err="1" smtClean="0"/>
              <a:t>purpose</a:t>
            </a:r>
            <a:r>
              <a:rPr lang="de-DE" sz="1600" baseline="0" dirty="0" smtClean="0"/>
              <a:t> </a:t>
            </a:r>
            <a:r>
              <a:rPr lang="de-DE" sz="1600" baseline="0" dirty="0" err="1" smtClean="0"/>
              <a:t>and</a:t>
            </a:r>
            <a:r>
              <a:rPr lang="de-DE" sz="1600" baseline="0" dirty="0" smtClean="0"/>
              <a:t> </a:t>
            </a:r>
            <a:r>
              <a:rPr lang="de-DE" sz="1600" baseline="0" dirty="0" err="1" smtClean="0"/>
              <a:t>for</a:t>
            </a:r>
            <a:r>
              <a:rPr lang="de-DE" sz="1600" baseline="0" dirty="0" smtClean="0"/>
              <a:t> a </a:t>
            </a:r>
            <a:r>
              <a:rPr lang="de-DE" sz="1600" baseline="0" dirty="0" err="1" smtClean="0"/>
              <a:t>specific</a:t>
            </a:r>
            <a:r>
              <a:rPr lang="de-DE" sz="1600" baseline="0" dirty="0" smtClean="0"/>
              <a:t> time.</a:t>
            </a:r>
          </a:p>
          <a:p>
            <a:pPr>
              <a:lnSpc>
                <a:spcPct val="150000"/>
              </a:lnSpc>
            </a:pPr>
            <a:endParaRPr lang="de-DE" sz="1600" baseline="0" dirty="0" smtClean="0"/>
          </a:p>
          <a:p>
            <a:pPr>
              <a:lnSpc>
                <a:spcPct val="150000"/>
              </a:lnSpc>
            </a:pPr>
            <a:r>
              <a:rPr lang="de-DE" sz="1600" baseline="0" dirty="0" err="1" smtClean="0"/>
              <a:t>If</a:t>
            </a:r>
            <a:r>
              <a:rPr lang="de-DE" sz="1600" baseline="0" dirty="0" smtClean="0"/>
              <a:t> </a:t>
            </a:r>
            <a:r>
              <a:rPr lang="de-DE" sz="1600" baseline="0" dirty="0" err="1" smtClean="0"/>
              <a:t>the</a:t>
            </a:r>
            <a:r>
              <a:rPr lang="de-DE" sz="1600" baseline="0" dirty="0" smtClean="0"/>
              <a:t> </a:t>
            </a:r>
            <a:r>
              <a:rPr lang="de-DE" sz="1600" baseline="0" dirty="0" err="1" smtClean="0"/>
              <a:t>asylum</a:t>
            </a:r>
            <a:r>
              <a:rPr lang="de-DE" sz="1600" baseline="0" dirty="0" smtClean="0"/>
              <a:t> </a:t>
            </a:r>
            <a:r>
              <a:rPr lang="de-DE" sz="1600" baseline="0" dirty="0" err="1" smtClean="0"/>
              <a:t>application</a:t>
            </a:r>
            <a:r>
              <a:rPr lang="de-DE" sz="1600" baseline="0" dirty="0" smtClean="0"/>
              <a:t> was </a:t>
            </a:r>
            <a:r>
              <a:rPr lang="de-DE" sz="1600" baseline="0" dirty="0" err="1" smtClean="0"/>
              <a:t>denied</a:t>
            </a:r>
            <a:r>
              <a:rPr lang="de-DE" sz="1600" baseline="0" dirty="0" smtClean="0"/>
              <a:t> but </a:t>
            </a:r>
            <a:r>
              <a:rPr lang="de-DE" sz="1600" baseline="0" dirty="0" err="1" smtClean="0"/>
              <a:t>deportation</a:t>
            </a:r>
            <a:r>
              <a:rPr lang="de-DE" sz="1600" baseline="0" dirty="0" smtClean="0"/>
              <a:t> </a:t>
            </a:r>
            <a:r>
              <a:rPr lang="de-DE" sz="1600" baseline="0" dirty="0" err="1" smtClean="0"/>
              <a:t>is</a:t>
            </a:r>
            <a:r>
              <a:rPr lang="de-DE" sz="1600" baseline="0" dirty="0" smtClean="0"/>
              <a:t> not </a:t>
            </a:r>
            <a:r>
              <a:rPr lang="de-DE" sz="1600" baseline="0" dirty="0" err="1" smtClean="0"/>
              <a:t>allowed</a:t>
            </a:r>
            <a:r>
              <a:rPr lang="de-DE" sz="1600" baseline="0" dirty="0" smtClean="0"/>
              <a:t> </a:t>
            </a:r>
            <a:r>
              <a:rPr lang="de-DE" sz="1600" baseline="0" dirty="0" err="1" smtClean="0"/>
              <a:t>by</a:t>
            </a:r>
            <a:r>
              <a:rPr lang="de-DE" sz="1600" baseline="0" dirty="0" smtClean="0"/>
              <a:t> </a:t>
            </a:r>
            <a:r>
              <a:rPr lang="de-DE" sz="1600" baseline="0" dirty="0" err="1" smtClean="0"/>
              <a:t>humanitarian</a:t>
            </a:r>
            <a:r>
              <a:rPr lang="de-DE" sz="1600" baseline="0" dirty="0" smtClean="0"/>
              <a:t> </a:t>
            </a:r>
            <a:r>
              <a:rPr lang="de-DE" sz="1600" baseline="0" dirty="0" err="1" smtClean="0"/>
              <a:t>reasons</a:t>
            </a:r>
            <a:r>
              <a:rPr lang="de-DE" sz="1600" baseline="0" dirty="0" smtClean="0"/>
              <a:t>, </a:t>
            </a:r>
            <a:r>
              <a:rPr lang="de-DE" sz="1600" baseline="0" dirty="0" err="1" smtClean="0"/>
              <a:t>refugees</a:t>
            </a:r>
            <a:r>
              <a:rPr lang="de-DE" sz="1600" baseline="0" dirty="0" smtClean="0"/>
              <a:t> </a:t>
            </a:r>
            <a:r>
              <a:rPr lang="de-DE" sz="1600" baseline="0" dirty="0" err="1" smtClean="0"/>
              <a:t>can</a:t>
            </a:r>
            <a:r>
              <a:rPr lang="de-DE" sz="1600" baseline="0" dirty="0" smtClean="0"/>
              <a:t> </a:t>
            </a:r>
            <a:r>
              <a:rPr lang="de-DE" sz="1600" baseline="0" dirty="0" err="1" smtClean="0"/>
              <a:t>apply</a:t>
            </a:r>
            <a:r>
              <a:rPr lang="de-DE" sz="1600" baseline="0" dirty="0" smtClean="0"/>
              <a:t> </a:t>
            </a:r>
            <a:r>
              <a:rPr lang="de-DE" sz="1600" baseline="0" dirty="0" err="1" smtClean="0"/>
              <a:t>for</a:t>
            </a:r>
            <a:r>
              <a:rPr lang="de-DE" sz="1600" baseline="0" dirty="0" smtClean="0"/>
              <a:t> a </a:t>
            </a:r>
            <a:r>
              <a:rPr lang="de-DE" sz="1600" baseline="0" dirty="0" err="1" smtClean="0"/>
              <a:t>work</a:t>
            </a:r>
            <a:r>
              <a:rPr lang="de-DE" sz="1600" baseline="0" dirty="0" smtClean="0"/>
              <a:t> </a:t>
            </a:r>
            <a:r>
              <a:rPr lang="de-DE" sz="1600" baseline="0" dirty="0" err="1" smtClean="0"/>
              <a:t>permit</a:t>
            </a:r>
            <a:r>
              <a:rPr lang="de-DE" sz="1600" baseline="0" dirty="0" smtClean="0"/>
              <a:t>.     (Klick)</a:t>
            </a:r>
          </a:p>
          <a:p>
            <a:pPr>
              <a:lnSpc>
                <a:spcPct val="150000"/>
              </a:lnSpc>
            </a:pPr>
            <a:endParaRPr lang="de-DE" sz="1600" baseline="0" dirty="0" smtClean="0"/>
          </a:p>
          <a:p>
            <a:pPr>
              <a:lnSpc>
                <a:spcPct val="150000"/>
              </a:lnSpc>
            </a:pPr>
            <a:r>
              <a:rPr lang="de-DE" sz="1600" baseline="0" dirty="0" err="1" smtClean="0"/>
              <a:t>For</a:t>
            </a:r>
            <a:r>
              <a:rPr lang="de-DE" sz="1600" baseline="0" dirty="0" smtClean="0"/>
              <a:t> </a:t>
            </a:r>
            <a:r>
              <a:rPr lang="de-DE" sz="1600" baseline="0" dirty="0" err="1" smtClean="0"/>
              <a:t>both</a:t>
            </a:r>
            <a:r>
              <a:rPr lang="de-DE" sz="1600" baseline="0" dirty="0" smtClean="0"/>
              <a:t> </a:t>
            </a:r>
            <a:r>
              <a:rPr lang="de-DE" sz="1600" baseline="0" dirty="0" err="1" smtClean="0"/>
              <a:t>typs</a:t>
            </a:r>
            <a:r>
              <a:rPr lang="de-DE" sz="1600" baseline="0" dirty="0" smtClean="0"/>
              <a:t> </a:t>
            </a:r>
            <a:r>
              <a:rPr lang="de-DE" sz="1600" baseline="0" dirty="0" err="1" smtClean="0"/>
              <a:t>residence</a:t>
            </a:r>
            <a:r>
              <a:rPr lang="de-DE" sz="1600" baseline="0" dirty="0" smtClean="0"/>
              <a:t> </a:t>
            </a:r>
            <a:r>
              <a:rPr lang="de-DE" sz="1600" baseline="0" dirty="0" err="1" smtClean="0"/>
              <a:t>permits</a:t>
            </a:r>
            <a:r>
              <a:rPr lang="de-DE" sz="1600" baseline="0" dirty="0" smtClean="0"/>
              <a:t> </a:t>
            </a:r>
            <a:r>
              <a:rPr lang="de-DE" sz="1600" baseline="0" dirty="0" err="1" smtClean="0"/>
              <a:t>and</a:t>
            </a:r>
            <a:r>
              <a:rPr lang="de-DE" sz="1600" baseline="0" dirty="0" smtClean="0"/>
              <a:t> </a:t>
            </a:r>
            <a:r>
              <a:rPr lang="de-DE" sz="1600" baseline="0" dirty="0" err="1" smtClean="0"/>
              <a:t>the</a:t>
            </a:r>
            <a:r>
              <a:rPr lang="de-DE" sz="1600" baseline="0" dirty="0" smtClean="0"/>
              <a:t> </a:t>
            </a:r>
            <a:r>
              <a:rPr lang="de-DE" sz="1600" baseline="0" dirty="0" err="1" smtClean="0"/>
              <a:t>toleratation</a:t>
            </a:r>
            <a:r>
              <a:rPr lang="de-DE" sz="1600" baseline="0" dirty="0" smtClean="0"/>
              <a:t> </a:t>
            </a:r>
            <a:r>
              <a:rPr lang="de-DE" sz="1600" baseline="0" dirty="0" err="1" smtClean="0"/>
              <a:t>there</a:t>
            </a:r>
            <a:r>
              <a:rPr lang="de-DE" sz="1600" baseline="0" dirty="0" smtClean="0"/>
              <a:t> </a:t>
            </a:r>
            <a:r>
              <a:rPr lang="de-DE" sz="1600" baseline="0" dirty="0" err="1" smtClean="0"/>
              <a:t>is</a:t>
            </a:r>
            <a:r>
              <a:rPr lang="de-DE" sz="1600" baseline="0" dirty="0" smtClean="0"/>
              <a:t> a </a:t>
            </a:r>
            <a:r>
              <a:rPr lang="de-DE" sz="1600" baseline="0" dirty="0" err="1" smtClean="0"/>
              <a:t>three</a:t>
            </a:r>
            <a:r>
              <a:rPr lang="de-DE" sz="1600" baseline="0" dirty="0" smtClean="0"/>
              <a:t> </a:t>
            </a:r>
            <a:r>
              <a:rPr lang="de-DE" sz="1600" baseline="0" dirty="0" err="1" smtClean="0"/>
              <a:t>month</a:t>
            </a:r>
            <a:r>
              <a:rPr lang="de-DE" sz="1600" baseline="0" dirty="0" smtClean="0"/>
              <a:t> </a:t>
            </a:r>
            <a:r>
              <a:rPr lang="de-DE" sz="1600" baseline="0" dirty="0" err="1" smtClean="0"/>
              <a:t>work</a:t>
            </a:r>
            <a:r>
              <a:rPr lang="de-DE" sz="1600" baseline="0" dirty="0" smtClean="0"/>
              <a:t> </a:t>
            </a:r>
            <a:r>
              <a:rPr lang="de-DE" sz="1600" baseline="0" dirty="0" err="1" smtClean="0"/>
              <a:t>ban</a:t>
            </a:r>
            <a:r>
              <a:rPr lang="de-DE" sz="1600" baseline="0" dirty="0" smtClean="0"/>
              <a:t>. </a:t>
            </a:r>
            <a:r>
              <a:rPr lang="en-US" sz="1600" baseline="0" dirty="0" smtClean="0"/>
              <a:t>According to this, there is at least limited access to the </a:t>
            </a:r>
            <a:r>
              <a:rPr lang="en-US" sz="1600" baseline="0" dirty="0" err="1" smtClean="0"/>
              <a:t>labour</a:t>
            </a:r>
            <a:r>
              <a:rPr lang="en-US" sz="1600" baseline="0" dirty="0" smtClean="0"/>
              <a:t> market, which means that a permit must be obtained from the immigration authority for taking up employment before starting work. </a:t>
            </a:r>
            <a:r>
              <a:rPr lang="en-US" sz="1600" baseline="0" dirty="0" err="1" smtClean="0"/>
              <a:t>Furtheremore</a:t>
            </a:r>
            <a:r>
              <a:rPr lang="en-US" sz="1600" baseline="0" dirty="0" smtClean="0"/>
              <a:t>, the approval of the Federal Employment Agency </a:t>
            </a:r>
            <a:r>
              <a:rPr lang="en-US" sz="1600" u="sng" baseline="0" dirty="0" smtClean="0"/>
              <a:t>is generally required</a:t>
            </a:r>
            <a:r>
              <a:rPr lang="en-US" sz="1600" baseline="0" dirty="0" smtClean="0"/>
              <a:t> for the permit. </a:t>
            </a:r>
          </a:p>
          <a:p>
            <a:pPr>
              <a:lnSpc>
                <a:spcPct val="150000"/>
              </a:lnSpc>
            </a:pPr>
            <a:endParaRPr lang="en-US" sz="1600" baseline="0" dirty="0" smtClean="0"/>
          </a:p>
          <a:p>
            <a:pPr>
              <a:lnSpc>
                <a:spcPct val="150000"/>
              </a:lnSpc>
            </a:pPr>
            <a:r>
              <a:rPr lang="en-US" sz="1600" baseline="0" dirty="0" smtClean="0"/>
              <a:t>(</a:t>
            </a:r>
            <a:r>
              <a:rPr lang="en-US" sz="1600" baseline="0" dirty="0" err="1" smtClean="0"/>
              <a:t>Klick</a:t>
            </a:r>
            <a:r>
              <a:rPr lang="en-US" sz="1600" baseline="0" dirty="0" smtClean="0"/>
              <a:t>)</a:t>
            </a:r>
          </a:p>
          <a:p>
            <a:pPr>
              <a:lnSpc>
                <a:spcPct val="150000"/>
              </a:lnSpc>
            </a:pPr>
            <a:endParaRPr lang="en-US" sz="1600" baseline="0" dirty="0" smtClean="0"/>
          </a:p>
        </p:txBody>
      </p:sp>
      <p:sp>
        <p:nvSpPr>
          <p:cNvPr id="4" name="Foliennummernplatzhalter 3"/>
          <p:cNvSpPr>
            <a:spLocks noGrp="1"/>
          </p:cNvSpPr>
          <p:nvPr>
            <p:ph type="sldNum" sz="quarter" idx="10"/>
          </p:nvPr>
        </p:nvSpPr>
        <p:spPr/>
        <p:txBody>
          <a:bodyPr/>
          <a:lstStyle/>
          <a:p>
            <a:fld id="{D227FB9F-4C13-47A9-9880-833E46D47098}" type="slidenum">
              <a:rPr lang="de-DE" smtClean="0"/>
              <a:t>9</a:t>
            </a:fld>
            <a:endParaRPr lang="de-DE"/>
          </a:p>
        </p:txBody>
      </p:sp>
    </p:spTree>
    <p:extLst>
      <p:ext uri="{BB962C8B-B14F-4D97-AF65-F5344CB8AC3E}">
        <p14:creationId xmlns:p14="http://schemas.microsoft.com/office/powerpoint/2010/main" val="168789125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1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1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1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1.xml"/></Relationships>
</file>

<file path=ppt/slideLayouts/_rels/slideLayout1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3.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4.xml"/><Relationship Id="rId4" Type="http://schemas.openxmlformats.org/officeDocument/2006/relationships/image" Target="../media/image9.sv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Master" Target="../slideMasters/slideMaster1.xml"/><Relationship Id="rId1" Type="http://schemas.openxmlformats.org/officeDocument/2006/relationships/tags" Target="../tags/tag15.xml"/><Relationship Id="rId6" Type="http://schemas.openxmlformats.org/officeDocument/2006/relationships/image" Target="../media/image9.svg"/><Relationship Id="rId5" Type="http://schemas.openxmlformats.org/officeDocument/2006/relationships/image" Target="../media/image5.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7.svg"/><Relationship Id="rId5" Type="http://schemas.openxmlformats.org/officeDocument/2006/relationships/image" Target="../media/image5.png"/><Relationship Id="rId4"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17.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18.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19.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1.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2.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3.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4.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7.svg"/><Relationship Id="rId2" Type="http://schemas.openxmlformats.org/officeDocument/2006/relationships/slideMaster" Target="../slideMasters/slideMaster1.xml"/><Relationship Id="rId1" Type="http://schemas.openxmlformats.org/officeDocument/2006/relationships/tags" Target="../tags/tag25.xml"/><Relationship Id="rId6" Type="http://schemas.openxmlformats.org/officeDocument/2006/relationships/image" Target="../media/image5.png"/><Relationship Id="rId5" Type="http://schemas.openxmlformats.org/officeDocument/2006/relationships/image" Target="../media/image6.png"/><Relationship Id="rId4" Type="http://schemas.microsoft.com/office/2007/relationships/hdphoto" Target="../media/hdphoto1.wdp"/></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6.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7.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8.xml"/><Relationship Id="rId6" Type="http://schemas.openxmlformats.org/officeDocument/2006/relationships/image" Target="../media/image7.svg"/><Relationship Id="rId5" Type="http://schemas.openxmlformats.org/officeDocument/2006/relationships/image" Target="../media/image5.png"/><Relationship Id="rId4" Type="http://schemas.microsoft.com/office/2007/relationships/hdphoto" Target="../media/hdphoto1.wdp"/></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xml"/></Relationships>
</file>

<file path=ppt/slideLayouts/_rels/slideLayout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3" name="Fußzeilenplatzhalter 2">
            <a:extLst>
              <a:ext uri="{FF2B5EF4-FFF2-40B4-BE49-F238E27FC236}">
                <a16:creationId xmlns:a16="http://schemas.microsoft.com/office/drawing/2014/main" xmlns="" id="{5CF9177D-F1C4-4CB9-B8DF-A6B472FC4361}"/>
              </a:ext>
            </a:extLst>
          </p:cNvPr>
          <p:cNvSpPr>
            <a:spLocks noGrp="1"/>
          </p:cNvSpPr>
          <p:nvPr>
            <p:ph type="ftr" sz="quarter" idx="10"/>
          </p:nvPr>
        </p:nvSpPr>
        <p:spPr/>
        <p:txBody>
          <a:bodyPr/>
          <a:lstStyle/>
          <a:p>
            <a:r>
              <a:rPr lang="de-DE"/>
              <a:t>Footer</a:t>
            </a:r>
          </a:p>
        </p:txBody>
      </p:sp>
      <p:sp>
        <p:nvSpPr>
          <p:cNvPr id="4" name="Foliennummernplatzhalter 3">
            <a:extLst>
              <a:ext uri="{FF2B5EF4-FFF2-40B4-BE49-F238E27FC236}">
                <a16:creationId xmlns:a16="http://schemas.microsoft.com/office/drawing/2014/main" xmlns="" id="{694E7288-991D-4ED6-916D-C7E849BEFBDE}"/>
              </a:ext>
            </a:extLst>
          </p:cNvPr>
          <p:cNvSpPr>
            <a:spLocks noGrp="1"/>
          </p:cNvSpPr>
          <p:nvPr>
            <p:ph type="sldNum" sz="quarter" idx="11"/>
          </p:nvPr>
        </p:nvSpPr>
        <p:spPr/>
        <p:txBody>
          <a:bodyPr/>
          <a:lstStyle/>
          <a:p>
            <a:fld id="{E9673082-F094-41F5-A539-FC5A0CDD8B22}" type="slidenum">
              <a:rPr lang="de-DE" smtClean="0"/>
              <a:pPr/>
              <a:t>‹Nr.›</a:t>
            </a:fld>
            <a:endParaRPr lang="de-DE" dirty="0"/>
          </a:p>
        </p:txBody>
      </p:sp>
      <p:pic>
        <p:nvPicPr>
          <p:cNvPr id="5" name="Grafik 4">
            <a:extLst>
              <a:ext uri="{FF2B5EF4-FFF2-40B4-BE49-F238E27FC236}">
                <a16:creationId xmlns:a16="http://schemas.microsoft.com/office/drawing/2014/main" xmlns="" id="{EC57583A-C137-4A1D-9B9D-179FA0F4C38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4061" t="13489" r="13357" b="13091"/>
          <a:stretch/>
        </p:blipFill>
        <p:spPr>
          <a:xfrm>
            <a:off x="5494531" y="721783"/>
            <a:ext cx="6602162" cy="6238112"/>
          </a:xfrm>
          <a:prstGeom prst="rect">
            <a:avLst/>
          </a:prstGeom>
        </p:spPr>
      </p:pic>
      <p:sp>
        <p:nvSpPr>
          <p:cNvPr id="8" name="Textplatzhalter 7">
            <a:extLst>
              <a:ext uri="{FF2B5EF4-FFF2-40B4-BE49-F238E27FC236}">
                <a16:creationId xmlns:a16="http://schemas.microsoft.com/office/drawing/2014/main" xmlns="" id="{320FAC42-E8B5-4222-9B20-A139A5AD15DB}"/>
              </a:ext>
            </a:extLst>
          </p:cNvPr>
          <p:cNvSpPr>
            <a:spLocks noGrp="1"/>
          </p:cNvSpPr>
          <p:nvPr>
            <p:ph type="body" sz="quarter" idx="12" hasCustomPrompt="1"/>
          </p:nvPr>
        </p:nvSpPr>
        <p:spPr>
          <a:xfrm>
            <a:off x="515938" y="3179828"/>
            <a:ext cx="4483100" cy="2362200"/>
          </a:xfrm>
          <a:prstGeom prst="rect">
            <a:avLst/>
          </a:prstGeom>
        </p:spPr>
        <p:txBody>
          <a:bodyPr/>
          <a:lstStyle>
            <a:lvl1pPr>
              <a:defRPr lang="de-DE" sz="6000" kern="1200" spc="220" dirty="0">
                <a:solidFill>
                  <a:schemeClr val="bg1"/>
                </a:solidFill>
                <a:latin typeface="Arial Narrow" panose="020B0606020202030204" pitchFamily="34" charset="0"/>
                <a:ea typeface="+mj-ea"/>
                <a:cs typeface="+mj-cs"/>
              </a:defRPr>
            </a:lvl1pPr>
          </a:lstStyle>
          <a:p>
            <a:pPr lvl="0"/>
            <a:r>
              <a:rPr lang="de-DE" dirty="0"/>
              <a:t>Add </a:t>
            </a:r>
          </a:p>
          <a:p>
            <a:pPr lvl="0"/>
            <a:r>
              <a:rPr lang="de-DE" dirty="0"/>
              <a:t>Title</a:t>
            </a:r>
          </a:p>
        </p:txBody>
      </p:sp>
      <p:sp>
        <p:nvSpPr>
          <p:cNvPr id="12" name="Titel 11">
            <a:extLst>
              <a:ext uri="{FF2B5EF4-FFF2-40B4-BE49-F238E27FC236}">
                <a16:creationId xmlns:a16="http://schemas.microsoft.com/office/drawing/2014/main" xmlns="" id="{FC56E34D-6433-4BCA-9AD9-B8AF7CC60BD7}"/>
              </a:ext>
            </a:extLst>
          </p:cNvPr>
          <p:cNvSpPr>
            <a:spLocks noGrp="1"/>
          </p:cNvSpPr>
          <p:nvPr>
            <p:ph type="title"/>
          </p:nvPr>
        </p:nvSpPr>
        <p:spPr/>
        <p:txBody>
          <a:bodyPr/>
          <a:lstStyle>
            <a:lvl1pPr>
              <a:defRPr spc="200" baseline="0"/>
            </a:lvl1pPr>
          </a:lstStyle>
          <a:p>
            <a:endParaRPr lang="de-DE" dirty="0"/>
          </a:p>
        </p:txBody>
      </p:sp>
    </p:spTree>
    <p:extLst>
      <p:ext uri="{BB962C8B-B14F-4D97-AF65-F5344CB8AC3E}">
        <p14:creationId xmlns:p14="http://schemas.microsoft.com/office/powerpoint/2010/main" val="83152110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magelayout_2">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bg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bg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3356019"/>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2193087"/>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8" y="1447691"/>
            <a:ext cx="5306221" cy="1920145"/>
          </a:xfrm>
          <a:prstGeom prst="rect">
            <a:avLst/>
          </a:prstGeom>
          <a:effectLst>
            <a:outerShdw blurRad="101600" algn="ctr" rotWithShape="0">
              <a:prstClr val="black">
                <a:alpha val="40000"/>
              </a:prstClr>
            </a:outerShdw>
          </a:effectLst>
        </p:spPr>
        <p:txBody>
          <a:bodyPr/>
          <a:lstStyle/>
          <a:p>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5831680"/>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8" y="3923352"/>
            <a:ext cx="5306221" cy="1920145"/>
          </a:xfrm>
          <a:prstGeom prst="rect">
            <a:avLst/>
          </a:prstGeom>
          <a:effectLst>
            <a:outerShdw blurRad="101600" algn="ctr" rotWithShape="0">
              <a:prstClr val="black">
                <a:alpha val="40000"/>
              </a:prstClr>
            </a:outerShdw>
          </a:effectLst>
        </p:spPr>
        <p:txBody>
          <a:bodyPr/>
          <a:lstStyle/>
          <a:p>
            <a:endParaRPr lang="de-DE" dirty="0"/>
          </a:p>
        </p:txBody>
      </p:sp>
    </p:spTree>
    <p:custDataLst>
      <p:tags r:id="rId1"/>
    </p:custDataLst>
    <p:extLst>
      <p:ext uri="{BB962C8B-B14F-4D97-AF65-F5344CB8AC3E}">
        <p14:creationId xmlns:p14="http://schemas.microsoft.com/office/powerpoint/2010/main" val="101832940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magelayout_6">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bg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bg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3417183"/>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2254251"/>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9" y="2270125"/>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4786493"/>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3623561"/>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9" y="3639435"/>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19" name="Gerader Verbinder 18">
            <a:extLst>
              <a:ext uri="{FF2B5EF4-FFF2-40B4-BE49-F238E27FC236}">
                <a16:creationId xmlns:a16="http://schemas.microsoft.com/office/drawing/2014/main" xmlns="" id="{AD00D71A-D29E-417B-AD91-F48C5ACEE63F}"/>
              </a:ext>
            </a:extLst>
          </p:cNvPr>
          <p:cNvCxnSpPr>
            <a:cxnSpLocks/>
          </p:cNvCxnSpPr>
          <p:nvPr userDrawn="1"/>
        </p:nvCxnSpPr>
        <p:spPr bwMode="gray">
          <a:xfrm>
            <a:off x="603765" y="6151924"/>
            <a:ext cx="2953823" cy="0"/>
          </a:xfrm>
          <a:prstGeom prst="line">
            <a:avLst/>
          </a:prstGeom>
          <a:ln w="25400">
            <a:solidFill>
              <a:schemeClr val="accent3">
                <a:lumMod val="50000"/>
              </a:schemeClr>
            </a:solidFill>
            <a:prstDash val="dot"/>
          </a:ln>
        </p:spPr>
      </p:cxnSp>
      <p:sp>
        <p:nvSpPr>
          <p:cNvPr id="30" name="Textplatzhalter 10">
            <a:extLst>
              <a:ext uri="{FF2B5EF4-FFF2-40B4-BE49-F238E27FC236}">
                <a16:creationId xmlns:a16="http://schemas.microsoft.com/office/drawing/2014/main" xmlns="" id="{F89ABD7D-167B-4E66-B4BE-B7E5CDBA9C46}"/>
              </a:ext>
            </a:extLst>
          </p:cNvPr>
          <p:cNvSpPr>
            <a:spLocks noGrp="1"/>
          </p:cNvSpPr>
          <p:nvPr>
            <p:ph type="body" sz="quarter" idx="23"/>
          </p:nvPr>
        </p:nvSpPr>
        <p:spPr>
          <a:xfrm>
            <a:off x="515939" y="4988992"/>
            <a:ext cx="2598198" cy="1159054"/>
          </a:xfrm>
          <a:prstGeom prst="rect">
            <a:avLst/>
          </a:prstGeom>
        </p:spPr>
        <p:txBody>
          <a:bodyPr anchor="b"/>
          <a:lstStyle>
            <a:lvl1pPr>
              <a:defRPr>
                <a:solidFill>
                  <a:schemeClr val="accent1"/>
                </a:solidFill>
              </a:defRPr>
            </a:lvl1pPr>
          </a:lstStyle>
          <a:p>
            <a:pPr lvl="0"/>
            <a:endParaRPr lang="de-DE" dirty="0"/>
          </a:p>
        </p:txBody>
      </p:sp>
      <p:sp>
        <p:nvSpPr>
          <p:cNvPr id="31" name="Bildplatzhalter 15">
            <a:extLst>
              <a:ext uri="{FF2B5EF4-FFF2-40B4-BE49-F238E27FC236}">
                <a16:creationId xmlns:a16="http://schemas.microsoft.com/office/drawing/2014/main" xmlns="" id="{CE03A0DC-92AD-4FB9-A6D3-B8C51E1BE3D5}"/>
              </a:ext>
            </a:extLst>
          </p:cNvPr>
          <p:cNvSpPr>
            <a:spLocks noGrp="1"/>
          </p:cNvSpPr>
          <p:nvPr>
            <p:ph type="pic" sz="quarter" idx="24"/>
          </p:nvPr>
        </p:nvSpPr>
        <p:spPr>
          <a:xfrm>
            <a:off x="3527229" y="5004866"/>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2" name="Gerader Verbinder 31">
            <a:extLst>
              <a:ext uri="{FF2B5EF4-FFF2-40B4-BE49-F238E27FC236}">
                <a16:creationId xmlns:a16="http://schemas.microsoft.com/office/drawing/2014/main" xmlns="" id="{484DB54A-349C-40D2-9F29-83E56635BC50}"/>
              </a:ext>
            </a:extLst>
          </p:cNvPr>
          <p:cNvCxnSpPr>
            <a:cxnSpLocks/>
          </p:cNvCxnSpPr>
          <p:nvPr userDrawn="1"/>
        </p:nvCxnSpPr>
        <p:spPr bwMode="gray">
          <a:xfrm>
            <a:off x="6643441" y="3419475"/>
            <a:ext cx="2953823" cy="0"/>
          </a:xfrm>
          <a:prstGeom prst="line">
            <a:avLst/>
          </a:prstGeom>
          <a:ln w="25400">
            <a:solidFill>
              <a:schemeClr val="accent3">
                <a:lumMod val="50000"/>
              </a:schemeClr>
            </a:solidFill>
            <a:prstDash val="dot"/>
          </a:ln>
        </p:spPr>
      </p:cxnSp>
      <p:sp>
        <p:nvSpPr>
          <p:cNvPr id="33" name="Textplatzhalter 10">
            <a:extLst>
              <a:ext uri="{FF2B5EF4-FFF2-40B4-BE49-F238E27FC236}">
                <a16:creationId xmlns:a16="http://schemas.microsoft.com/office/drawing/2014/main" xmlns="" id="{8D40B063-124B-4630-BA5F-C3F1B6973346}"/>
              </a:ext>
            </a:extLst>
          </p:cNvPr>
          <p:cNvSpPr>
            <a:spLocks noGrp="1"/>
          </p:cNvSpPr>
          <p:nvPr>
            <p:ph type="body" sz="quarter" idx="25"/>
          </p:nvPr>
        </p:nvSpPr>
        <p:spPr>
          <a:xfrm>
            <a:off x="6555615" y="2256543"/>
            <a:ext cx="2598198" cy="1159054"/>
          </a:xfrm>
          <a:prstGeom prst="rect">
            <a:avLst/>
          </a:prstGeom>
        </p:spPr>
        <p:txBody>
          <a:bodyPr anchor="b"/>
          <a:lstStyle>
            <a:lvl1pPr>
              <a:defRPr>
                <a:solidFill>
                  <a:schemeClr val="accent1"/>
                </a:solidFill>
              </a:defRPr>
            </a:lvl1pPr>
          </a:lstStyle>
          <a:p>
            <a:pPr lvl="0"/>
            <a:endParaRPr lang="de-DE" dirty="0"/>
          </a:p>
        </p:txBody>
      </p:sp>
      <p:sp>
        <p:nvSpPr>
          <p:cNvPr id="34" name="Bildplatzhalter 15">
            <a:extLst>
              <a:ext uri="{FF2B5EF4-FFF2-40B4-BE49-F238E27FC236}">
                <a16:creationId xmlns:a16="http://schemas.microsoft.com/office/drawing/2014/main" xmlns="" id="{3039FC24-1595-4341-AC3A-DEF5C2AB5783}"/>
              </a:ext>
            </a:extLst>
          </p:cNvPr>
          <p:cNvSpPr>
            <a:spLocks noGrp="1"/>
          </p:cNvSpPr>
          <p:nvPr>
            <p:ph type="pic" sz="quarter" idx="26"/>
          </p:nvPr>
        </p:nvSpPr>
        <p:spPr>
          <a:xfrm>
            <a:off x="9566905" y="2272417"/>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5" name="Gerader Verbinder 34">
            <a:extLst>
              <a:ext uri="{FF2B5EF4-FFF2-40B4-BE49-F238E27FC236}">
                <a16:creationId xmlns:a16="http://schemas.microsoft.com/office/drawing/2014/main" xmlns="" id="{C3317EFD-903B-4606-BCB0-97309CE5375D}"/>
              </a:ext>
            </a:extLst>
          </p:cNvPr>
          <p:cNvCxnSpPr>
            <a:cxnSpLocks/>
          </p:cNvCxnSpPr>
          <p:nvPr userDrawn="1"/>
        </p:nvCxnSpPr>
        <p:spPr bwMode="gray">
          <a:xfrm>
            <a:off x="6643441" y="4788785"/>
            <a:ext cx="2953823" cy="0"/>
          </a:xfrm>
          <a:prstGeom prst="line">
            <a:avLst/>
          </a:prstGeom>
          <a:ln w="25400">
            <a:solidFill>
              <a:schemeClr val="accent3">
                <a:lumMod val="50000"/>
              </a:schemeClr>
            </a:solidFill>
            <a:prstDash val="dot"/>
          </a:ln>
        </p:spPr>
      </p:cxnSp>
      <p:sp>
        <p:nvSpPr>
          <p:cNvPr id="36" name="Textplatzhalter 10">
            <a:extLst>
              <a:ext uri="{FF2B5EF4-FFF2-40B4-BE49-F238E27FC236}">
                <a16:creationId xmlns:a16="http://schemas.microsoft.com/office/drawing/2014/main" xmlns="" id="{0C9F3823-5A7C-40D2-A449-E69B405D8107}"/>
              </a:ext>
            </a:extLst>
          </p:cNvPr>
          <p:cNvSpPr>
            <a:spLocks noGrp="1"/>
          </p:cNvSpPr>
          <p:nvPr>
            <p:ph type="body" sz="quarter" idx="27"/>
          </p:nvPr>
        </p:nvSpPr>
        <p:spPr>
          <a:xfrm>
            <a:off x="6555615" y="3625853"/>
            <a:ext cx="2598198" cy="1159054"/>
          </a:xfrm>
          <a:prstGeom prst="rect">
            <a:avLst/>
          </a:prstGeom>
        </p:spPr>
        <p:txBody>
          <a:bodyPr anchor="b"/>
          <a:lstStyle>
            <a:lvl1pPr>
              <a:defRPr>
                <a:solidFill>
                  <a:schemeClr val="accent1"/>
                </a:solidFill>
              </a:defRPr>
            </a:lvl1pPr>
          </a:lstStyle>
          <a:p>
            <a:pPr lvl="0"/>
            <a:endParaRPr lang="de-DE" dirty="0"/>
          </a:p>
        </p:txBody>
      </p:sp>
      <p:sp>
        <p:nvSpPr>
          <p:cNvPr id="37" name="Bildplatzhalter 15">
            <a:extLst>
              <a:ext uri="{FF2B5EF4-FFF2-40B4-BE49-F238E27FC236}">
                <a16:creationId xmlns:a16="http://schemas.microsoft.com/office/drawing/2014/main" xmlns="" id="{F5890967-FEDC-40C5-9AB1-D6CC05D1A143}"/>
              </a:ext>
            </a:extLst>
          </p:cNvPr>
          <p:cNvSpPr>
            <a:spLocks noGrp="1"/>
          </p:cNvSpPr>
          <p:nvPr>
            <p:ph type="pic" sz="quarter" idx="28"/>
          </p:nvPr>
        </p:nvSpPr>
        <p:spPr>
          <a:xfrm>
            <a:off x="9566905" y="3641727"/>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8" name="Gerader Verbinder 37">
            <a:extLst>
              <a:ext uri="{FF2B5EF4-FFF2-40B4-BE49-F238E27FC236}">
                <a16:creationId xmlns:a16="http://schemas.microsoft.com/office/drawing/2014/main" xmlns="" id="{2BEA262A-61F5-499F-AC61-A43314CABD93}"/>
              </a:ext>
            </a:extLst>
          </p:cNvPr>
          <p:cNvCxnSpPr>
            <a:cxnSpLocks/>
          </p:cNvCxnSpPr>
          <p:nvPr userDrawn="1"/>
        </p:nvCxnSpPr>
        <p:spPr bwMode="gray">
          <a:xfrm>
            <a:off x="6643441" y="6154216"/>
            <a:ext cx="2953823" cy="0"/>
          </a:xfrm>
          <a:prstGeom prst="line">
            <a:avLst/>
          </a:prstGeom>
          <a:ln w="25400">
            <a:solidFill>
              <a:schemeClr val="accent3">
                <a:lumMod val="50000"/>
              </a:schemeClr>
            </a:solidFill>
            <a:prstDash val="dot"/>
          </a:ln>
        </p:spPr>
      </p:cxnSp>
      <p:sp>
        <p:nvSpPr>
          <p:cNvPr id="39" name="Textplatzhalter 10">
            <a:extLst>
              <a:ext uri="{FF2B5EF4-FFF2-40B4-BE49-F238E27FC236}">
                <a16:creationId xmlns:a16="http://schemas.microsoft.com/office/drawing/2014/main" xmlns="" id="{3BA3F3A9-A46B-4634-98BE-CD2D813770DF}"/>
              </a:ext>
            </a:extLst>
          </p:cNvPr>
          <p:cNvSpPr>
            <a:spLocks noGrp="1"/>
          </p:cNvSpPr>
          <p:nvPr>
            <p:ph type="body" sz="quarter" idx="29"/>
          </p:nvPr>
        </p:nvSpPr>
        <p:spPr>
          <a:xfrm>
            <a:off x="6555615" y="4991284"/>
            <a:ext cx="2598198" cy="1159054"/>
          </a:xfrm>
          <a:prstGeom prst="rect">
            <a:avLst/>
          </a:prstGeom>
        </p:spPr>
        <p:txBody>
          <a:bodyPr anchor="b"/>
          <a:lstStyle>
            <a:lvl1pPr>
              <a:defRPr>
                <a:solidFill>
                  <a:schemeClr val="accent1"/>
                </a:solidFill>
              </a:defRPr>
            </a:lvl1pPr>
          </a:lstStyle>
          <a:p>
            <a:pPr lvl="0"/>
            <a:endParaRPr lang="de-DE" dirty="0"/>
          </a:p>
        </p:txBody>
      </p:sp>
      <p:sp>
        <p:nvSpPr>
          <p:cNvPr id="40" name="Bildplatzhalter 15">
            <a:extLst>
              <a:ext uri="{FF2B5EF4-FFF2-40B4-BE49-F238E27FC236}">
                <a16:creationId xmlns:a16="http://schemas.microsoft.com/office/drawing/2014/main" xmlns="" id="{6C9E54BF-084D-458E-913E-DA4D121834DD}"/>
              </a:ext>
            </a:extLst>
          </p:cNvPr>
          <p:cNvSpPr>
            <a:spLocks noGrp="1"/>
          </p:cNvSpPr>
          <p:nvPr>
            <p:ph type="pic" sz="quarter" idx="30"/>
          </p:nvPr>
        </p:nvSpPr>
        <p:spPr>
          <a:xfrm>
            <a:off x="9566905" y="5007158"/>
            <a:ext cx="2109158" cy="1158875"/>
          </a:xfrm>
          <a:prstGeom prst="rect">
            <a:avLst/>
          </a:prstGeom>
          <a:effectLst>
            <a:outerShdw blurRad="101600" algn="ctr" rotWithShape="0">
              <a:prstClr val="black">
                <a:alpha val="40000"/>
              </a:prstClr>
            </a:outerShdw>
          </a:effectLst>
        </p:spPr>
        <p:txBody>
          <a:bodyPr/>
          <a:lstStyle/>
          <a:p>
            <a:endParaRPr lang="de-DE" dirty="0"/>
          </a:p>
        </p:txBody>
      </p:sp>
    </p:spTree>
    <p:custDataLst>
      <p:tags r:id="rId1"/>
    </p:custDataLst>
    <p:extLst>
      <p:ext uri="{BB962C8B-B14F-4D97-AF65-F5344CB8AC3E}">
        <p14:creationId xmlns:p14="http://schemas.microsoft.com/office/powerpoint/2010/main" val="252567588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Roadmap">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pic>
        <p:nvPicPr>
          <p:cNvPr id="9" name="Grafik 8" descr="Ein Bild, das Szene enthält.&#10;&#10;Automatisch generierte Beschreibung">
            <a:extLst>
              <a:ext uri="{FF2B5EF4-FFF2-40B4-BE49-F238E27FC236}">
                <a16:creationId xmlns:a16="http://schemas.microsoft.com/office/drawing/2014/main" xmlns="" id="{6D9E277A-B372-48DB-A763-38109B8C648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ustDataLst>
      <p:tags r:id="rId1"/>
    </p:custDataLst>
    <p:extLst>
      <p:ext uri="{BB962C8B-B14F-4D97-AF65-F5344CB8AC3E}">
        <p14:creationId xmlns:p14="http://schemas.microsoft.com/office/powerpoint/2010/main" val="381180458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ase_Map">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grpSp>
        <p:nvGrpSpPr>
          <p:cNvPr id="6" name="Rest">
            <a:extLst>
              <a:ext uri="{FF2B5EF4-FFF2-40B4-BE49-F238E27FC236}">
                <a16:creationId xmlns:a16="http://schemas.microsoft.com/office/drawing/2014/main" xmlns="" id="{AE16AAEF-F115-4206-9DBC-AFF628468B48}"/>
              </a:ext>
            </a:extLst>
          </p:cNvPr>
          <p:cNvGrpSpPr/>
          <p:nvPr userDrawn="1"/>
        </p:nvGrpSpPr>
        <p:grpSpPr>
          <a:xfrm>
            <a:off x="2932179" y="1449900"/>
            <a:ext cx="7525080" cy="3932531"/>
            <a:chOff x="2932179" y="1697550"/>
            <a:chExt cx="7525080" cy="3932531"/>
          </a:xfrm>
        </p:grpSpPr>
        <p:sp>
          <p:nvSpPr>
            <p:cNvPr id="7" name="Zimbabwe" descr="© INSCALE GmbH, 05.05.2010&#10;http://www.presentationload.com/">
              <a:extLst>
                <a:ext uri="{FF2B5EF4-FFF2-40B4-BE49-F238E27FC236}">
                  <a16:creationId xmlns:a16="http://schemas.microsoft.com/office/drawing/2014/main" xmlns="" id="{0DDB2BDC-68DD-4265-B36A-5D9C15606699}"/>
                </a:ext>
              </a:extLst>
            </p:cNvPr>
            <p:cNvSpPr>
              <a:spLocks/>
            </p:cNvSpPr>
            <p:nvPr/>
          </p:nvSpPr>
          <p:spPr bwMode="gray">
            <a:xfrm>
              <a:off x="6337421" y="5086260"/>
              <a:ext cx="244605" cy="247997"/>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 name="Zambia" descr="© INSCALE GmbH, 05.05.2010&#10;http://www.presentationload.com/">
              <a:extLst>
                <a:ext uri="{FF2B5EF4-FFF2-40B4-BE49-F238E27FC236}">
                  <a16:creationId xmlns:a16="http://schemas.microsoft.com/office/drawing/2014/main" xmlns="" id="{D6DDD837-FE54-4FE2-8B74-DE0E06208D2F}"/>
                </a:ext>
              </a:extLst>
            </p:cNvPr>
            <p:cNvSpPr>
              <a:spLocks/>
            </p:cNvSpPr>
            <p:nvPr/>
          </p:nvSpPr>
          <p:spPr bwMode="gray">
            <a:xfrm>
              <a:off x="6239578" y="4815233"/>
              <a:ext cx="368653" cy="359597"/>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 name="Yemen" descr="© INSCALE GmbH, 05.05.2010&#10;http://www.presentationload.com/">
              <a:extLst>
                <a:ext uri="{FF2B5EF4-FFF2-40B4-BE49-F238E27FC236}">
                  <a16:creationId xmlns:a16="http://schemas.microsoft.com/office/drawing/2014/main" xmlns="" id="{71609736-1ECE-48B9-8829-AB7FA9BC1443}"/>
                </a:ext>
              </a:extLst>
            </p:cNvPr>
            <p:cNvSpPr>
              <a:spLocks/>
            </p:cNvSpPr>
            <p:nvPr/>
          </p:nvSpPr>
          <p:spPr bwMode="gray">
            <a:xfrm>
              <a:off x="6880792" y="3832099"/>
              <a:ext cx="324974" cy="224969"/>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 name="Uzbekistan" descr="© INSCALE GmbH, 05.05.2010&#10;http://www.presentationload.com/">
              <a:extLst>
                <a:ext uri="{FF2B5EF4-FFF2-40B4-BE49-F238E27FC236}">
                  <a16:creationId xmlns:a16="http://schemas.microsoft.com/office/drawing/2014/main" xmlns="" id="{AED4D4AA-994C-4B00-96F8-0DF8D66E629E}"/>
                </a:ext>
              </a:extLst>
            </p:cNvPr>
            <p:cNvSpPr>
              <a:spLocks/>
            </p:cNvSpPr>
            <p:nvPr/>
          </p:nvSpPr>
          <p:spPr bwMode="gray">
            <a:xfrm>
              <a:off x="7165583" y="2877307"/>
              <a:ext cx="524153" cy="299370"/>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2" name="Venezuela" descr="© INSCALE GmbH, 05.05.2010&#10;http://www.presentationload.com/">
              <a:extLst>
                <a:ext uri="{FF2B5EF4-FFF2-40B4-BE49-F238E27FC236}">
                  <a16:creationId xmlns:a16="http://schemas.microsoft.com/office/drawing/2014/main" xmlns="" id="{D3573F7B-5795-407D-91F3-E81227FEF796}"/>
                </a:ext>
              </a:extLst>
            </p:cNvPr>
            <p:cNvSpPr>
              <a:spLocks noEditPoints="1"/>
            </p:cNvSpPr>
            <p:nvPr/>
          </p:nvSpPr>
          <p:spPr bwMode="gray">
            <a:xfrm>
              <a:off x="3244921" y="4080098"/>
              <a:ext cx="422816" cy="418053"/>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 name="Uganda" descr="© INSCALE GmbH, 05.05.2010&#10;http://www.presentationload.com/">
              <a:extLst>
                <a:ext uri="{FF2B5EF4-FFF2-40B4-BE49-F238E27FC236}">
                  <a16:creationId xmlns:a16="http://schemas.microsoft.com/office/drawing/2014/main" xmlns="" id="{316C3039-E2A3-4026-8FD3-0D2AB497F6B6}"/>
                </a:ext>
              </a:extLst>
            </p:cNvPr>
            <p:cNvSpPr>
              <a:spLocks noEditPoints="1"/>
            </p:cNvSpPr>
            <p:nvPr/>
          </p:nvSpPr>
          <p:spPr bwMode="gray">
            <a:xfrm>
              <a:off x="6482435" y="4370606"/>
              <a:ext cx="172970" cy="207256"/>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Turkmenistan" descr="© INSCALE GmbH, 05.05.2010&#10;http://www.presentationload.com/">
              <a:extLst>
                <a:ext uri="{FF2B5EF4-FFF2-40B4-BE49-F238E27FC236}">
                  <a16:creationId xmlns:a16="http://schemas.microsoft.com/office/drawing/2014/main" xmlns="" id="{AFE91052-0E8B-4BC4-8409-B71021CCF99C}"/>
                </a:ext>
              </a:extLst>
            </p:cNvPr>
            <p:cNvSpPr>
              <a:spLocks/>
            </p:cNvSpPr>
            <p:nvPr/>
          </p:nvSpPr>
          <p:spPr bwMode="gray">
            <a:xfrm>
              <a:off x="7085211" y="2974739"/>
              <a:ext cx="447276" cy="271026"/>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 name="Tunisia" descr="© INSCALE GmbH, 05.05.2010&#10;http://www.presentationload.com/">
              <a:extLst>
                <a:ext uri="{FF2B5EF4-FFF2-40B4-BE49-F238E27FC236}">
                  <a16:creationId xmlns:a16="http://schemas.microsoft.com/office/drawing/2014/main" xmlns="" id="{BE48C7E2-0A40-4909-804F-8CD4A278B4C4}"/>
                </a:ext>
              </a:extLst>
            </p:cNvPr>
            <p:cNvSpPr>
              <a:spLocks/>
            </p:cNvSpPr>
            <p:nvPr/>
          </p:nvSpPr>
          <p:spPr bwMode="gray">
            <a:xfrm>
              <a:off x="5790556" y="3171363"/>
              <a:ext cx="120554" cy="255084"/>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6" name="Togo" descr="© INSCALE GmbH, 05.05.2010&#10;http://www.presentationload.com/">
              <a:extLst>
                <a:ext uri="{FF2B5EF4-FFF2-40B4-BE49-F238E27FC236}">
                  <a16:creationId xmlns:a16="http://schemas.microsoft.com/office/drawing/2014/main" xmlns="" id="{8C37BA01-B441-486F-9356-3B772E6695DB}"/>
                </a:ext>
              </a:extLst>
            </p:cNvPr>
            <p:cNvSpPr>
              <a:spLocks/>
            </p:cNvSpPr>
            <p:nvPr/>
          </p:nvSpPr>
          <p:spPr bwMode="gray">
            <a:xfrm>
              <a:off x="5544204" y="4120838"/>
              <a:ext cx="62899" cy="180683"/>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7" name="Tanzania" descr="© INSCALE GmbH, 05.05.2010&#10;http://www.presentationload.com/">
              <a:extLst>
                <a:ext uri="{FF2B5EF4-FFF2-40B4-BE49-F238E27FC236}">
                  <a16:creationId xmlns:a16="http://schemas.microsoft.com/office/drawing/2014/main" xmlns="" id="{BEB41368-6833-4567-827C-4728DD5BD51C}"/>
                </a:ext>
              </a:extLst>
            </p:cNvPr>
            <p:cNvSpPr>
              <a:spLocks noEditPoints="1"/>
            </p:cNvSpPr>
            <p:nvPr/>
          </p:nvSpPr>
          <p:spPr bwMode="gray">
            <a:xfrm>
              <a:off x="6480689" y="4558380"/>
              <a:ext cx="340698" cy="389710"/>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 name="Tajikistan" descr="© INSCALE GmbH, 05.05.2010&#10;http://www.presentationload.com/">
              <a:extLst>
                <a:ext uri="{FF2B5EF4-FFF2-40B4-BE49-F238E27FC236}">
                  <a16:creationId xmlns:a16="http://schemas.microsoft.com/office/drawing/2014/main" xmlns="" id="{CA622AA4-0147-4E7E-A2B9-BA2B3F6015C7}"/>
                </a:ext>
              </a:extLst>
            </p:cNvPr>
            <p:cNvSpPr>
              <a:spLocks/>
            </p:cNvSpPr>
            <p:nvPr/>
          </p:nvSpPr>
          <p:spPr bwMode="gray">
            <a:xfrm>
              <a:off x="7537730" y="3038507"/>
              <a:ext cx="244605" cy="15765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9" name="Syria" descr="© INSCALE GmbH, 05.05.2010&#10;http://www.presentationload.com/">
              <a:extLst>
                <a:ext uri="{FF2B5EF4-FFF2-40B4-BE49-F238E27FC236}">
                  <a16:creationId xmlns:a16="http://schemas.microsoft.com/office/drawing/2014/main" xmlns="" id="{B75F6FF4-3ED7-4B54-A100-0CD607EF15CC}"/>
                </a:ext>
              </a:extLst>
            </p:cNvPr>
            <p:cNvSpPr>
              <a:spLocks/>
            </p:cNvSpPr>
            <p:nvPr/>
          </p:nvSpPr>
          <p:spPr bwMode="gray">
            <a:xfrm>
              <a:off x="6622210" y="3167820"/>
              <a:ext cx="199178" cy="185999"/>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0" name="Swaziland" descr="© INSCALE GmbH, 05.05.2010&#10;http://www.presentationload.com/">
              <a:extLst>
                <a:ext uri="{FF2B5EF4-FFF2-40B4-BE49-F238E27FC236}">
                  <a16:creationId xmlns:a16="http://schemas.microsoft.com/office/drawing/2014/main" xmlns="" id="{71FD91DE-B7A8-4367-8D5B-F09677F8FAE2}"/>
                </a:ext>
              </a:extLst>
            </p:cNvPr>
            <p:cNvSpPr>
              <a:spLocks/>
            </p:cNvSpPr>
            <p:nvPr/>
          </p:nvSpPr>
          <p:spPr bwMode="gray">
            <a:xfrm>
              <a:off x="6501653" y="5451171"/>
              <a:ext cx="45426" cy="60228"/>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1" name="Somalia" descr="© INSCALE GmbH, 05.05.2010&#10;http://www.presentationload.com/">
              <a:extLst>
                <a:ext uri="{FF2B5EF4-FFF2-40B4-BE49-F238E27FC236}">
                  <a16:creationId xmlns:a16="http://schemas.microsoft.com/office/drawing/2014/main" xmlns="" id="{9D132777-E5DE-4FA9-8966-D29B2384E873}"/>
                </a:ext>
              </a:extLst>
            </p:cNvPr>
            <p:cNvSpPr>
              <a:spLocks/>
            </p:cNvSpPr>
            <p:nvPr/>
          </p:nvSpPr>
          <p:spPr bwMode="gray">
            <a:xfrm>
              <a:off x="6842354" y="4085409"/>
              <a:ext cx="316238" cy="497767"/>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2" name="Sierra Leone" descr="© INSCALE GmbH, 05.05.2010&#10;http://www.presentationload.com/">
              <a:extLst>
                <a:ext uri="{FF2B5EF4-FFF2-40B4-BE49-F238E27FC236}">
                  <a16:creationId xmlns:a16="http://schemas.microsoft.com/office/drawing/2014/main" xmlns="" id="{0C97D1ED-D59B-417E-BEE3-47CB22B2C22A}"/>
                </a:ext>
              </a:extLst>
            </p:cNvPr>
            <p:cNvSpPr>
              <a:spLocks/>
            </p:cNvSpPr>
            <p:nvPr/>
          </p:nvSpPr>
          <p:spPr bwMode="gray">
            <a:xfrm>
              <a:off x="5133615" y="4156266"/>
              <a:ext cx="92600" cy="120456"/>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3" name="Senegal" descr="© INSCALE GmbH, 05.05.2010&#10;http://www.presentationload.com/">
              <a:extLst>
                <a:ext uri="{FF2B5EF4-FFF2-40B4-BE49-F238E27FC236}">
                  <a16:creationId xmlns:a16="http://schemas.microsoft.com/office/drawing/2014/main" xmlns="" id="{73E03778-7918-445C-BCCF-AF71297E638D}"/>
                </a:ext>
              </a:extLst>
            </p:cNvPr>
            <p:cNvSpPr>
              <a:spLocks/>
            </p:cNvSpPr>
            <p:nvPr/>
          </p:nvSpPr>
          <p:spPr bwMode="gray">
            <a:xfrm>
              <a:off x="5004973" y="3911811"/>
              <a:ext cx="185201" cy="1647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4" name="Rwanda" descr="© INSCALE GmbH, 05.05.2010&#10;http://www.presentationload.com/">
              <a:extLst>
                <a:ext uri="{FF2B5EF4-FFF2-40B4-BE49-F238E27FC236}">
                  <a16:creationId xmlns:a16="http://schemas.microsoft.com/office/drawing/2014/main" xmlns="" id="{B46743F3-BCB1-4037-989A-E23C7FE5E87C}"/>
                </a:ext>
              </a:extLst>
            </p:cNvPr>
            <p:cNvSpPr>
              <a:spLocks/>
            </p:cNvSpPr>
            <p:nvPr/>
          </p:nvSpPr>
          <p:spPr bwMode="gray">
            <a:xfrm>
              <a:off x="6456225" y="4558380"/>
              <a:ext cx="66393" cy="65543"/>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5" name="Paraguay" descr="© INSCALE GmbH, 05.05.2010&#10;http://www.presentationload.com/">
              <a:extLst>
                <a:ext uri="{FF2B5EF4-FFF2-40B4-BE49-F238E27FC236}">
                  <a16:creationId xmlns:a16="http://schemas.microsoft.com/office/drawing/2014/main" xmlns="" id="{A580EEBA-BDE4-42B2-B9CD-A61A2F760AAD}"/>
                </a:ext>
              </a:extLst>
            </p:cNvPr>
            <p:cNvSpPr>
              <a:spLocks/>
            </p:cNvSpPr>
            <p:nvPr/>
          </p:nvSpPr>
          <p:spPr bwMode="gray">
            <a:xfrm>
              <a:off x="3622311" y="5217344"/>
              <a:ext cx="265570" cy="304683"/>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6" name="Papua New Guinea" descr="© INSCALE GmbH, 05.05.2010&#10;http://www.presentationload.com/">
              <a:extLst>
                <a:ext uri="{FF2B5EF4-FFF2-40B4-BE49-F238E27FC236}">
                  <a16:creationId xmlns:a16="http://schemas.microsoft.com/office/drawing/2014/main" xmlns="" id="{66490480-A8AA-48AA-92B1-1E8501A3B1F5}"/>
                </a:ext>
              </a:extLst>
            </p:cNvPr>
            <p:cNvSpPr>
              <a:spLocks noEditPoints="1"/>
            </p:cNvSpPr>
            <p:nvPr/>
          </p:nvSpPr>
          <p:spPr bwMode="gray">
            <a:xfrm>
              <a:off x="9975039" y="4588492"/>
              <a:ext cx="482220" cy="325940"/>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7" name="Pakistan" descr="© INSCALE GmbH, 05.05.2010&#10;http://www.presentationload.com/">
              <a:extLst>
                <a:ext uri="{FF2B5EF4-FFF2-40B4-BE49-F238E27FC236}">
                  <a16:creationId xmlns:a16="http://schemas.microsoft.com/office/drawing/2014/main" xmlns="" id="{149D0D0A-593F-4CC9-AC60-A3777D20B301}"/>
                </a:ext>
              </a:extLst>
            </p:cNvPr>
            <p:cNvSpPr>
              <a:spLocks/>
            </p:cNvSpPr>
            <p:nvPr/>
          </p:nvSpPr>
          <p:spPr bwMode="gray">
            <a:xfrm>
              <a:off x="7408439" y="3181992"/>
              <a:ext cx="464749" cy="472968"/>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8" name="Nigeria" descr="© INSCALE GmbH, 05.05.2010&#10;http://www.presentationload.com/">
              <a:extLst>
                <a:ext uri="{FF2B5EF4-FFF2-40B4-BE49-F238E27FC236}">
                  <a16:creationId xmlns:a16="http://schemas.microsoft.com/office/drawing/2014/main" xmlns="" id="{E5B0B8F5-8861-4552-A920-4AAA69061963}"/>
                </a:ext>
              </a:extLst>
            </p:cNvPr>
            <p:cNvSpPr>
              <a:spLocks/>
            </p:cNvSpPr>
            <p:nvPr/>
          </p:nvSpPr>
          <p:spPr bwMode="gray">
            <a:xfrm>
              <a:off x="5636805" y="4018100"/>
              <a:ext cx="370401" cy="347197"/>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9" name="Niger" descr="© INSCALE GmbH, 05.05.2010&#10;http://www.presentationload.com/">
              <a:extLst>
                <a:ext uri="{FF2B5EF4-FFF2-40B4-BE49-F238E27FC236}">
                  <a16:creationId xmlns:a16="http://schemas.microsoft.com/office/drawing/2014/main" xmlns="" id="{6C8F89D8-EEBE-4BF0-80AD-0951CB39E612}"/>
                </a:ext>
              </a:extLst>
            </p:cNvPr>
            <p:cNvSpPr>
              <a:spLocks/>
            </p:cNvSpPr>
            <p:nvPr/>
          </p:nvSpPr>
          <p:spPr bwMode="gray">
            <a:xfrm>
              <a:off x="5558180" y="3670902"/>
              <a:ext cx="490956" cy="423367"/>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0" name="Nepal" descr="© INSCALE GmbH, 05.05.2010&#10;http://www.presentationload.com/">
              <a:extLst>
                <a:ext uri="{FF2B5EF4-FFF2-40B4-BE49-F238E27FC236}">
                  <a16:creationId xmlns:a16="http://schemas.microsoft.com/office/drawing/2014/main" xmlns="" id="{1D7464BB-BA51-4FCA-882A-B1B40CBF7ED6}"/>
                </a:ext>
              </a:extLst>
            </p:cNvPr>
            <p:cNvSpPr>
              <a:spLocks/>
            </p:cNvSpPr>
            <p:nvPr/>
          </p:nvSpPr>
          <p:spPr bwMode="gray">
            <a:xfrm>
              <a:off x="7993743" y="3417592"/>
              <a:ext cx="260329" cy="148799"/>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1" name="Mozambique" descr="© INSCALE GmbH, 05.05.2010&#10;http://www.presentationload.com/">
              <a:extLst>
                <a:ext uri="{FF2B5EF4-FFF2-40B4-BE49-F238E27FC236}">
                  <a16:creationId xmlns:a16="http://schemas.microsoft.com/office/drawing/2014/main" xmlns="" id="{71390CA4-9C38-460E-B74F-C084D035DB5C}"/>
                </a:ext>
              </a:extLst>
            </p:cNvPr>
            <p:cNvSpPr>
              <a:spLocks/>
            </p:cNvSpPr>
            <p:nvPr/>
          </p:nvSpPr>
          <p:spPr bwMode="gray">
            <a:xfrm>
              <a:off x="6491171" y="4900263"/>
              <a:ext cx="338952" cy="600508"/>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2" name="Mongolia" descr="© INSCALE GmbH, 05.05.2010&#10;http://www.presentationload.com/">
              <a:extLst>
                <a:ext uri="{FF2B5EF4-FFF2-40B4-BE49-F238E27FC236}">
                  <a16:creationId xmlns:a16="http://schemas.microsoft.com/office/drawing/2014/main" xmlns="" id="{50973F50-00F0-4E9A-9436-01252395E9F0}"/>
                </a:ext>
              </a:extLst>
            </p:cNvPr>
            <p:cNvSpPr>
              <a:spLocks/>
            </p:cNvSpPr>
            <p:nvPr/>
          </p:nvSpPr>
          <p:spPr bwMode="gray">
            <a:xfrm>
              <a:off x="8009467" y="2641712"/>
              <a:ext cx="929498" cy="37376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3" name="Mauritania" descr="© INSCALE GmbH, 05.05.2010&#10;http://www.presentationload.com/">
              <a:extLst>
                <a:ext uri="{FF2B5EF4-FFF2-40B4-BE49-F238E27FC236}">
                  <a16:creationId xmlns:a16="http://schemas.microsoft.com/office/drawing/2014/main" xmlns="" id="{EE8ECFB7-79E6-4249-87B5-6B65F49A928C}"/>
                </a:ext>
              </a:extLst>
            </p:cNvPr>
            <p:cNvSpPr>
              <a:spLocks/>
            </p:cNvSpPr>
            <p:nvPr/>
          </p:nvSpPr>
          <p:spPr bwMode="gray">
            <a:xfrm>
              <a:off x="5028787" y="3536275"/>
              <a:ext cx="380884" cy="451709"/>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4" name="Mali" descr="© INSCALE GmbH, 05.05.2010&#10;http://www.presentationload.com/">
              <a:extLst>
                <a:ext uri="{FF2B5EF4-FFF2-40B4-BE49-F238E27FC236}">
                  <a16:creationId xmlns:a16="http://schemas.microsoft.com/office/drawing/2014/main" xmlns="" id="{AC61524F-EA32-4EBD-AA64-9F5F3457DC68}"/>
                </a:ext>
              </a:extLst>
            </p:cNvPr>
            <p:cNvSpPr>
              <a:spLocks/>
            </p:cNvSpPr>
            <p:nvPr/>
          </p:nvSpPr>
          <p:spPr bwMode="gray">
            <a:xfrm>
              <a:off x="5168558" y="3614217"/>
              <a:ext cx="513669" cy="540280"/>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5" name="Malawi" descr="© INSCALE GmbH, 05.05.2010&#10;http://www.presentationload.com/">
              <a:extLst>
                <a:ext uri="{FF2B5EF4-FFF2-40B4-BE49-F238E27FC236}">
                  <a16:creationId xmlns:a16="http://schemas.microsoft.com/office/drawing/2014/main" xmlns="" id="{4307B03B-9E9D-401E-9BD7-CCB433C02E81}"/>
                </a:ext>
              </a:extLst>
            </p:cNvPr>
            <p:cNvSpPr>
              <a:spLocks/>
            </p:cNvSpPr>
            <p:nvPr/>
          </p:nvSpPr>
          <p:spPr bwMode="gray">
            <a:xfrm>
              <a:off x="6573288" y="4861290"/>
              <a:ext cx="103083" cy="281654"/>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6" name="Madagascar" descr="© INSCALE GmbH, 05.05.2010&#10;http://www.presentationload.com/">
              <a:extLst>
                <a:ext uri="{FF2B5EF4-FFF2-40B4-BE49-F238E27FC236}">
                  <a16:creationId xmlns:a16="http://schemas.microsoft.com/office/drawing/2014/main" xmlns="" id="{9707C340-1EC0-4C70-95EC-49EE3DDB4256}"/>
                </a:ext>
              </a:extLst>
            </p:cNvPr>
            <p:cNvSpPr>
              <a:spLocks/>
            </p:cNvSpPr>
            <p:nvPr/>
          </p:nvSpPr>
          <p:spPr bwMode="gray">
            <a:xfrm>
              <a:off x="6875549" y="4965802"/>
              <a:ext cx="263823" cy="488908"/>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7" name="Libya" descr="© INSCALE GmbH, 05.05.2010&#10;http://www.presentationload.com/">
              <a:extLst>
                <a:ext uri="{FF2B5EF4-FFF2-40B4-BE49-F238E27FC236}">
                  <a16:creationId xmlns:a16="http://schemas.microsoft.com/office/drawing/2014/main" xmlns="" id="{20E35C9D-0D44-49D3-87D3-5C6CD02ADF01}"/>
                </a:ext>
              </a:extLst>
            </p:cNvPr>
            <p:cNvSpPr>
              <a:spLocks/>
            </p:cNvSpPr>
            <p:nvPr/>
          </p:nvSpPr>
          <p:spPr bwMode="gray">
            <a:xfrm>
              <a:off x="5841221" y="3318389"/>
              <a:ext cx="487461" cy="497767"/>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8" name="Liberia" descr="© INSCALE GmbH, 05.05.2010&#10;http://www.presentationload.com/">
              <a:extLst>
                <a:ext uri="{FF2B5EF4-FFF2-40B4-BE49-F238E27FC236}">
                  <a16:creationId xmlns:a16="http://schemas.microsoft.com/office/drawing/2014/main" xmlns="" id="{945799C3-4474-4231-BF8F-5C7C93B9510B}"/>
                </a:ext>
              </a:extLst>
            </p:cNvPr>
            <p:cNvSpPr>
              <a:spLocks/>
            </p:cNvSpPr>
            <p:nvPr/>
          </p:nvSpPr>
          <p:spPr bwMode="gray">
            <a:xfrm>
              <a:off x="5179043" y="4209414"/>
              <a:ext cx="136279" cy="155884"/>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9" name="Lesotho" descr="© INSCALE GmbH, 05.05.2010&#10;http://www.presentationload.com/">
              <a:extLst>
                <a:ext uri="{FF2B5EF4-FFF2-40B4-BE49-F238E27FC236}">
                  <a16:creationId xmlns:a16="http://schemas.microsoft.com/office/drawing/2014/main" xmlns="" id="{63C82B13-31FA-416D-A68A-214D06D9DEF7}"/>
                </a:ext>
              </a:extLst>
            </p:cNvPr>
            <p:cNvSpPr>
              <a:spLocks/>
            </p:cNvSpPr>
            <p:nvPr/>
          </p:nvSpPr>
          <p:spPr bwMode="gray">
            <a:xfrm>
              <a:off x="6379351" y="5557453"/>
              <a:ext cx="73381" cy="72628"/>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0" name="Kyrgyzstan" descr="© INSCALE GmbH, 05.05.2010&#10;http://www.presentationload.com/">
              <a:extLst>
                <a:ext uri="{FF2B5EF4-FFF2-40B4-BE49-F238E27FC236}">
                  <a16:creationId xmlns:a16="http://schemas.microsoft.com/office/drawing/2014/main" xmlns="" id="{AC076308-E9C0-4310-9516-71D34A548DE1}"/>
                </a:ext>
              </a:extLst>
            </p:cNvPr>
            <p:cNvSpPr>
              <a:spLocks/>
            </p:cNvSpPr>
            <p:nvPr/>
          </p:nvSpPr>
          <p:spPr bwMode="gray">
            <a:xfrm>
              <a:off x="7588398" y="2960568"/>
              <a:ext cx="297019" cy="139942"/>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1" name="Korea, North" descr="© INSCALE GmbH, 05.05.2010&#10;http://www.presentationload.com/">
              <a:extLst>
                <a:ext uri="{FF2B5EF4-FFF2-40B4-BE49-F238E27FC236}">
                  <a16:creationId xmlns:a16="http://schemas.microsoft.com/office/drawing/2014/main" xmlns="" id="{7AC9FAFA-4F7C-4AAF-81A7-AAC648FE3B65}"/>
                </a:ext>
              </a:extLst>
            </p:cNvPr>
            <p:cNvSpPr>
              <a:spLocks/>
            </p:cNvSpPr>
            <p:nvPr/>
          </p:nvSpPr>
          <p:spPr bwMode="gray">
            <a:xfrm>
              <a:off x="9187059" y="2969423"/>
              <a:ext cx="145015" cy="187770"/>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2" name="Kenya" descr="© INSCALE GmbH, 05.05.2010&#10;http://www.presentationload.com/">
              <a:extLst>
                <a:ext uri="{FF2B5EF4-FFF2-40B4-BE49-F238E27FC236}">
                  <a16:creationId xmlns:a16="http://schemas.microsoft.com/office/drawing/2014/main" xmlns="" id="{80C0CCAA-932A-448E-93A9-7539D02BF49E}"/>
                </a:ext>
              </a:extLst>
            </p:cNvPr>
            <p:cNvSpPr>
              <a:spLocks/>
            </p:cNvSpPr>
            <p:nvPr/>
          </p:nvSpPr>
          <p:spPr bwMode="gray">
            <a:xfrm>
              <a:off x="6622207" y="4351121"/>
              <a:ext cx="248099" cy="341884"/>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3" name="Kazakhstan" descr="© INSCALE GmbH, 05.05.2010&#10;http://www.presentationload.com/">
              <a:extLst>
                <a:ext uri="{FF2B5EF4-FFF2-40B4-BE49-F238E27FC236}">
                  <a16:creationId xmlns:a16="http://schemas.microsoft.com/office/drawing/2014/main" xmlns="" id="{5F592D59-FB77-4D49-945D-2421F13D4A56}"/>
                </a:ext>
              </a:extLst>
            </p:cNvPr>
            <p:cNvSpPr>
              <a:spLocks noEditPoints="1"/>
            </p:cNvSpPr>
            <p:nvPr/>
          </p:nvSpPr>
          <p:spPr bwMode="gray">
            <a:xfrm>
              <a:off x="6875552" y="2531886"/>
              <a:ext cx="1114699" cy="52256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4" name="Jordan" descr="© INSCALE GmbH, 05.05.2010&#10;http://www.presentationload.com/">
              <a:extLst>
                <a:ext uri="{FF2B5EF4-FFF2-40B4-BE49-F238E27FC236}">
                  <a16:creationId xmlns:a16="http://schemas.microsoft.com/office/drawing/2014/main" xmlns="" id="{D37779C2-1CB8-4EB9-90D8-586E82365F6F}"/>
                </a:ext>
              </a:extLst>
            </p:cNvPr>
            <p:cNvSpPr>
              <a:spLocks/>
            </p:cNvSpPr>
            <p:nvPr/>
          </p:nvSpPr>
          <p:spPr bwMode="gray">
            <a:xfrm>
              <a:off x="6622211" y="3316618"/>
              <a:ext cx="124049" cy="15057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no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5" name="Iraq" descr="© INSCALE GmbH, 05.05.2010&#10;http://www.presentationload.com/">
              <a:extLst>
                <a:ext uri="{FF2B5EF4-FFF2-40B4-BE49-F238E27FC236}">
                  <a16:creationId xmlns:a16="http://schemas.microsoft.com/office/drawing/2014/main" xmlns="" id="{D358F04A-13CB-4CA6-847E-9A8FFA33FED1}"/>
                </a:ext>
              </a:extLst>
            </p:cNvPr>
            <p:cNvSpPr>
              <a:spLocks/>
            </p:cNvSpPr>
            <p:nvPr/>
          </p:nvSpPr>
          <p:spPr bwMode="gray">
            <a:xfrm>
              <a:off x="6725294" y="3171363"/>
              <a:ext cx="304007" cy="295825"/>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6" name="Guinea-Bissau" descr="© INSCALE GmbH, 05.05.2010&#10;http://www.presentationload.com/">
              <a:extLst>
                <a:ext uri="{FF2B5EF4-FFF2-40B4-BE49-F238E27FC236}">
                  <a16:creationId xmlns:a16="http://schemas.microsoft.com/office/drawing/2014/main" xmlns="" id="{B9DD6FEF-774D-4BCE-96B9-71C30B282745}"/>
                </a:ext>
              </a:extLst>
            </p:cNvPr>
            <p:cNvSpPr>
              <a:spLocks/>
            </p:cNvSpPr>
            <p:nvPr/>
          </p:nvSpPr>
          <p:spPr bwMode="gray">
            <a:xfrm>
              <a:off x="5039270" y="4058844"/>
              <a:ext cx="82117" cy="70857"/>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7" name="Guinea" descr="© INSCALE GmbH, 05.05.2010&#10;http://www.presentationload.com/">
              <a:extLst>
                <a:ext uri="{FF2B5EF4-FFF2-40B4-BE49-F238E27FC236}">
                  <a16:creationId xmlns:a16="http://schemas.microsoft.com/office/drawing/2014/main" xmlns="" id="{19887669-454E-4DB6-A988-00DFBA7AFD54}"/>
                </a:ext>
              </a:extLst>
            </p:cNvPr>
            <p:cNvSpPr>
              <a:spLocks/>
            </p:cNvSpPr>
            <p:nvPr/>
          </p:nvSpPr>
          <p:spPr bwMode="gray">
            <a:xfrm>
              <a:off x="5079453" y="4062383"/>
              <a:ext cx="230627" cy="19839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8" name="Greenland" descr="© INSCALE GmbH, 05.05.2010&#10;http://www.presentationload.com/">
              <a:extLst>
                <a:ext uri="{FF2B5EF4-FFF2-40B4-BE49-F238E27FC236}">
                  <a16:creationId xmlns:a16="http://schemas.microsoft.com/office/drawing/2014/main" xmlns="" id="{7B353DE0-6908-4172-A53B-8FA100F97600}"/>
                </a:ext>
              </a:extLst>
            </p:cNvPr>
            <p:cNvSpPr>
              <a:spLocks noEditPoints="1"/>
            </p:cNvSpPr>
            <p:nvPr/>
          </p:nvSpPr>
          <p:spPr bwMode="gray">
            <a:xfrm>
              <a:off x="4195385" y="1697550"/>
              <a:ext cx="1240494" cy="68553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9" name="Ghana" descr="© INSCALE GmbH, 05.05.2010&#10;http://www.presentationload.com/">
              <a:extLst>
                <a:ext uri="{FF2B5EF4-FFF2-40B4-BE49-F238E27FC236}">
                  <a16:creationId xmlns:a16="http://schemas.microsoft.com/office/drawing/2014/main" xmlns="" id="{B321FC19-AED0-4DFD-A299-5F35ECA8E5A8}"/>
                </a:ext>
              </a:extLst>
            </p:cNvPr>
            <p:cNvSpPr>
              <a:spLocks/>
            </p:cNvSpPr>
            <p:nvPr/>
          </p:nvSpPr>
          <p:spPr bwMode="gray">
            <a:xfrm>
              <a:off x="5442867" y="4119069"/>
              <a:ext cx="145015" cy="232055"/>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0" name="Georgia" descr="© INSCALE GmbH, 05.05.2010&#10;http://www.presentationload.com/">
              <a:extLst>
                <a:ext uri="{FF2B5EF4-FFF2-40B4-BE49-F238E27FC236}">
                  <a16:creationId xmlns:a16="http://schemas.microsoft.com/office/drawing/2014/main" xmlns="" id="{34428668-02A8-4043-8013-B409841672C2}"/>
                </a:ext>
              </a:extLst>
            </p:cNvPr>
            <p:cNvSpPr>
              <a:spLocks/>
            </p:cNvSpPr>
            <p:nvPr/>
          </p:nvSpPr>
          <p:spPr bwMode="gray">
            <a:xfrm>
              <a:off x="6720052" y="2944624"/>
              <a:ext cx="204419" cy="93885"/>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1" name="The Gambia" descr="© INSCALE GmbH, 05.05.2010&#10;http://www.presentationload.com/">
              <a:extLst>
                <a:ext uri="{FF2B5EF4-FFF2-40B4-BE49-F238E27FC236}">
                  <a16:creationId xmlns:a16="http://schemas.microsoft.com/office/drawing/2014/main" xmlns="" id="{50F259E8-0DC3-402D-B2C1-1BBA3EBF9D47}"/>
                </a:ext>
              </a:extLst>
            </p:cNvPr>
            <p:cNvSpPr>
              <a:spLocks/>
            </p:cNvSpPr>
            <p:nvPr/>
          </p:nvSpPr>
          <p:spPr bwMode="gray">
            <a:xfrm>
              <a:off x="5027524" y="4021642"/>
              <a:ext cx="94348" cy="23029"/>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2" name="Gabon" descr="© INSCALE GmbH, 05.05.2010&#10;http://www.presentationload.com/">
              <a:extLst>
                <a:ext uri="{FF2B5EF4-FFF2-40B4-BE49-F238E27FC236}">
                  <a16:creationId xmlns:a16="http://schemas.microsoft.com/office/drawing/2014/main" xmlns="" id="{C7719F0A-1E99-40E9-B5A8-6B9BEC1F46E5}"/>
                </a:ext>
              </a:extLst>
            </p:cNvPr>
            <p:cNvSpPr>
              <a:spLocks/>
            </p:cNvSpPr>
            <p:nvPr/>
          </p:nvSpPr>
          <p:spPr bwMode="gray">
            <a:xfrm>
              <a:off x="5822004" y="4432606"/>
              <a:ext cx="185201" cy="23028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3" name="Ethiopia" descr="© INSCALE GmbH, 05.05.2010&#10;http://www.presentationload.com/">
              <a:extLst>
                <a:ext uri="{FF2B5EF4-FFF2-40B4-BE49-F238E27FC236}">
                  <a16:creationId xmlns:a16="http://schemas.microsoft.com/office/drawing/2014/main" xmlns="" id="{E1361F6E-5EB3-439A-918C-1230BEEEBFB6}"/>
                </a:ext>
              </a:extLst>
            </p:cNvPr>
            <p:cNvSpPr>
              <a:spLocks/>
            </p:cNvSpPr>
            <p:nvPr/>
          </p:nvSpPr>
          <p:spPr bwMode="gray">
            <a:xfrm>
              <a:off x="6589012" y="3982672"/>
              <a:ext cx="468243" cy="41451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4" name="Eritrea" descr="© INSCALE GmbH, 05.05.2010&#10;http://www.presentationload.com/">
              <a:extLst>
                <a:ext uri="{FF2B5EF4-FFF2-40B4-BE49-F238E27FC236}">
                  <a16:creationId xmlns:a16="http://schemas.microsoft.com/office/drawing/2014/main" xmlns="" id="{E0180B9E-2526-4821-94EE-A61AB0E1C098}"/>
                </a:ext>
              </a:extLst>
            </p:cNvPr>
            <p:cNvSpPr>
              <a:spLocks/>
            </p:cNvSpPr>
            <p:nvPr/>
          </p:nvSpPr>
          <p:spPr bwMode="gray">
            <a:xfrm>
              <a:off x="6686854" y="3867528"/>
              <a:ext cx="213155" cy="205483"/>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5" name="Equatorial Guinea" descr="© INSCALE GmbH, 05.05.2010&#10;http://www.presentationload.com/">
              <a:extLst>
                <a:ext uri="{FF2B5EF4-FFF2-40B4-BE49-F238E27FC236}">
                  <a16:creationId xmlns:a16="http://schemas.microsoft.com/office/drawing/2014/main" xmlns="" id="{C1C9AE40-79B1-4D7E-A639-C0B30E4C2FD1}"/>
                </a:ext>
              </a:extLst>
            </p:cNvPr>
            <p:cNvSpPr>
              <a:spLocks/>
            </p:cNvSpPr>
            <p:nvPr/>
          </p:nvSpPr>
          <p:spPr bwMode="gray">
            <a:xfrm>
              <a:off x="5841224" y="4436151"/>
              <a:ext cx="64644" cy="49601"/>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6" name="Egypt" descr="© INSCALE GmbH, 05.05.2010&#10;http://www.presentationload.com/">
              <a:extLst>
                <a:ext uri="{FF2B5EF4-FFF2-40B4-BE49-F238E27FC236}">
                  <a16:creationId xmlns:a16="http://schemas.microsoft.com/office/drawing/2014/main" xmlns="" id="{76C82A69-41DE-44FC-A2C3-600A5353B320}"/>
                </a:ext>
              </a:extLst>
            </p:cNvPr>
            <p:cNvSpPr>
              <a:spLocks/>
            </p:cNvSpPr>
            <p:nvPr/>
          </p:nvSpPr>
          <p:spPr bwMode="gray">
            <a:xfrm>
              <a:off x="6307716" y="3375077"/>
              <a:ext cx="349435" cy="361368"/>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7" name="East Timor" descr="© INSCALE GmbH, 05.05.2010&#10;http://www.presentationload.com/">
              <a:extLst>
                <a:ext uri="{FF2B5EF4-FFF2-40B4-BE49-F238E27FC236}">
                  <a16:creationId xmlns:a16="http://schemas.microsoft.com/office/drawing/2014/main" xmlns="" id="{91403C59-8514-454E-A45D-FCE1498B9850}"/>
                </a:ext>
              </a:extLst>
            </p:cNvPr>
            <p:cNvSpPr>
              <a:spLocks noEditPoints="1"/>
            </p:cNvSpPr>
            <p:nvPr/>
          </p:nvSpPr>
          <p:spPr bwMode="gray">
            <a:xfrm>
              <a:off x="9447392" y="4818772"/>
              <a:ext cx="110071" cy="53143"/>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58" name="Djibouti" descr="© INSCALE GmbH, 05.05.2010&#10;http://www.presentationload.com/">
              <a:extLst>
                <a:ext uri="{FF2B5EF4-FFF2-40B4-BE49-F238E27FC236}">
                  <a16:creationId xmlns:a16="http://schemas.microsoft.com/office/drawing/2014/main" xmlns="" id="{7F4DF97B-C87F-476A-9320-CB1AFB111143}"/>
                </a:ext>
              </a:extLst>
            </p:cNvPr>
            <p:cNvSpPr>
              <a:spLocks/>
            </p:cNvSpPr>
            <p:nvPr/>
          </p:nvSpPr>
          <p:spPr bwMode="gray">
            <a:xfrm>
              <a:off x="6856334" y="4062386"/>
              <a:ext cx="52416" cy="62001"/>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9" name="Cuba" descr="© INSCALE GmbH, 05.05.2010&#10;http://www.presentationload.com/">
              <a:extLst>
                <a:ext uri="{FF2B5EF4-FFF2-40B4-BE49-F238E27FC236}">
                  <a16:creationId xmlns:a16="http://schemas.microsoft.com/office/drawing/2014/main" xmlns="" id="{95A70C47-A9FD-461E-990B-ADB53969FBDA}"/>
                </a:ext>
              </a:extLst>
            </p:cNvPr>
            <p:cNvSpPr>
              <a:spLocks noEditPoints="1"/>
            </p:cNvSpPr>
            <p:nvPr/>
          </p:nvSpPr>
          <p:spPr bwMode="gray">
            <a:xfrm>
              <a:off x="2932179" y="3679758"/>
              <a:ext cx="326720" cy="122227"/>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0" name="Côte d'Ivoire" descr="© INSCALE GmbH, 05.05.2010&#10;http://www.presentationload.com/">
              <a:extLst>
                <a:ext uri="{FF2B5EF4-FFF2-40B4-BE49-F238E27FC236}">
                  <a16:creationId xmlns:a16="http://schemas.microsoft.com/office/drawing/2014/main" xmlns="" id="{3081F4D8-EBA8-4D6E-8FCB-0E4362C414E8}"/>
                </a:ext>
              </a:extLst>
            </p:cNvPr>
            <p:cNvSpPr>
              <a:spLocks/>
            </p:cNvSpPr>
            <p:nvPr/>
          </p:nvSpPr>
          <p:spPr bwMode="gray">
            <a:xfrm>
              <a:off x="5275139" y="4133242"/>
              <a:ext cx="193935" cy="232055"/>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1" name="Congo" descr="© INSCALE GmbH, 05.05.2010&#10;http://www.presentationload.com/">
              <a:extLst>
                <a:ext uri="{FF2B5EF4-FFF2-40B4-BE49-F238E27FC236}">
                  <a16:creationId xmlns:a16="http://schemas.microsoft.com/office/drawing/2014/main" xmlns="" id="{29F397F1-9F92-4998-9087-262A5D05410B}"/>
                </a:ext>
              </a:extLst>
            </p:cNvPr>
            <p:cNvSpPr>
              <a:spLocks/>
            </p:cNvSpPr>
            <p:nvPr/>
          </p:nvSpPr>
          <p:spPr bwMode="gray">
            <a:xfrm>
              <a:off x="5935570" y="4326323"/>
              <a:ext cx="597534" cy="681993"/>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2" name="Congo (Brazzaville)" descr="© INSCALE GmbH, 05.05.2010&#10;http://www.presentationload.com/">
              <a:extLst>
                <a:ext uri="{FF2B5EF4-FFF2-40B4-BE49-F238E27FC236}">
                  <a16:creationId xmlns:a16="http://schemas.microsoft.com/office/drawing/2014/main" xmlns="" id="{F8C9FBF9-F722-4B02-A8C8-BF9D7FFC0252}"/>
                </a:ext>
              </a:extLst>
            </p:cNvPr>
            <p:cNvSpPr>
              <a:spLocks/>
            </p:cNvSpPr>
            <p:nvPr/>
          </p:nvSpPr>
          <p:spPr bwMode="gray">
            <a:xfrm>
              <a:off x="5897134" y="4386552"/>
              <a:ext cx="237615" cy="313541"/>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3" name="Chad" descr="© INSCALE GmbH, 05.05.2010&#10;http://www.presentationload.com/">
              <a:extLst>
                <a:ext uri="{FF2B5EF4-FFF2-40B4-BE49-F238E27FC236}">
                  <a16:creationId xmlns:a16="http://schemas.microsoft.com/office/drawing/2014/main" xmlns="" id="{B383751F-AE79-4C96-8163-D3D9CC2954D4}"/>
                </a:ext>
              </a:extLst>
            </p:cNvPr>
            <p:cNvSpPr>
              <a:spLocks/>
            </p:cNvSpPr>
            <p:nvPr/>
          </p:nvSpPr>
          <p:spPr bwMode="gray">
            <a:xfrm>
              <a:off x="5970513" y="3670902"/>
              <a:ext cx="328470" cy="579251"/>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4" name="Central African Republic" descr="© INSCALE GmbH, 05.05.2010&#10;http://www.presentationload.com/">
              <a:extLst>
                <a:ext uri="{FF2B5EF4-FFF2-40B4-BE49-F238E27FC236}">
                  <a16:creationId xmlns:a16="http://schemas.microsoft.com/office/drawing/2014/main" xmlns="" id="{41F9C192-DCB0-43AF-9C2D-CC7F3A94C3DB}"/>
                </a:ext>
              </a:extLst>
            </p:cNvPr>
            <p:cNvSpPr>
              <a:spLocks/>
            </p:cNvSpPr>
            <p:nvPr/>
          </p:nvSpPr>
          <p:spPr bwMode="gray">
            <a:xfrm>
              <a:off x="6001961" y="4124380"/>
              <a:ext cx="405345" cy="313541"/>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5" name="Cameroon" descr="© INSCALE GmbH, 05.05.2010&#10;http://www.presentationload.com/">
              <a:extLst>
                <a:ext uri="{FF2B5EF4-FFF2-40B4-BE49-F238E27FC236}">
                  <a16:creationId xmlns:a16="http://schemas.microsoft.com/office/drawing/2014/main" xmlns="" id="{7BE92408-3823-4AFC-A622-351EF9FDBBDF}"/>
                </a:ext>
              </a:extLst>
            </p:cNvPr>
            <p:cNvSpPr>
              <a:spLocks/>
            </p:cNvSpPr>
            <p:nvPr/>
          </p:nvSpPr>
          <p:spPr bwMode="gray">
            <a:xfrm>
              <a:off x="5818510" y="4044668"/>
              <a:ext cx="241111" cy="416282"/>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6" name="Burundi" descr="© INSCALE GmbH, 05.05.2010&#10;http://www.presentationload.com/">
              <a:extLst>
                <a:ext uri="{FF2B5EF4-FFF2-40B4-BE49-F238E27FC236}">
                  <a16:creationId xmlns:a16="http://schemas.microsoft.com/office/drawing/2014/main" xmlns="" id="{CC5210E3-AFEB-48C2-B71B-91061A9E230C}"/>
                </a:ext>
              </a:extLst>
            </p:cNvPr>
            <p:cNvSpPr>
              <a:spLocks/>
            </p:cNvSpPr>
            <p:nvPr/>
          </p:nvSpPr>
          <p:spPr bwMode="gray">
            <a:xfrm>
              <a:off x="6461471" y="4609750"/>
              <a:ext cx="59404" cy="74399"/>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7" name="Burkina Faso" descr="© INSCALE GmbH, 05.05.2010&#10;http://www.presentationload.com/">
              <a:extLst>
                <a:ext uri="{FF2B5EF4-FFF2-40B4-BE49-F238E27FC236}">
                  <a16:creationId xmlns:a16="http://schemas.microsoft.com/office/drawing/2014/main" xmlns="" id="{F3605728-C704-4267-82E5-27041A3994C3}"/>
                </a:ext>
              </a:extLst>
            </p:cNvPr>
            <p:cNvSpPr>
              <a:spLocks/>
            </p:cNvSpPr>
            <p:nvPr/>
          </p:nvSpPr>
          <p:spPr bwMode="gray">
            <a:xfrm>
              <a:off x="5374726" y="3977359"/>
              <a:ext cx="253339" cy="201940"/>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8" name="Bolivia" descr="© INSCALE GmbH, 05.05.2010&#10;http://www.presentationload.com/">
              <a:extLst>
                <a:ext uri="{FF2B5EF4-FFF2-40B4-BE49-F238E27FC236}">
                  <a16:creationId xmlns:a16="http://schemas.microsoft.com/office/drawing/2014/main" xmlns="" id="{D1CDF4A8-239E-4065-8E70-30DE28321F63}"/>
                </a:ext>
              </a:extLst>
            </p:cNvPr>
            <p:cNvSpPr>
              <a:spLocks/>
            </p:cNvSpPr>
            <p:nvPr/>
          </p:nvSpPr>
          <p:spPr bwMode="gray">
            <a:xfrm>
              <a:off x="3368971" y="4871917"/>
              <a:ext cx="394861" cy="476510"/>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9" name="Bhutan" descr="© INSCALE GmbH, 05.05.2010&#10;http://www.presentationload.com/">
              <a:extLst>
                <a:ext uri="{FF2B5EF4-FFF2-40B4-BE49-F238E27FC236}">
                  <a16:creationId xmlns:a16="http://schemas.microsoft.com/office/drawing/2014/main" xmlns="" id="{9A18EE57-818B-45AF-A358-E70143ECC8FC}"/>
                </a:ext>
              </a:extLst>
            </p:cNvPr>
            <p:cNvSpPr>
              <a:spLocks/>
            </p:cNvSpPr>
            <p:nvPr/>
          </p:nvSpPr>
          <p:spPr bwMode="gray">
            <a:xfrm>
              <a:off x="8269797" y="3495535"/>
              <a:ext cx="103083" cy="60228"/>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0" name="Benin" descr="© INSCALE GmbH, 05.05.2010&#10;http://www.presentationload.com/">
              <a:extLst>
                <a:ext uri="{FF2B5EF4-FFF2-40B4-BE49-F238E27FC236}">
                  <a16:creationId xmlns:a16="http://schemas.microsoft.com/office/drawing/2014/main" xmlns="" id="{7C86B1B2-1DA0-4A3C-834D-580D0D72AFC7}"/>
                </a:ext>
              </a:extLst>
            </p:cNvPr>
            <p:cNvSpPr>
              <a:spLocks/>
            </p:cNvSpPr>
            <p:nvPr/>
          </p:nvSpPr>
          <p:spPr bwMode="gray">
            <a:xfrm>
              <a:off x="5573908" y="4073012"/>
              <a:ext cx="97842" cy="223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1" name="Bangladesh" descr="© INSCALE GmbH, 05.05.2010&#10;http://www.presentationload.com/">
              <a:extLst>
                <a:ext uri="{FF2B5EF4-FFF2-40B4-BE49-F238E27FC236}">
                  <a16:creationId xmlns:a16="http://schemas.microsoft.com/office/drawing/2014/main" xmlns="" id="{69DB1F27-0E5A-4126-9309-0CB365E455E4}"/>
                </a:ext>
              </a:extLst>
            </p:cNvPr>
            <p:cNvSpPr>
              <a:spLocks/>
            </p:cNvSpPr>
            <p:nvPr/>
          </p:nvSpPr>
          <p:spPr bwMode="gray">
            <a:xfrm>
              <a:off x="8255818" y="3561071"/>
              <a:ext cx="165980" cy="191312"/>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2" name="Belarus" descr="© INSCALE GmbH, 05.05.2010&#10;http://www.presentationload.com/">
              <a:extLst>
                <a:ext uri="{FF2B5EF4-FFF2-40B4-BE49-F238E27FC236}">
                  <a16:creationId xmlns:a16="http://schemas.microsoft.com/office/drawing/2014/main" xmlns="" id="{B7893399-ACAC-455C-87E6-B546247F8530}"/>
                </a:ext>
              </a:extLst>
            </p:cNvPr>
            <p:cNvSpPr>
              <a:spLocks/>
            </p:cNvSpPr>
            <p:nvPr/>
          </p:nvSpPr>
          <p:spPr bwMode="gray">
            <a:xfrm>
              <a:off x="6220361" y="2505313"/>
              <a:ext cx="251593" cy="166512"/>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FFFFFF"/>
            </a:solidFill>
            <a:ln w="0">
              <a:solidFill>
                <a:srgbClr val="FFFFFF">
                  <a:lumMod val="75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3" name="Azerbaijan" descr="© INSCALE GmbH, 05.05.2010&#10;http://www.presentationload.com/">
              <a:extLst>
                <a:ext uri="{FF2B5EF4-FFF2-40B4-BE49-F238E27FC236}">
                  <a16:creationId xmlns:a16="http://schemas.microsoft.com/office/drawing/2014/main" xmlns="" id="{DDA07ED2-3DB1-4AA6-8645-171FB9DE2EF6}"/>
                </a:ext>
              </a:extLst>
            </p:cNvPr>
            <p:cNvSpPr>
              <a:spLocks noEditPoints="1"/>
            </p:cNvSpPr>
            <p:nvPr/>
          </p:nvSpPr>
          <p:spPr bwMode="gray">
            <a:xfrm>
              <a:off x="6875552" y="3004854"/>
              <a:ext cx="160740" cy="131084"/>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4" name="Armenia" descr="© INSCALE GmbH, 05.05.2010&#10;http://www.presentationload.com/">
              <a:extLst>
                <a:ext uri="{FF2B5EF4-FFF2-40B4-BE49-F238E27FC236}">
                  <a16:creationId xmlns:a16="http://schemas.microsoft.com/office/drawing/2014/main" xmlns="" id="{D0BEF307-6CE3-45D0-A2F6-DD953C8C11D0}"/>
                </a:ext>
              </a:extLst>
            </p:cNvPr>
            <p:cNvSpPr>
              <a:spLocks/>
            </p:cNvSpPr>
            <p:nvPr/>
          </p:nvSpPr>
          <p:spPr bwMode="gray">
            <a:xfrm>
              <a:off x="6831872" y="3024338"/>
              <a:ext cx="97842" cy="95656"/>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5" name="Angola" descr="© INSCALE GmbH, 05.05.2010&#10;http://www.presentationload.com/">
              <a:extLst>
                <a:ext uri="{FF2B5EF4-FFF2-40B4-BE49-F238E27FC236}">
                  <a16:creationId xmlns:a16="http://schemas.microsoft.com/office/drawing/2014/main" xmlns="" id="{62077E3C-3255-4691-8F6C-07D763F8D54B}"/>
                </a:ext>
              </a:extLst>
            </p:cNvPr>
            <p:cNvSpPr>
              <a:spLocks noEditPoints="1"/>
            </p:cNvSpPr>
            <p:nvPr/>
          </p:nvSpPr>
          <p:spPr bwMode="gray">
            <a:xfrm>
              <a:off x="5914604" y="4675290"/>
              <a:ext cx="393114" cy="497767"/>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6" name="Andorra" descr="© INSCALE GmbH, 05.05.2010&#10;http://www.presentationload.com/">
              <a:extLst>
                <a:ext uri="{FF2B5EF4-FFF2-40B4-BE49-F238E27FC236}">
                  <a16:creationId xmlns:a16="http://schemas.microsoft.com/office/drawing/2014/main" xmlns="" id="{21068864-C344-4D15-AE88-E6E667B00774}"/>
                </a:ext>
              </a:extLst>
            </p:cNvPr>
            <p:cNvSpPr>
              <a:spLocks/>
            </p:cNvSpPr>
            <p:nvPr/>
          </p:nvSpPr>
          <p:spPr bwMode="gray">
            <a:xfrm>
              <a:off x="5617583" y="2980052"/>
              <a:ext cx="13977" cy="708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7" name="Afghanistan" descr="© INSCALE GmbH, 05.05.2010&#10;http://www.presentationload.com/">
              <a:extLst>
                <a:ext uri="{FF2B5EF4-FFF2-40B4-BE49-F238E27FC236}">
                  <a16:creationId xmlns:a16="http://schemas.microsoft.com/office/drawing/2014/main" xmlns="" id="{71D156D5-5797-4F23-84A7-44A11CEBF48D}"/>
                </a:ext>
              </a:extLst>
            </p:cNvPr>
            <p:cNvSpPr>
              <a:spLocks/>
            </p:cNvSpPr>
            <p:nvPr/>
          </p:nvSpPr>
          <p:spPr bwMode="gray">
            <a:xfrm>
              <a:off x="7368253" y="3127076"/>
              <a:ext cx="401850" cy="331255"/>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8" name="Freeform 8">
              <a:extLst>
                <a:ext uri="{FF2B5EF4-FFF2-40B4-BE49-F238E27FC236}">
                  <a16:creationId xmlns:a16="http://schemas.microsoft.com/office/drawing/2014/main" xmlns="" id="{E80E5897-02FF-4A3B-BB8E-8FF6A9309D95}"/>
                </a:ext>
              </a:extLst>
            </p:cNvPr>
            <p:cNvSpPr>
              <a:spLocks/>
            </p:cNvSpPr>
            <p:nvPr/>
          </p:nvSpPr>
          <p:spPr bwMode="auto">
            <a:xfrm>
              <a:off x="6229004" y="3678096"/>
              <a:ext cx="533854" cy="531005"/>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9" name="Freeform 9">
              <a:extLst>
                <a:ext uri="{FF2B5EF4-FFF2-40B4-BE49-F238E27FC236}">
                  <a16:creationId xmlns:a16="http://schemas.microsoft.com/office/drawing/2014/main" xmlns="" id="{E02E39D0-57D8-4E94-9D3D-E3F1254D1B3C}"/>
                </a:ext>
              </a:extLst>
            </p:cNvPr>
            <p:cNvSpPr>
              <a:spLocks/>
            </p:cNvSpPr>
            <p:nvPr/>
          </p:nvSpPr>
          <p:spPr bwMode="auto">
            <a:xfrm>
              <a:off x="6303180" y="4073503"/>
              <a:ext cx="384375" cy="325897"/>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0" name="Myanmar" descr="© INSCALE GmbH, 05.05.2010&#10;http://www.presentationload.com/">
              <a:extLst>
                <a:ext uri="{FF2B5EF4-FFF2-40B4-BE49-F238E27FC236}">
                  <a16:creationId xmlns:a16="http://schemas.microsoft.com/office/drawing/2014/main" xmlns="" id="{29A1606F-C929-4A83-A699-4A6618B4B5AC}"/>
                </a:ext>
              </a:extLst>
            </p:cNvPr>
            <p:cNvSpPr>
              <a:spLocks/>
            </p:cNvSpPr>
            <p:nvPr/>
          </p:nvSpPr>
          <p:spPr bwMode="gray">
            <a:xfrm>
              <a:off x="8402581" y="3488449"/>
              <a:ext cx="281294" cy="673135"/>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1" name="Western Sahara" descr="© INSCALE GmbH, 05.05.2010&#10;http://www.presentationload.com/">
              <a:extLst>
                <a:ext uri="{FF2B5EF4-FFF2-40B4-BE49-F238E27FC236}">
                  <a16:creationId xmlns:a16="http://schemas.microsoft.com/office/drawing/2014/main" xmlns="" id="{8015E46E-6D44-41EB-8D5B-FF3614D6DE38}"/>
                </a:ext>
              </a:extLst>
            </p:cNvPr>
            <p:cNvSpPr>
              <a:spLocks/>
            </p:cNvSpPr>
            <p:nvPr/>
          </p:nvSpPr>
          <p:spPr bwMode="gray">
            <a:xfrm>
              <a:off x="5028787" y="3520330"/>
              <a:ext cx="265570" cy="23028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2" name="Algeria" descr="© INSCALE GmbH, 05.05.2010&#10;http://www.presentationload.com/">
              <a:extLst>
                <a:ext uri="{FF2B5EF4-FFF2-40B4-BE49-F238E27FC236}">
                  <a16:creationId xmlns:a16="http://schemas.microsoft.com/office/drawing/2014/main" xmlns="" id="{F2E46C67-8F4A-46EC-B2E7-72F129B78A5A}"/>
                </a:ext>
              </a:extLst>
            </p:cNvPr>
            <p:cNvSpPr>
              <a:spLocks/>
            </p:cNvSpPr>
            <p:nvPr/>
          </p:nvSpPr>
          <p:spPr bwMode="gray">
            <a:xfrm>
              <a:off x="5269897" y="3176679"/>
              <a:ext cx="655190" cy="655422"/>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83" name="Central_East_Europe_Middle_East">
            <a:extLst>
              <a:ext uri="{FF2B5EF4-FFF2-40B4-BE49-F238E27FC236}">
                <a16:creationId xmlns:a16="http://schemas.microsoft.com/office/drawing/2014/main" xmlns="" id="{2BF70913-37F9-4592-B799-FB82D1D2AC15}"/>
              </a:ext>
            </a:extLst>
          </p:cNvPr>
          <p:cNvGrpSpPr/>
          <p:nvPr userDrawn="1"/>
        </p:nvGrpSpPr>
        <p:grpSpPr>
          <a:xfrm>
            <a:off x="5766095" y="1488875"/>
            <a:ext cx="4366190" cy="2193004"/>
            <a:chOff x="5766095" y="1736525"/>
            <a:chExt cx="4366190" cy="2193004"/>
          </a:xfrm>
        </p:grpSpPr>
        <p:sp>
          <p:nvSpPr>
            <p:cNvPr id="84" name="United Arab Emirates" descr="© INSCALE GmbH, 05.05.2010&#10;http://www.presentationload.com/">
              <a:extLst>
                <a:ext uri="{FF2B5EF4-FFF2-40B4-BE49-F238E27FC236}">
                  <a16:creationId xmlns:a16="http://schemas.microsoft.com/office/drawing/2014/main" xmlns="" id="{B36607C6-BE7D-4703-BAA7-5CFD517BFB71}"/>
                </a:ext>
              </a:extLst>
            </p:cNvPr>
            <p:cNvSpPr>
              <a:spLocks/>
            </p:cNvSpPr>
            <p:nvPr/>
          </p:nvSpPr>
          <p:spPr bwMode="gray">
            <a:xfrm>
              <a:off x="7142870" y="3561071"/>
              <a:ext cx="148509" cy="143484"/>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85" name="Ukraine" descr="© INSCALE GmbH, 05.05.2010&#10;http://www.presentationload.com/">
              <a:extLst>
                <a:ext uri="{FF2B5EF4-FFF2-40B4-BE49-F238E27FC236}">
                  <a16:creationId xmlns:a16="http://schemas.microsoft.com/office/drawing/2014/main" xmlns="" id="{80FFD935-C561-42E2-8B65-A12C7A6E111C}"/>
                </a:ext>
              </a:extLst>
            </p:cNvPr>
            <p:cNvSpPr>
              <a:spLocks/>
            </p:cNvSpPr>
            <p:nvPr/>
          </p:nvSpPr>
          <p:spPr bwMode="gray">
            <a:xfrm>
              <a:off x="6201139" y="2636399"/>
              <a:ext cx="494450" cy="281654"/>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6" name="Turkey" descr="© INSCALE GmbH, 05.05.2010&#10;http://www.presentationload.com/">
              <a:extLst>
                <a:ext uri="{FF2B5EF4-FFF2-40B4-BE49-F238E27FC236}">
                  <a16:creationId xmlns:a16="http://schemas.microsoft.com/office/drawing/2014/main" xmlns="" id="{580D978B-DBEB-43D3-B2B2-42869B8D9ADC}"/>
                </a:ext>
              </a:extLst>
            </p:cNvPr>
            <p:cNvSpPr>
              <a:spLocks noEditPoints="1"/>
            </p:cNvSpPr>
            <p:nvPr/>
          </p:nvSpPr>
          <p:spPr bwMode="gray">
            <a:xfrm>
              <a:off x="6302479" y="2995995"/>
              <a:ext cx="588797" cy="226740"/>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7" name="Slovenia" descr="© INSCALE GmbH, 05.05.2010&#10;http://www.presentationload.com/">
              <a:extLst>
                <a:ext uri="{FF2B5EF4-FFF2-40B4-BE49-F238E27FC236}">
                  <a16:creationId xmlns:a16="http://schemas.microsoft.com/office/drawing/2014/main" xmlns="" id="{FD64B8C8-A241-4BED-BD30-EE2570E6E3AE}"/>
                </a:ext>
              </a:extLst>
            </p:cNvPr>
            <p:cNvSpPr>
              <a:spLocks/>
            </p:cNvSpPr>
            <p:nvPr/>
          </p:nvSpPr>
          <p:spPr bwMode="gray">
            <a:xfrm>
              <a:off x="5956535" y="2824166"/>
              <a:ext cx="92600" cy="54915"/>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8" name="Slovakia" descr="© INSCALE GmbH, 05.05.2010&#10;http://www.presentationload.com/">
              <a:extLst>
                <a:ext uri="{FF2B5EF4-FFF2-40B4-BE49-F238E27FC236}">
                  <a16:creationId xmlns:a16="http://schemas.microsoft.com/office/drawing/2014/main" xmlns="" id="{739F21BB-0FB3-4E80-8BAB-3141B6DACA89}"/>
                </a:ext>
              </a:extLst>
            </p:cNvPr>
            <p:cNvSpPr>
              <a:spLocks/>
            </p:cNvSpPr>
            <p:nvPr/>
          </p:nvSpPr>
          <p:spPr bwMode="gray">
            <a:xfrm>
              <a:off x="6050883" y="2733826"/>
              <a:ext cx="158992" cy="65543"/>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9" name="Saudi Arabia" descr="© INSCALE GmbH, 05.05.2010&#10;http://www.presentationload.com/">
              <a:extLst>
                <a:ext uri="{FF2B5EF4-FFF2-40B4-BE49-F238E27FC236}">
                  <a16:creationId xmlns:a16="http://schemas.microsoft.com/office/drawing/2014/main" xmlns="" id="{DC0A8E99-B162-4621-BED5-AF5112F087AD}"/>
                </a:ext>
              </a:extLst>
            </p:cNvPr>
            <p:cNvSpPr>
              <a:spLocks/>
            </p:cNvSpPr>
            <p:nvPr/>
          </p:nvSpPr>
          <p:spPr bwMode="gray">
            <a:xfrm>
              <a:off x="6616968" y="3357363"/>
              <a:ext cx="656936" cy="572166"/>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0" name="Russia" descr="© INSCALE GmbH, 05.05.2010&#10;http://www.presentationload.com/">
              <a:extLst>
                <a:ext uri="{FF2B5EF4-FFF2-40B4-BE49-F238E27FC236}">
                  <a16:creationId xmlns:a16="http://schemas.microsoft.com/office/drawing/2014/main" xmlns="" id="{57321B63-86EC-4571-ACA2-7A0BCC1D7C6A}"/>
                </a:ext>
              </a:extLst>
            </p:cNvPr>
            <p:cNvSpPr>
              <a:spLocks noEditPoints="1"/>
            </p:cNvSpPr>
            <p:nvPr/>
          </p:nvSpPr>
          <p:spPr bwMode="gray">
            <a:xfrm>
              <a:off x="6124266" y="1736525"/>
              <a:ext cx="4008019" cy="129313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1" name="Romania" descr="© INSCALE GmbH, 05.05.2010&#10;http://www.presentationload.com/">
              <a:extLst>
                <a:ext uri="{FF2B5EF4-FFF2-40B4-BE49-F238E27FC236}">
                  <a16:creationId xmlns:a16="http://schemas.microsoft.com/office/drawing/2014/main" xmlns="" id="{CE8F0D5E-3F37-4AE2-8EC0-C0815DFE491B}"/>
                </a:ext>
              </a:extLst>
            </p:cNvPr>
            <p:cNvSpPr>
              <a:spLocks/>
            </p:cNvSpPr>
            <p:nvPr/>
          </p:nvSpPr>
          <p:spPr bwMode="gray">
            <a:xfrm>
              <a:off x="6150473" y="2779883"/>
              <a:ext cx="272560" cy="1647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2" name="Qatar" descr="© INSCALE GmbH, 05.05.2010&#10;http://www.presentationload.com/">
              <a:extLst>
                <a:ext uri="{FF2B5EF4-FFF2-40B4-BE49-F238E27FC236}">
                  <a16:creationId xmlns:a16="http://schemas.microsoft.com/office/drawing/2014/main" xmlns="" id="{0DBD386E-1728-4539-ADFF-7CFE8E4FD340}"/>
                </a:ext>
              </a:extLst>
            </p:cNvPr>
            <p:cNvSpPr>
              <a:spLocks/>
            </p:cNvSpPr>
            <p:nvPr/>
          </p:nvSpPr>
          <p:spPr bwMode="gray">
            <a:xfrm>
              <a:off x="7120154" y="3571703"/>
              <a:ext cx="29701" cy="63770"/>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3" name="Poland" descr="© INSCALE GmbH, 05.05.2010&#10;http://www.presentationload.com/">
              <a:extLst>
                <a:ext uri="{FF2B5EF4-FFF2-40B4-BE49-F238E27FC236}">
                  <a16:creationId xmlns:a16="http://schemas.microsoft.com/office/drawing/2014/main" xmlns="" id="{B6C8FC98-8258-45EB-BE33-F006E0FD58A3}"/>
                </a:ext>
              </a:extLst>
            </p:cNvPr>
            <p:cNvSpPr>
              <a:spLocks/>
            </p:cNvSpPr>
            <p:nvPr/>
          </p:nvSpPr>
          <p:spPr bwMode="gray">
            <a:xfrm>
              <a:off x="5975754" y="2551372"/>
              <a:ext cx="276054" cy="201940"/>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4" name="Oman" descr="© INSCALE GmbH, 05.05.2010&#10;http://www.presentationload.com/">
              <a:extLst>
                <a:ext uri="{FF2B5EF4-FFF2-40B4-BE49-F238E27FC236}">
                  <a16:creationId xmlns:a16="http://schemas.microsoft.com/office/drawing/2014/main" xmlns="" id="{5DF75F45-1731-4C11-B231-2F676C493800}"/>
                </a:ext>
              </a:extLst>
            </p:cNvPr>
            <p:cNvSpPr>
              <a:spLocks/>
            </p:cNvSpPr>
            <p:nvPr/>
          </p:nvSpPr>
          <p:spPr bwMode="gray">
            <a:xfrm>
              <a:off x="7169077" y="3614218"/>
              <a:ext cx="239362" cy="302911"/>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5" name="Montenegro" descr="© INSCALE GmbH, 05.05.2010&#10;http://www.presentationload.com/">
              <a:extLst>
                <a:ext uri="{FF2B5EF4-FFF2-40B4-BE49-F238E27FC236}">
                  <a16:creationId xmlns:a16="http://schemas.microsoft.com/office/drawing/2014/main" xmlns="" id="{35A8C13D-341F-41A3-9239-C2BE539A3B5D}"/>
                </a:ext>
              </a:extLst>
            </p:cNvPr>
            <p:cNvSpPr>
              <a:spLocks/>
            </p:cNvSpPr>
            <p:nvPr/>
          </p:nvSpPr>
          <p:spPr bwMode="gray">
            <a:xfrm>
              <a:off x="6103299" y="2944624"/>
              <a:ext cx="50668" cy="60228"/>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6" name="Moldova" descr="© INSCALE GmbH, 05.05.2010&#10;http://www.presentationload.com/">
              <a:extLst>
                <a:ext uri="{FF2B5EF4-FFF2-40B4-BE49-F238E27FC236}">
                  <a16:creationId xmlns:a16="http://schemas.microsoft.com/office/drawing/2014/main" xmlns="" id="{C2D7A8B4-9786-4296-8CC5-EC4356767C9D}"/>
                </a:ext>
              </a:extLst>
            </p:cNvPr>
            <p:cNvSpPr>
              <a:spLocks/>
            </p:cNvSpPr>
            <p:nvPr/>
          </p:nvSpPr>
          <p:spPr bwMode="gray">
            <a:xfrm>
              <a:off x="6326937" y="2772796"/>
              <a:ext cx="96095" cy="10628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7" name="Malta" descr="© INSCALE GmbH, 05.05.2010&#10;http://www.presentationload.com/">
              <a:extLst>
                <a:ext uri="{FF2B5EF4-FFF2-40B4-BE49-F238E27FC236}">
                  <a16:creationId xmlns:a16="http://schemas.microsoft.com/office/drawing/2014/main" xmlns="" id="{CE7BC823-9F7A-48DE-8A5A-6CC569F9F5FA}"/>
                </a:ext>
              </a:extLst>
            </p:cNvPr>
            <p:cNvSpPr>
              <a:spLocks/>
            </p:cNvSpPr>
            <p:nvPr/>
          </p:nvSpPr>
          <p:spPr bwMode="gray">
            <a:xfrm>
              <a:off x="5986239" y="3210332"/>
              <a:ext cx="13977" cy="12402"/>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00359E"/>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8" name="Macedonia" descr="© INSCALE GmbH, 05.05.2010&#10;http://www.presentationload.com/">
              <a:extLst>
                <a:ext uri="{FF2B5EF4-FFF2-40B4-BE49-F238E27FC236}">
                  <a16:creationId xmlns:a16="http://schemas.microsoft.com/office/drawing/2014/main" xmlns="" id="{0AAE66DD-57D0-4BB5-8118-3F0BDC569F66}"/>
                </a:ext>
              </a:extLst>
            </p:cNvPr>
            <p:cNvSpPr>
              <a:spLocks/>
            </p:cNvSpPr>
            <p:nvPr/>
          </p:nvSpPr>
          <p:spPr bwMode="gray">
            <a:xfrm>
              <a:off x="6166197" y="2987136"/>
              <a:ext cx="73381" cy="5668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9" name="Liechtenstein" descr="© INSCALE GmbH, 05.05.2010&#10;http://www.presentationload.com/">
              <a:extLst>
                <a:ext uri="{FF2B5EF4-FFF2-40B4-BE49-F238E27FC236}">
                  <a16:creationId xmlns:a16="http://schemas.microsoft.com/office/drawing/2014/main" xmlns="" id="{C4E91592-DA83-4034-AC67-139C8852FCC3}"/>
                </a:ext>
              </a:extLst>
            </p:cNvPr>
            <p:cNvSpPr>
              <a:spLocks/>
            </p:cNvSpPr>
            <p:nvPr/>
          </p:nvSpPr>
          <p:spPr bwMode="gray">
            <a:xfrm>
              <a:off x="5844718" y="2811766"/>
              <a:ext cx="6989" cy="10629"/>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0" name="Lebanon" descr="© INSCALE GmbH, 05.05.2010&#10;http://www.presentationload.com/">
              <a:extLst>
                <a:ext uri="{FF2B5EF4-FFF2-40B4-BE49-F238E27FC236}">
                  <a16:creationId xmlns:a16="http://schemas.microsoft.com/office/drawing/2014/main" xmlns="" id="{C20504C5-5703-4199-843D-771331ADB421}"/>
                </a:ext>
              </a:extLst>
            </p:cNvPr>
            <p:cNvSpPr>
              <a:spLocks/>
            </p:cNvSpPr>
            <p:nvPr/>
          </p:nvSpPr>
          <p:spPr bwMode="gray">
            <a:xfrm>
              <a:off x="6608231" y="3267022"/>
              <a:ext cx="47174" cy="70857"/>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1" name="Kuwait" descr="© INSCALE GmbH, 05.05.2010&#10;http://www.presentationload.com/">
              <a:extLst>
                <a:ext uri="{FF2B5EF4-FFF2-40B4-BE49-F238E27FC236}">
                  <a16:creationId xmlns:a16="http://schemas.microsoft.com/office/drawing/2014/main" xmlns="" id="{2CBD6B97-F8E1-4597-BAA6-CE7A303735AA}"/>
                </a:ext>
              </a:extLst>
            </p:cNvPr>
            <p:cNvSpPr>
              <a:spLocks/>
            </p:cNvSpPr>
            <p:nvPr/>
          </p:nvSpPr>
          <p:spPr bwMode="gray">
            <a:xfrm>
              <a:off x="6975139" y="3433531"/>
              <a:ext cx="61150" cy="54915"/>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02" name="Italy" descr="© INSCALE GmbH, 05.05.2010&#10;http://www.presentationload.com/">
              <a:extLst>
                <a:ext uri="{FF2B5EF4-FFF2-40B4-BE49-F238E27FC236}">
                  <a16:creationId xmlns:a16="http://schemas.microsoft.com/office/drawing/2014/main" xmlns="" id="{3F3F9B4E-B0D5-4FD0-8453-A48F0D71B61C}"/>
                </a:ext>
              </a:extLst>
            </p:cNvPr>
            <p:cNvSpPr>
              <a:spLocks noEditPoints="1"/>
            </p:cNvSpPr>
            <p:nvPr/>
          </p:nvSpPr>
          <p:spPr bwMode="gray">
            <a:xfrm>
              <a:off x="5766095" y="2818853"/>
              <a:ext cx="344193" cy="373768"/>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3" name="Israel" descr="© INSCALE GmbH, 05.05.2010&#10;http://www.presentationload.com/">
              <a:extLst>
                <a:ext uri="{FF2B5EF4-FFF2-40B4-BE49-F238E27FC236}">
                  <a16:creationId xmlns:a16="http://schemas.microsoft.com/office/drawing/2014/main" xmlns="" id="{31FEAF55-653E-49E3-8D7F-40C356E4EDFB}"/>
                </a:ext>
              </a:extLst>
            </p:cNvPr>
            <p:cNvSpPr>
              <a:spLocks/>
            </p:cNvSpPr>
            <p:nvPr/>
          </p:nvSpPr>
          <p:spPr bwMode="gray">
            <a:xfrm>
              <a:off x="6596001" y="3311305"/>
              <a:ext cx="45426" cy="143484"/>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4" name="Iran" descr="© INSCALE GmbH, 05.05.2010&#10;http://www.presentationload.com/">
              <a:extLst>
                <a:ext uri="{FF2B5EF4-FFF2-40B4-BE49-F238E27FC236}">
                  <a16:creationId xmlns:a16="http://schemas.microsoft.com/office/drawing/2014/main" xmlns="" id="{F3DC1C1D-CE1F-472A-B063-5DD806BC52A9}"/>
                </a:ext>
              </a:extLst>
            </p:cNvPr>
            <p:cNvSpPr>
              <a:spLocks/>
            </p:cNvSpPr>
            <p:nvPr/>
          </p:nvSpPr>
          <p:spPr bwMode="gray">
            <a:xfrm>
              <a:off x="6854585" y="3081022"/>
              <a:ext cx="637719" cy="529652"/>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05" name="Hungary" descr="© INSCALE GmbH, 05.05.2010&#10;http://www.presentationload.com/">
              <a:extLst>
                <a:ext uri="{FF2B5EF4-FFF2-40B4-BE49-F238E27FC236}">
                  <a16:creationId xmlns:a16="http://schemas.microsoft.com/office/drawing/2014/main" xmlns="" id="{EAF28915-EADC-4707-8131-6E4BBFAB6AA2}"/>
                </a:ext>
              </a:extLst>
            </p:cNvPr>
            <p:cNvSpPr>
              <a:spLocks/>
            </p:cNvSpPr>
            <p:nvPr/>
          </p:nvSpPr>
          <p:spPr bwMode="gray">
            <a:xfrm>
              <a:off x="6036907" y="2769254"/>
              <a:ext cx="188695" cy="99198"/>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6" name="Greece" descr="© INSCALE GmbH, 05.05.2010&#10;http://www.presentationload.com/">
              <a:extLst>
                <a:ext uri="{FF2B5EF4-FFF2-40B4-BE49-F238E27FC236}">
                  <a16:creationId xmlns:a16="http://schemas.microsoft.com/office/drawing/2014/main" xmlns="" id="{A135637E-911E-480F-A898-757C3DC7123B}"/>
                </a:ext>
              </a:extLst>
            </p:cNvPr>
            <p:cNvSpPr>
              <a:spLocks noEditPoints="1"/>
            </p:cNvSpPr>
            <p:nvPr/>
          </p:nvSpPr>
          <p:spPr bwMode="gray">
            <a:xfrm>
              <a:off x="6164449" y="3010164"/>
              <a:ext cx="235868" cy="247997"/>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7" name="Czech Republic" descr="© INSCALE GmbH, 05.05.2010&#10;http://www.presentationload.com/">
              <a:extLst>
                <a:ext uri="{FF2B5EF4-FFF2-40B4-BE49-F238E27FC236}">
                  <a16:creationId xmlns:a16="http://schemas.microsoft.com/office/drawing/2014/main" xmlns="" id="{3E9B110B-ECF5-412C-8A5A-A5B9F9189881}"/>
                </a:ext>
              </a:extLst>
            </p:cNvPr>
            <p:cNvSpPr>
              <a:spLocks/>
            </p:cNvSpPr>
            <p:nvPr/>
          </p:nvSpPr>
          <p:spPr bwMode="gray">
            <a:xfrm>
              <a:off x="5921594" y="2682453"/>
              <a:ext cx="186947" cy="8680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8" name="Cyprus" descr="© INSCALE GmbH, 05.05.2010&#10;http://www.presentationload.com/">
              <a:extLst>
                <a:ext uri="{FF2B5EF4-FFF2-40B4-BE49-F238E27FC236}">
                  <a16:creationId xmlns:a16="http://schemas.microsoft.com/office/drawing/2014/main" xmlns="" id="{91157A6F-58FC-4792-AFEB-C5B9865AB5DB}"/>
                </a:ext>
              </a:extLst>
            </p:cNvPr>
            <p:cNvSpPr>
              <a:spLocks/>
            </p:cNvSpPr>
            <p:nvPr/>
          </p:nvSpPr>
          <p:spPr bwMode="gray">
            <a:xfrm>
              <a:off x="6522617" y="3231591"/>
              <a:ext cx="66393" cy="38971"/>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9" name="Croatia" descr="© INSCALE GmbH, 05.05.2010&#10;http://www.presentationload.com/">
              <a:extLst>
                <a:ext uri="{FF2B5EF4-FFF2-40B4-BE49-F238E27FC236}">
                  <a16:creationId xmlns:a16="http://schemas.microsoft.com/office/drawing/2014/main" xmlns="" id="{0843E57A-2A54-40A1-815F-A2CF5A774B7D}"/>
                </a:ext>
              </a:extLst>
            </p:cNvPr>
            <p:cNvSpPr>
              <a:spLocks/>
            </p:cNvSpPr>
            <p:nvPr/>
          </p:nvSpPr>
          <p:spPr bwMode="gray">
            <a:xfrm>
              <a:off x="5967019" y="2841881"/>
              <a:ext cx="162486" cy="123998"/>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0" name="Bulgaria" descr="© INSCALE GmbH, 05.05.2010&#10;http://www.presentationload.com/">
              <a:extLst>
                <a:ext uri="{FF2B5EF4-FFF2-40B4-BE49-F238E27FC236}">
                  <a16:creationId xmlns:a16="http://schemas.microsoft.com/office/drawing/2014/main" xmlns="" id="{6B94532E-2572-4FCC-BE0F-82944E075698}"/>
                </a:ext>
              </a:extLst>
            </p:cNvPr>
            <p:cNvSpPr>
              <a:spLocks/>
            </p:cNvSpPr>
            <p:nvPr/>
          </p:nvSpPr>
          <p:spPr bwMode="gray">
            <a:xfrm>
              <a:off x="6218611" y="2925137"/>
              <a:ext cx="174718" cy="100971"/>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1" name="Bosnia and Herzegovina" descr="© INSCALE GmbH, 05.05.2010&#10;http://www.presentationload.com/">
              <a:extLst>
                <a:ext uri="{FF2B5EF4-FFF2-40B4-BE49-F238E27FC236}">
                  <a16:creationId xmlns:a16="http://schemas.microsoft.com/office/drawing/2014/main" xmlns="" id="{48071ED3-D0AA-4EEF-AA08-446C33F42114}"/>
                </a:ext>
              </a:extLst>
            </p:cNvPr>
            <p:cNvSpPr>
              <a:spLocks/>
            </p:cNvSpPr>
            <p:nvPr/>
          </p:nvSpPr>
          <p:spPr bwMode="gray">
            <a:xfrm>
              <a:off x="6021179" y="2884396"/>
              <a:ext cx="117060" cy="106285"/>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2" name="Bahrain" descr="© INSCALE GmbH, 05.05.2010&#10;http://www.presentationload.com/">
              <a:extLst>
                <a:ext uri="{FF2B5EF4-FFF2-40B4-BE49-F238E27FC236}">
                  <a16:creationId xmlns:a16="http://schemas.microsoft.com/office/drawing/2014/main" xmlns="" id="{ECE458AA-C1D5-4F49-BA1C-A074A621E524}"/>
                </a:ext>
              </a:extLst>
            </p:cNvPr>
            <p:cNvSpPr>
              <a:spLocks/>
            </p:cNvSpPr>
            <p:nvPr/>
          </p:nvSpPr>
          <p:spPr bwMode="gray">
            <a:xfrm>
              <a:off x="7106178" y="3562844"/>
              <a:ext cx="12230" cy="24800"/>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475" kern="0" dirty="0">
                <a:solidFill>
                  <a:srgbClr val="555555"/>
                </a:solidFill>
                <a:cs typeface="Calibri" pitchFamily="34" charset="0"/>
              </a:endParaRPr>
            </a:p>
          </p:txBody>
        </p:sp>
        <p:sp>
          <p:nvSpPr>
            <p:cNvPr id="113" name="Austria" descr="© INSCALE GmbH, 05.05.2010&#10;http://www.presentationload.com/">
              <a:extLst>
                <a:ext uri="{FF2B5EF4-FFF2-40B4-BE49-F238E27FC236}">
                  <a16:creationId xmlns:a16="http://schemas.microsoft.com/office/drawing/2014/main" xmlns="" id="{1BE47C5A-5156-4AEB-BD1F-E746EBAA7AC7}"/>
                </a:ext>
              </a:extLst>
            </p:cNvPr>
            <p:cNvSpPr>
              <a:spLocks/>
            </p:cNvSpPr>
            <p:nvPr/>
          </p:nvSpPr>
          <p:spPr bwMode="gray">
            <a:xfrm>
              <a:off x="5851703" y="2753312"/>
              <a:ext cx="202672" cy="9034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4" name="Albania" descr="© INSCALE GmbH, 05.05.2010&#10;http://www.presentationload.com/">
              <a:extLst>
                <a:ext uri="{FF2B5EF4-FFF2-40B4-BE49-F238E27FC236}">
                  <a16:creationId xmlns:a16="http://schemas.microsoft.com/office/drawing/2014/main" xmlns="" id="{EEA11AEC-97A4-44C6-AE5A-058D98AF8DED}"/>
                </a:ext>
              </a:extLst>
            </p:cNvPr>
            <p:cNvSpPr>
              <a:spLocks/>
            </p:cNvSpPr>
            <p:nvPr/>
          </p:nvSpPr>
          <p:spPr bwMode="gray">
            <a:xfrm>
              <a:off x="6120772" y="2980052"/>
              <a:ext cx="64644" cy="10982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nvGrpSpPr>
            <p:cNvPr id="115" name="Group 340">
              <a:extLst>
                <a:ext uri="{FF2B5EF4-FFF2-40B4-BE49-F238E27FC236}">
                  <a16:creationId xmlns:a16="http://schemas.microsoft.com/office/drawing/2014/main" xmlns="" id="{128E41CE-725E-4EE9-A3E5-792968F9F708}"/>
                </a:ext>
              </a:extLst>
            </p:cNvPr>
            <p:cNvGrpSpPr>
              <a:grpSpLocks/>
            </p:cNvGrpSpPr>
            <p:nvPr/>
          </p:nvGrpSpPr>
          <p:grpSpPr bwMode="auto">
            <a:xfrm>
              <a:off x="6110289" y="2854281"/>
              <a:ext cx="122302" cy="152341"/>
              <a:chOff x="2184" y="1242"/>
              <a:chExt cx="257" cy="316"/>
            </a:xfrm>
            <a:solidFill>
              <a:srgbClr val="24771B"/>
            </a:solidFill>
          </p:grpSpPr>
          <p:sp>
            <p:nvSpPr>
              <p:cNvPr id="116" name="Freeform 341" descr="© INSCALE GmbH, 05.05.2010&#10;http://www.presentationload.com/">
                <a:extLst>
                  <a:ext uri="{FF2B5EF4-FFF2-40B4-BE49-F238E27FC236}">
                    <a16:creationId xmlns:a16="http://schemas.microsoft.com/office/drawing/2014/main" xmlns="" id="{3FE53CB0-3EF4-4BEF-A265-F5FD93ADF525}"/>
                  </a:ext>
                </a:extLst>
              </p:cNvPr>
              <p:cNvSpPr>
                <a:spLocks/>
              </p:cNvSpPr>
              <p:nvPr/>
            </p:nvSpPr>
            <p:spPr bwMode="gray">
              <a:xfrm>
                <a:off x="2184" y="1242"/>
                <a:ext cx="257" cy="282"/>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7" name="Freeform 342" descr="© INSCALE GmbH, 05.05.2010&#10;http://www.presentationload.com/">
                <a:extLst>
                  <a:ext uri="{FF2B5EF4-FFF2-40B4-BE49-F238E27FC236}">
                    <a16:creationId xmlns:a16="http://schemas.microsoft.com/office/drawing/2014/main" xmlns="" id="{8CBF0999-44F5-4530-9E6B-714791AAEBCE}"/>
                  </a:ext>
                </a:extLst>
              </p:cNvPr>
              <p:cNvSpPr>
                <a:spLocks noEditPoints="1"/>
              </p:cNvSpPr>
              <p:nvPr/>
            </p:nvSpPr>
            <p:spPr bwMode="gray">
              <a:xfrm>
                <a:off x="2268" y="1436"/>
                <a:ext cx="121" cy="12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grpSp>
        <p:nvGrpSpPr>
          <p:cNvPr id="118" name="South_africa_Oceanea">
            <a:extLst>
              <a:ext uri="{FF2B5EF4-FFF2-40B4-BE49-F238E27FC236}">
                <a16:creationId xmlns:a16="http://schemas.microsoft.com/office/drawing/2014/main" xmlns="" id="{1FEE6648-5765-4ED5-BBEE-8941CCEDF3E3}"/>
              </a:ext>
            </a:extLst>
          </p:cNvPr>
          <p:cNvGrpSpPr/>
          <p:nvPr userDrawn="1"/>
        </p:nvGrpSpPr>
        <p:grpSpPr>
          <a:xfrm>
            <a:off x="5914601" y="3426794"/>
            <a:ext cx="4900828" cy="2529573"/>
            <a:chOff x="5914601" y="3674444"/>
            <a:chExt cx="4900828" cy="2529573"/>
          </a:xfrm>
        </p:grpSpPr>
        <p:sp>
          <p:nvSpPr>
            <p:cNvPr id="119" name="Philippines" descr="© INSCALE GmbH, 05.05.2010&#10;http://www.presentationload.com/">
              <a:extLst>
                <a:ext uri="{FF2B5EF4-FFF2-40B4-BE49-F238E27FC236}">
                  <a16:creationId xmlns:a16="http://schemas.microsoft.com/office/drawing/2014/main" xmlns="" id="{2C173C5F-B152-46AE-8A40-241252714D3C}"/>
                </a:ext>
              </a:extLst>
            </p:cNvPr>
            <p:cNvSpPr>
              <a:spLocks noEditPoints="1"/>
            </p:cNvSpPr>
            <p:nvPr/>
          </p:nvSpPr>
          <p:spPr bwMode="gray">
            <a:xfrm>
              <a:off x="9234236" y="3842728"/>
              <a:ext cx="316238" cy="540280"/>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0" name="Parcel Islands" descr="© INSCALE GmbH, 05.05.2010&#10;http://www.presentationload.com/">
              <a:extLst>
                <a:ext uri="{FF2B5EF4-FFF2-40B4-BE49-F238E27FC236}">
                  <a16:creationId xmlns:a16="http://schemas.microsoft.com/office/drawing/2014/main" xmlns="" id="{C39C8A32-A7DE-4C2B-B183-2170C1B808C3}"/>
                </a:ext>
              </a:extLst>
            </p:cNvPr>
            <p:cNvSpPr>
              <a:spLocks noEditPoints="1"/>
            </p:cNvSpPr>
            <p:nvPr/>
          </p:nvSpPr>
          <p:spPr bwMode="gray">
            <a:xfrm>
              <a:off x="9019335" y="3895871"/>
              <a:ext cx="41932" cy="28342"/>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FFFFFF">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21" name="New Zealand" descr="© INSCALE GmbH, 05.05.2010&#10;http://www.presentationload.com/">
              <a:extLst>
                <a:ext uri="{FF2B5EF4-FFF2-40B4-BE49-F238E27FC236}">
                  <a16:creationId xmlns:a16="http://schemas.microsoft.com/office/drawing/2014/main" xmlns="" id="{61A13FB1-C7D3-4E5B-82E9-65B695FC8EB1}"/>
                </a:ext>
              </a:extLst>
            </p:cNvPr>
            <p:cNvSpPr>
              <a:spLocks noEditPoints="1"/>
            </p:cNvSpPr>
            <p:nvPr/>
          </p:nvSpPr>
          <p:spPr bwMode="gray">
            <a:xfrm>
              <a:off x="10252839" y="5762935"/>
              <a:ext cx="562590" cy="441082"/>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2" name="Namibia" descr="© INSCALE GmbH, 05.05.2010&#10;http://www.presentationload.com/">
              <a:extLst>
                <a:ext uri="{FF2B5EF4-FFF2-40B4-BE49-F238E27FC236}">
                  <a16:creationId xmlns:a16="http://schemas.microsoft.com/office/drawing/2014/main" xmlns="" id="{94578DCF-8DB0-4715-809B-1843E36F3266}"/>
                </a:ext>
              </a:extLst>
            </p:cNvPr>
            <p:cNvSpPr>
              <a:spLocks/>
            </p:cNvSpPr>
            <p:nvPr/>
          </p:nvSpPr>
          <p:spPr bwMode="gray">
            <a:xfrm>
              <a:off x="5914601" y="5134086"/>
              <a:ext cx="422816" cy="437540"/>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3" name="Malaysia" descr="© INSCALE GmbH, 05.05.2010&#10;http://www.presentationload.com/">
              <a:extLst>
                <a:ext uri="{FF2B5EF4-FFF2-40B4-BE49-F238E27FC236}">
                  <a16:creationId xmlns:a16="http://schemas.microsoft.com/office/drawing/2014/main" xmlns="" id="{7309C354-C020-4B57-8230-3B21114876EE}"/>
                </a:ext>
              </a:extLst>
            </p:cNvPr>
            <p:cNvSpPr>
              <a:spLocks/>
            </p:cNvSpPr>
            <p:nvPr/>
          </p:nvSpPr>
          <p:spPr bwMode="gray">
            <a:xfrm>
              <a:off x="8696103" y="4276723"/>
              <a:ext cx="136279" cy="196627"/>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4" name="Malaysia" descr="© INSCALE GmbH, 05.05.2010&#10;http://www.presentationload.com/">
              <a:extLst>
                <a:ext uri="{FF2B5EF4-FFF2-40B4-BE49-F238E27FC236}">
                  <a16:creationId xmlns:a16="http://schemas.microsoft.com/office/drawing/2014/main" xmlns="" id="{C2F90F4B-7A28-44D8-84D7-1084573E8A91}"/>
                </a:ext>
              </a:extLst>
            </p:cNvPr>
            <p:cNvSpPr>
              <a:spLocks/>
            </p:cNvSpPr>
            <p:nvPr/>
          </p:nvSpPr>
          <p:spPr bwMode="gray">
            <a:xfrm>
              <a:off x="9014092" y="4253697"/>
              <a:ext cx="304007" cy="237368"/>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5" name="Indonesia" descr="© INSCALE GmbH, 05.05.2010&#10;http://www.presentationload.com/">
              <a:extLst>
                <a:ext uri="{FF2B5EF4-FFF2-40B4-BE49-F238E27FC236}">
                  <a16:creationId xmlns:a16="http://schemas.microsoft.com/office/drawing/2014/main" xmlns="" id="{C5092F9A-8A45-4BDC-A1C4-06DC2B1054E3}"/>
                </a:ext>
              </a:extLst>
            </p:cNvPr>
            <p:cNvSpPr>
              <a:spLocks noEditPoints="1"/>
            </p:cNvSpPr>
            <p:nvPr/>
          </p:nvSpPr>
          <p:spPr bwMode="gray">
            <a:xfrm>
              <a:off x="8547594" y="4315693"/>
              <a:ext cx="1446661" cy="58456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6" name="Cambodia" descr="© INSCALE GmbH, 05.05.2010&#10;http://www.presentationload.com/">
              <a:extLst>
                <a:ext uri="{FF2B5EF4-FFF2-40B4-BE49-F238E27FC236}">
                  <a16:creationId xmlns:a16="http://schemas.microsoft.com/office/drawing/2014/main" xmlns="" id="{6BFB61A5-1715-410C-BBBD-0A04A0A5D897}"/>
                </a:ext>
              </a:extLst>
            </p:cNvPr>
            <p:cNvSpPr>
              <a:spLocks/>
            </p:cNvSpPr>
            <p:nvPr/>
          </p:nvSpPr>
          <p:spPr bwMode="gray">
            <a:xfrm>
              <a:off x="8755511" y="3995069"/>
              <a:ext cx="167728" cy="15057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7" name="Botswana" descr="© INSCALE GmbH, 05.05.2010&#10;http://www.presentationload.com/">
              <a:extLst>
                <a:ext uri="{FF2B5EF4-FFF2-40B4-BE49-F238E27FC236}">
                  <a16:creationId xmlns:a16="http://schemas.microsoft.com/office/drawing/2014/main" xmlns="" id="{196BE101-A487-49DC-B486-6BD4DF13FDD8}"/>
                </a:ext>
              </a:extLst>
            </p:cNvPr>
            <p:cNvSpPr>
              <a:spLocks/>
            </p:cNvSpPr>
            <p:nvPr/>
          </p:nvSpPr>
          <p:spPr bwMode="gray">
            <a:xfrm>
              <a:off x="6169691" y="5164203"/>
              <a:ext cx="286537" cy="327711"/>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8" name="Australia" descr="© INSCALE GmbH, 05.05.2010&#10;http://www.presentationload.com/">
              <a:extLst>
                <a:ext uri="{FF2B5EF4-FFF2-40B4-BE49-F238E27FC236}">
                  <a16:creationId xmlns:a16="http://schemas.microsoft.com/office/drawing/2014/main" xmlns="" id="{8A707952-CAFD-43D0-A841-D88334D272E6}"/>
                </a:ext>
              </a:extLst>
            </p:cNvPr>
            <p:cNvSpPr>
              <a:spLocks noEditPoints="1"/>
            </p:cNvSpPr>
            <p:nvPr/>
          </p:nvSpPr>
          <p:spPr bwMode="gray">
            <a:xfrm>
              <a:off x="8979146" y="4905577"/>
              <a:ext cx="1257967" cy="1195702"/>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9" name="South Africa" descr="© INSCALE GmbH, 05.05.2010&#10;http://www.presentationload.com/">
              <a:extLst>
                <a:ext uri="{FF2B5EF4-FFF2-40B4-BE49-F238E27FC236}">
                  <a16:creationId xmlns:a16="http://schemas.microsoft.com/office/drawing/2014/main" xmlns="" id="{C5D14059-2922-4738-805C-58DF213B70C0}"/>
                </a:ext>
              </a:extLst>
            </p:cNvPr>
            <p:cNvSpPr>
              <a:spLocks noEditPoints="1"/>
            </p:cNvSpPr>
            <p:nvPr/>
          </p:nvSpPr>
          <p:spPr bwMode="gray">
            <a:xfrm>
              <a:off x="6059620" y="5323494"/>
              <a:ext cx="503186" cy="458797"/>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0" name="Thailand" descr="© INSCALE GmbH, 05.05.2010&#10;http://www.presentationload.com/">
              <a:extLst>
                <a:ext uri="{FF2B5EF4-FFF2-40B4-BE49-F238E27FC236}">
                  <a16:creationId xmlns:a16="http://schemas.microsoft.com/office/drawing/2014/main" xmlns="" id="{0AD6C785-B032-4CDA-8A69-7D82D9D8A6EF}"/>
                </a:ext>
              </a:extLst>
            </p:cNvPr>
            <p:cNvSpPr>
              <a:spLocks/>
            </p:cNvSpPr>
            <p:nvPr/>
          </p:nvSpPr>
          <p:spPr bwMode="gray">
            <a:xfrm>
              <a:off x="8580791" y="3782500"/>
              <a:ext cx="274306" cy="533194"/>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1" name="Vietnam" descr="© INSCALE GmbH, 05.05.2010&#10;http://www.presentationload.com/">
              <a:extLst>
                <a:ext uri="{FF2B5EF4-FFF2-40B4-BE49-F238E27FC236}">
                  <a16:creationId xmlns:a16="http://schemas.microsoft.com/office/drawing/2014/main" xmlns="" id="{4B54D0D3-E962-4950-9CB5-74DD397F47EA}"/>
                </a:ext>
              </a:extLst>
            </p:cNvPr>
            <p:cNvSpPr>
              <a:spLocks/>
            </p:cNvSpPr>
            <p:nvPr/>
          </p:nvSpPr>
          <p:spPr bwMode="gray">
            <a:xfrm>
              <a:off x="8710083" y="3674444"/>
              <a:ext cx="269064" cy="534965"/>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2" name="Laos" descr="© INSCALE GmbH, 05.05.2010&#10;http://www.presentationload.com/">
              <a:extLst>
                <a:ext uri="{FF2B5EF4-FFF2-40B4-BE49-F238E27FC236}">
                  <a16:creationId xmlns:a16="http://schemas.microsoft.com/office/drawing/2014/main" xmlns="" id="{F72C2E30-4DC0-463F-9ED4-F112F7E0D275}"/>
                </a:ext>
              </a:extLst>
            </p:cNvPr>
            <p:cNvSpPr>
              <a:spLocks/>
            </p:cNvSpPr>
            <p:nvPr/>
          </p:nvSpPr>
          <p:spPr bwMode="gray">
            <a:xfrm>
              <a:off x="8652426" y="3706328"/>
              <a:ext cx="265570" cy="311769"/>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75A285"/>
            </a:solidFill>
            <a:ln w="0">
              <a:solidFill>
                <a:srgbClr val="B4D2AC">
                  <a:lumMod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33" name="Asia">
            <a:extLst>
              <a:ext uri="{FF2B5EF4-FFF2-40B4-BE49-F238E27FC236}">
                <a16:creationId xmlns:a16="http://schemas.microsoft.com/office/drawing/2014/main" xmlns="" id="{4A83168A-15BA-4E1A-AD4D-EC5F2256587C}"/>
              </a:ext>
            </a:extLst>
          </p:cNvPr>
          <p:cNvGrpSpPr/>
          <p:nvPr userDrawn="1"/>
        </p:nvGrpSpPr>
        <p:grpSpPr>
          <a:xfrm>
            <a:off x="7661781" y="2344466"/>
            <a:ext cx="2082630" cy="1718266"/>
            <a:chOff x="7661781" y="2592116"/>
            <a:chExt cx="2082630" cy="1718266"/>
          </a:xfrm>
        </p:grpSpPr>
        <p:sp>
          <p:nvSpPr>
            <p:cNvPr id="134" name="Taiwan" descr="© INSCALE GmbH, 05.05.2010&#10;http://www.presentationload.com/">
              <a:extLst>
                <a:ext uri="{FF2B5EF4-FFF2-40B4-BE49-F238E27FC236}">
                  <a16:creationId xmlns:a16="http://schemas.microsoft.com/office/drawing/2014/main" xmlns="" id="{0502E6F2-CC0D-4C27-A075-4BF6F28F4E93}"/>
                </a:ext>
              </a:extLst>
            </p:cNvPr>
            <p:cNvSpPr>
              <a:spLocks/>
            </p:cNvSpPr>
            <p:nvPr/>
          </p:nvSpPr>
          <p:spPr bwMode="gray">
            <a:xfrm>
              <a:off x="9249963" y="3605357"/>
              <a:ext cx="52416" cy="12045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5" name="Sri Lanka" descr="© INSCALE GmbH, 05.05.2010&#10;http://www.presentationload.com/">
              <a:extLst>
                <a:ext uri="{FF2B5EF4-FFF2-40B4-BE49-F238E27FC236}">
                  <a16:creationId xmlns:a16="http://schemas.microsoft.com/office/drawing/2014/main" xmlns="" id="{48BFFB5A-886F-42DC-A389-B42566CE1190}"/>
                </a:ext>
              </a:extLst>
            </p:cNvPr>
            <p:cNvSpPr>
              <a:spLocks/>
            </p:cNvSpPr>
            <p:nvPr/>
          </p:nvSpPr>
          <p:spPr bwMode="gray">
            <a:xfrm>
              <a:off x="8054895" y="4173983"/>
              <a:ext cx="75128" cy="136399"/>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6" name="Korea, South" descr="© INSCALE GmbH, 05.05.2010&#10;http://www.presentationload.com/">
              <a:extLst>
                <a:ext uri="{FF2B5EF4-FFF2-40B4-BE49-F238E27FC236}">
                  <a16:creationId xmlns:a16="http://schemas.microsoft.com/office/drawing/2014/main" xmlns="" id="{CC42D2B5-45FC-4ED7-909A-2C9D3A93DE0B}"/>
                </a:ext>
              </a:extLst>
            </p:cNvPr>
            <p:cNvSpPr>
              <a:spLocks noEditPoints="1"/>
            </p:cNvSpPr>
            <p:nvPr/>
          </p:nvSpPr>
          <p:spPr bwMode="gray">
            <a:xfrm>
              <a:off x="9288400" y="3127080"/>
              <a:ext cx="120554" cy="191312"/>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7" name="Japan" descr="© INSCALE GmbH, 05.05.2010&#10;http://www.presentationload.com/">
              <a:extLst>
                <a:ext uri="{FF2B5EF4-FFF2-40B4-BE49-F238E27FC236}">
                  <a16:creationId xmlns:a16="http://schemas.microsoft.com/office/drawing/2014/main" xmlns="" id="{1D366F3D-2116-4BFC-B0C1-2487F680E93F}"/>
                </a:ext>
              </a:extLst>
            </p:cNvPr>
            <p:cNvSpPr>
              <a:spLocks noEditPoints="1"/>
            </p:cNvSpPr>
            <p:nvPr/>
          </p:nvSpPr>
          <p:spPr bwMode="gray">
            <a:xfrm>
              <a:off x="9356539" y="2877308"/>
              <a:ext cx="387872" cy="767022"/>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8" name="India" descr="© INSCALE GmbH, 05.05.2010&#10;http://www.presentationload.com/">
              <a:extLst>
                <a:ext uri="{FF2B5EF4-FFF2-40B4-BE49-F238E27FC236}">
                  <a16:creationId xmlns:a16="http://schemas.microsoft.com/office/drawing/2014/main" xmlns="" id="{83ACEEB6-77DE-47DD-BA00-F2359A774721}"/>
                </a:ext>
              </a:extLst>
            </p:cNvPr>
            <p:cNvSpPr>
              <a:spLocks noEditPoints="1"/>
            </p:cNvSpPr>
            <p:nvPr/>
          </p:nvSpPr>
          <p:spPr bwMode="gray">
            <a:xfrm>
              <a:off x="7661781" y="3217420"/>
              <a:ext cx="864851" cy="1059303"/>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9" name="China" descr="© INSCALE GmbH, 05.05.2010&#10;http://www.presentationload.com/">
              <a:extLst>
                <a:ext uri="{FF2B5EF4-FFF2-40B4-BE49-F238E27FC236}">
                  <a16:creationId xmlns:a16="http://schemas.microsoft.com/office/drawing/2014/main" xmlns="" id="{3813D19F-67B5-4DF3-B207-EEE029AF55E8}"/>
                </a:ext>
              </a:extLst>
            </p:cNvPr>
            <p:cNvSpPr>
              <a:spLocks noEditPoints="1"/>
            </p:cNvSpPr>
            <p:nvPr/>
          </p:nvSpPr>
          <p:spPr bwMode="gray">
            <a:xfrm>
              <a:off x="7721182" y="2592116"/>
              <a:ext cx="1621378" cy="126832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grpSp>
      <p:grpSp>
        <p:nvGrpSpPr>
          <p:cNvPr id="140" name="South_West_Europe">
            <a:extLst>
              <a:ext uri="{FF2B5EF4-FFF2-40B4-BE49-F238E27FC236}">
                <a16:creationId xmlns:a16="http://schemas.microsoft.com/office/drawing/2014/main" xmlns="" id="{01A01D74-F9C2-4C5B-A8C3-640AEF8C3F52}"/>
              </a:ext>
            </a:extLst>
          </p:cNvPr>
          <p:cNvGrpSpPr/>
          <p:nvPr userDrawn="1"/>
        </p:nvGrpSpPr>
        <p:grpSpPr>
          <a:xfrm>
            <a:off x="5172930" y="2427719"/>
            <a:ext cx="706729" cy="859898"/>
            <a:chOff x="5172930" y="2675369"/>
            <a:chExt cx="706729" cy="859898"/>
          </a:xfrm>
        </p:grpSpPr>
        <p:sp>
          <p:nvSpPr>
            <p:cNvPr id="141" name="Switzerland" descr="© INSCALE GmbH, 05.05.2010&#10;http://www.presentationload.com/">
              <a:extLst>
                <a:ext uri="{FF2B5EF4-FFF2-40B4-BE49-F238E27FC236}">
                  <a16:creationId xmlns:a16="http://schemas.microsoft.com/office/drawing/2014/main" xmlns="" id="{51725404-C26D-42E4-8B25-F7BBC2D65EA7}"/>
                </a:ext>
              </a:extLst>
            </p:cNvPr>
            <p:cNvSpPr>
              <a:spLocks/>
            </p:cNvSpPr>
            <p:nvPr/>
          </p:nvSpPr>
          <p:spPr bwMode="gray">
            <a:xfrm>
              <a:off x="5752116" y="2794056"/>
              <a:ext cx="127543" cy="70857"/>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65836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2" name="Spain" descr="© INSCALE GmbH, 05.05.2010&#10;http://www.presentationload.com/">
              <a:extLst>
                <a:ext uri="{FF2B5EF4-FFF2-40B4-BE49-F238E27FC236}">
                  <a16:creationId xmlns:a16="http://schemas.microsoft.com/office/drawing/2014/main" xmlns="" id="{08B56FBA-C85E-4913-8901-F458AAC847B4}"/>
                </a:ext>
              </a:extLst>
            </p:cNvPr>
            <p:cNvSpPr>
              <a:spLocks noEditPoints="1"/>
            </p:cNvSpPr>
            <p:nvPr/>
          </p:nvSpPr>
          <p:spPr bwMode="gray">
            <a:xfrm>
              <a:off x="5310084" y="2939311"/>
              <a:ext cx="387872" cy="276341"/>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3" name="Morocco" descr="© INSCALE GmbH, 05.05.2010&#10;http://www.presentationload.com/">
              <a:extLst>
                <a:ext uri="{FF2B5EF4-FFF2-40B4-BE49-F238E27FC236}">
                  <a16:creationId xmlns:a16="http://schemas.microsoft.com/office/drawing/2014/main" xmlns="" id="{862B29EF-27E1-4266-A105-51EBBB3B428C}"/>
                </a:ext>
              </a:extLst>
            </p:cNvPr>
            <p:cNvSpPr>
              <a:spLocks/>
            </p:cNvSpPr>
            <p:nvPr/>
          </p:nvSpPr>
          <p:spPr bwMode="gray">
            <a:xfrm>
              <a:off x="5172930" y="3237669"/>
              <a:ext cx="375641" cy="29759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4" name="France" descr="© INSCALE GmbH, 05.05.2010&#10;http://www.presentationload.com/">
              <a:extLst>
                <a:ext uri="{FF2B5EF4-FFF2-40B4-BE49-F238E27FC236}">
                  <a16:creationId xmlns:a16="http://schemas.microsoft.com/office/drawing/2014/main" xmlns="" id="{552D411A-F1A8-4CF4-B403-E5EC70D2F546}"/>
                </a:ext>
              </a:extLst>
            </p:cNvPr>
            <p:cNvSpPr>
              <a:spLocks noEditPoints="1"/>
            </p:cNvSpPr>
            <p:nvPr/>
          </p:nvSpPr>
          <p:spPr bwMode="gray">
            <a:xfrm>
              <a:off x="5448108" y="2675369"/>
              <a:ext cx="403597" cy="352511"/>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5" name="Portugal" descr="© INSCALE GmbH, 05.05.2010&#10;http://www.presentationload.com/">
              <a:extLst>
                <a:ext uri="{FF2B5EF4-FFF2-40B4-BE49-F238E27FC236}">
                  <a16:creationId xmlns:a16="http://schemas.microsoft.com/office/drawing/2014/main" xmlns="" id="{F7AB1737-15CD-491D-848C-33E69F982958}"/>
                </a:ext>
              </a:extLst>
            </p:cNvPr>
            <p:cNvSpPr>
              <a:spLocks/>
            </p:cNvSpPr>
            <p:nvPr/>
          </p:nvSpPr>
          <p:spPr bwMode="gray">
            <a:xfrm>
              <a:off x="5294358" y="2999536"/>
              <a:ext cx="101336" cy="184227"/>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46" name="North_West_Europe">
            <a:extLst>
              <a:ext uri="{FF2B5EF4-FFF2-40B4-BE49-F238E27FC236}">
                <a16:creationId xmlns:a16="http://schemas.microsoft.com/office/drawing/2014/main" xmlns="" id="{F1677447-2358-4D7D-AFB6-C8C0C2611CF6}"/>
              </a:ext>
            </a:extLst>
          </p:cNvPr>
          <p:cNvGrpSpPr/>
          <p:nvPr userDrawn="1"/>
        </p:nvGrpSpPr>
        <p:grpSpPr>
          <a:xfrm>
            <a:off x="5046257" y="1522526"/>
            <a:ext cx="1343580" cy="967188"/>
            <a:chOff x="5046257" y="1770176"/>
            <a:chExt cx="1343580" cy="967188"/>
          </a:xfrm>
        </p:grpSpPr>
        <p:sp>
          <p:nvSpPr>
            <p:cNvPr id="147" name="Sweden" descr="© INSCALE GmbH, 05.05.2010&#10;http://www.presentationload.com/">
              <a:extLst>
                <a:ext uri="{FF2B5EF4-FFF2-40B4-BE49-F238E27FC236}">
                  <a16:creationId xmlns:a16="http://schemas.microsoft.com/office/drawing/2014/main" xmlns="" id="{3AE28ADD-EDF4-4D54-8E08-842D2F3B568A}"/>
                </a:ext>
              </a:extLst>
            </p:cNvPr>
            <p:cNvSpPr>
              <a:spLocks noEditPoints="1"/>
            </p:cNvSpPr>
            <p:nvPr/>
          </p:nvSpPr>
          <p:spPr bwMode="gray">
            <a:xfrm>
              <a:off x="5897134" y="2087259"/>
              <a:ext cx="307503" cy="44462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8" name="United Kingdom" descr="© INSCALE GmbH, 05.05.2010&#10;http://www.presentationload.com/">
              <a:extLst>
                <a:ext uri="{FF2B5EF4-FFF2-40B4-BE49-F238E27FC236}">
                  <a16:creationId xmlns:a16="http://schemas.microsoft.com/office/drawing/2014/main" xmlns="" id="{B54FB590-6641-4F1F-916D-D5218C944E45}"/>
                </a:ext>
              </a:extLst>
            </p:cNvPr>
            <p:cNvSpPr>
              <a:spLocks noEditPoints="1"/>
            </p:cNvSpPr>
            <p:nvPr/>
          </p:nvSpPr>
          <p:spPr bwMode="gray">
            <a:xfrm>
              <a:off x="5385211" y="2351201"/>
              <a:ext cx="255087" cy="370226"/>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6BBA56"/>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9" name="Norway" descr="© INSCALE GmbH, 05.05.2010&#10;http://www.presentationload.com/">
              <a:extLst>
                <a:ext uri="{FF2B5EF4-FFF2-40B4-BE49-F238E27FC236}">
                  <a16:creationId xmlns:a16="http://schemas.microsoft.com/office/drawing/2014/main" xmlns="" id="{914C52B9-162E-4384-9D87-9D9761CC4511}"/>
                </a:ext>
              </a:extLst>
            </p:cNvPr>
            <p:cNvSpPr>
              <a:spLocks noEditPoints="1"/>
            </p:cNvSpPr>
            <p:nvPr/>
          </p:nvSpPr>
          <p:spPr bwMode="gray">
            <a:xfrm>
              <a:off x="5741634" y="1770176"/>
              <a:ext cx="602774" cy="671366"/>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6BBA56"/>
            </a:solidFill>
            <a:ln w="3175">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0" name="Luxembourg" descr="© INSCALE GmbH, 05.05.2010&#10;http://www.presentationload.com/">
              <a:extLst>
                <a:ext uri="{FF2B5EF4-FFF2-40B4-BE49-F238E27FC236}">
                  <a16:creationId xmlns:a16="http://schemas.microsoft.com/office/drawing/2014/main" xmlns="" id="{AD4A18A1-500C-4FBE-9E1B-A064EA9B0DDF}"/>
                </a:ext>
              </a:extLst>
            </p:cNvPr>
            <p:cNvSpPr>
              <a:spLocks/>
            </p:cNvSpPr>
            <p:nvPr/>
          </p:nvSpPr>
          <p:spPr bwMode="gray">
            <a:xfrm>
              <a:off x="5745128" y="2714338"/>
              <a:ext cx="22713" cy="194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1" name="Lithuania" descr="© INSCALE GmbH, 05.05.2010&#10;http://www.presentationload.com/">
              <a:extLst>
                <a:ext uri="{FF2B5EF4-FFF2-40B4-BE49-F238E27FC236}">
                  <a16:creationId xmlns:a16="http://schemas.microsoft.com/office/drawing/2014/main" xmlns="" id="{0AE3BABE-9A2A-4948-AF66-56E4230404EB}"/>
                </a:ext>
              </a:extLst>
            </p:cNvPr>
            <p:cNvSpPr>
              <a:spLocks/>
            </p:cNvSpPr>
            <p:nvPr/>
          </p:nvSpPr>
          <p:spPr bwMode="gray">
            <a:xfrm>
              <a:off x="6153964" y="2494687"/>
              <a:ext cx="150258" cy="8857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2" name="Latvia" descr="© INSCALE GmbH, 05.05.2010&#10;http://www.presentationload.com/">
              <a:extLst>
                <a:ext uri="{FF2B5EF4-FFF2-40B4-BE49-F238E27FC236}">
                  <a16:creationId xmlns:a16="http://schemas.microsoft.com/office/drawing/2014/main" xmlns="" id="{23FBF89E-02B8-4A1F-A6E1-21F76657FC9E}"/>
                </a:ext>
              </a:extLst>
            </p:cNvPr>
            <p:cNvSpPr>
              <a:spLocks/>
            </p:cNvSpPr>
            <p:nvPr/>
          </p:nvSpPr>
          <p:spPr bwMode="gray">
            <a:xfrm>
              <a:off x="6150473" y="2439772"/>
              <a:ext cx="188695" cy="81485"/>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3" name="Ireland" descr="© INSCALE GmbH, 05.05.2010&#10;http://www.presentationload.com/">
              <a:extLst>
                <a:ext uri="{FF2B5EF4-FFF2-40B4-BE49-F238E27FC236}">
                  <a16:creationId xmlns:a16="http://schemas.microsoft.com/office/drawing/2014/main" xmlns="" id="{1A1C44A4-B5FE-4C9B-9861-B3876CD44BB4}"/>
                </a:ext>
              </a:extLst>
            </p:cNvPr>
            <p:cNvSpPr>
              <a:spLocks/>
            </p:cNvSpPr>
            <p:nvPr/>
          </p:nvSpPr>
          <p:spPr bwMode="gray">
            <a:xfrm>
              <a:off x="5313578" y="2535428"/>
              <a:ext cx="124049" cy="132857"/>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4" name="Iceland" descr="© INSCALE GmbH, 05.05.2010&#10;http://www.presentationload.com/">
              <a:extLst>
                <a:ext uri="{FF2B5EF4-FFF2-40B4-BE49-F238E27FC236}">
                  <a16:creationId xmlns:a16="http://schemas.microsoft.com/office/drawing/2014/main" xmlns="" id="{C6ECDE57-8DEB-44EA-9948-D32FF5871F0A}"/>
                </a:ext>
              </a:extLst>
            </p:cNvPr>
            <p:cNvSpPr>
              <a:spLocks/>
            </p:cNvSpPr>
            <p:nvPr/>
          </p:nvSpPr>
          <p:spPr bwMode="gray">
            <a:xfrm>
              <a:off x="5046257" y="2165202"/>
              <a:ext cx="253339" cy="99198"/>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6BBA56"/>
            </a:solidFill>
            <a:ln w="0">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5" name="Finland" descr="© INSCALE GmbH, 05.05.2010&#10;http://www.presentationload.com/">
              <a:extLst>
                <a:ext uri="{FF2B5EF4-FFF2-40B4-BE49-F238E27FC236}">
                  <a16:creationId xmlns:a16="http://schemas.microsoft.com/office/drawing/2014/main" xmlns="" id="{44827AA3-0262-4A52-BBB4-6247680C6EB3}"/>
                </a:ext>
              </a:extLst>
            </p:cNvPr>
            <p:cNvSpPr>
              <a:spLocks/>
            </p:cNvSpPr>
            <p:nvPr/>
          </p:nvSpPr>
          <p:spPr bwMode="gray">
            <a:xfrm>
              <a:off x="6110289" y="2057147"/>
              <a:ext cx="279548" cy="32239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6" name="Estonia" descr="© INSCALE GmbH, 05.05.2010&#10;http://www.presentationload.com/">
              <a:extLst>
                <a:ext uri="{FF2B5EF4-FFF2-40B4-BE49-F238E27FC236}">
                  <a16:creationId xmlns:a16="http://schemas.microsoft.com/office/drawing/2014/main" xmlns="" id="{07F52356-1578-4280-BB7C-0EFA296D7BD7}"/>
                </a:ext>
              </a:extLst>
            </p:cNvPr>
            <p:cNvSpPr>
              <a:spLocks noEditPoints="1"/>
            </p:cNvSpPr>
            <p:nvPr/>
          </p:nvSpPr>
          <p:spPr bwMode="gray">
            <a:xfrm>
              <a:off x="6166197" y="2390173"/>
              <a:ext cx="153752" cy="69086"/>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7" name="Denmark" descr="© INSCALE GmbH, 05.05.2010&#10;http://www.presentationload.com/">
              <a:extLst>
                <a:ext uri="{FF2B5EF4-FFF2-40B4-BE49-F238E27FC236}">
                  <a16:creationId xmlns:a16="http://schemas.microsoft.com/office/drawing/2014/main" xmlns="" id="{0D09F32E-13CF-47FC-82EF-E00F653152E0}"/>
                </a:ext>
              </a:extLst>
            </p:cNvPr>
            <p:cNvSpPr>
              <a:spLocks noEditPoints="1"/>
            </p:cNvSpPr>
            <p:nvPr/>
          </p:nvSpPr>
          <p:spPr bwMode="gray">
            <a:xfrm>
              <a:off x="5813269" y="2455714"/>
              <a:ext cx="122302" cy="106285"/>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8" name="Netherlands" descr="© INSCALE GmbH, 05.05.2010&#10;http://www.presentationload.com/">
              <a:extLst>
                <a:ext uri="{FF2B5EF4-FFF2-40B4-BE49-F238E27FC236}">
                  <a16:creationId xmlns:a16="http://schemas.microsoft.com/office/drawing/2014/main" xmlns="" id="{2CFCD436-E575-45A4-A931-5705F2301E92}"/>
                </a:ext>
              </a:extLst>
            </p:cNvPr>
            <p:cNvSpPr>
              <a:spLocks/>
            </p:cNvSpPr>
            <p:nvPr/>
          </p:nvSpPr>
          <p:spPr bwMode="gray">
            <a:xfrm>
              <a:off x="5671750" y="2599197"/>
              <a:ext cx="120554" cy="93885"/>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9" name="Belgium" descr="© INSCALE GmbH, 05.05.2010&#10;http://www.presentationload.com/">
              <a:extLst>
                <a:ext uri="{FF2B5EF4-FFF2-40B4-BE49-F238E27FC236}">
                  <a16:creationId xmlns:a16="http://schemas.microsoft.com/office/drawing/2014/main" xmlns="" id="{970C1B79-4BA7-4E22-B338-975E0A060BC8}"/>
                </a:ext>
              </a:extLst>
            </p:cNvPr>
            <p:cNvSpPr>
              <a:spLocks/>
            </p:cNvSpPr>
            <p:nvPr/>
          </p:nvSpPr>
          <p:spPr bwMode="gray">
            <a:xfrm>
              <a:off x="5666505" y="2668278"/>
              <a:ext cx="99589" cy="69086"/>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60" name="South_america">
            <a:extLst>
              <a:ext uri="{FF2B5EF4-FFF2-40B4-BE49-F238E27FC236}">
                <a16:creationId xmlns:a16="http://schemas.microsoft.com/office/drawing/2014/main" xmlns="" id="{EDC57455-A3D2-41BE-BA03-23669CCA6626}"/>
              </a:ext>
            </a:extLst>
          </p:cNvPr>
          <p:cNvGrpSpPr/>
          <p:nvPr userDrawn="1"/>
        </p:nvGrpSpPr>
        <p:grpSpPr>
          <a:xfrm>
            <a:off x="2986340" y="3821820"/>
            <a:ext cx="1467625" cy="2449861"/>
            <a:chOff x="2986340" y="4069470"/>
            <a:chExt cx="1467625" cy="2449861"/>
          </a:xfrm>
        </p:grpSpPr>
        <p:sp>
          <p:nvSpPr>
            <p:cNvPr id="161" name="Uruguay" descr="© INSCALE GmbH, 05.05.2010&#10;http://www.presentationload.com/">
              <a:extLst>
                <a:ext uri="{FF2B5EF4-FFF2-40B4-BE49-F238E27FC236}">
                  <a16:creationId xmlns:a16="http://schemas.microsoft.com/office/drawing/2014/main" xmlns="" id="{DFE7670A-57EF-4351-8C50-3617BEB4A9FE}"/>
                </a:ext>
              </a:extLst>
            </p:cNvPr>
            <p:cNvSpPr>
              <a:spLocks/>
            </p:cNvSpPr>
            <p:nvPr/>
          </p:nvSpPr>
          <p:spPr bwMode="gray">
            <a:xfrm>
              <a:off x="3807512" y="5612369"/>
              <a:ext cx="164234" cy="171828"/>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2" name="Suriname" descr="© INSCALE GmbH, 05.05.2010&#10;http://www.presentationload.com/">
              <a:extLst>
                <a:ext uri="{FF2B5EF4-FFF2-40B4-BE49-F238E27FC236}">
                  <a16:creationId xmlns:a16="http://schemas.microsoft.com/office/drawing/2014/main" xmlns="" id="{7B68F6CA-1B51-4B34-8379-909B805C16A4}"/>
                </a:ext>
              </a:extLst>
            </p:cNvPr>
            <p:cNvSpPr>
              <a:spLocks/>
            </p:cNvSpPr>
            <p:nvPr/>
          </p:nvSpPr>
          <p:spPr bwMode="gray">
            <a:xfrm>
              <a:off x="3718404" y="4305067"/>
              <a:ext cx="129291" cy="15057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3" name="Peru" descr="© INSCALE GmbH, 05.05.2010&#10;http://www.presentationload.com/">
              <a:extLst>
                <a:ext uri="{FF2B5EF4-FFF2-40B4-BE49-F238E27FC236}">
                  <a16:creationId xmlns:a16="http://schemas.microsoft.com/office/drawing/2014/main" xmlns="" id="{69A0CF25-E7F2-4E8C-9A9B-124C792AD637}"/>
                </a:ext>
              </a:extLst>
            </p:cNvPr>
            <p:cNvSpPr>
              <a:spLocks/>
            </p:cNvSpPr>
            <p:nvPr/>
          </p:nvSpPr>
          <p:spPr bwMode="gray">
            <a:xfrm>
              <a:off x="2986340" y="4519404"/>
              <a:ext cx="415828" cy="669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4" name="Guyane (French Guiana)" descr="© INSCALE GmbH, 05.05.2010&#10;http://www.presentationload.com/">
              <a:extLst>
                <a:ext uri="{FF2B5EF4-FFF2-40B4-BE49-F238E27FC236}">
                  <a16:creationId xmlns:a16="http://schemas.microsoft.com/office/drawing/2014/main" xmlns="" id="{7F60E0E3-026F-4176-8A88-04E225D86E83}"/>
                </a:ext>
              </a:extLst>
            </p:cNvPr>
            <p:cNvSpPr>
              <a:spLocks/>
            </p:cNvSpPr>
            <p:nvPr/>
          </p:nvSpPr>
          <p:spPr bwMode="gray">
            <a:xfrm>
              <a:off x="3824983" y="4312151"/>
              <a:ext cx="90853" cy="132857"/>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5" name="Guyana" descr="© INSCALE GmbH, 05.05.2010&#10;http://www.presentationload.com/">
              <a:extLst>
                <a:ext uri="{FF2B5EF4-FFF2-40B4-BE49-F238E27FC236}">
                  <a16:creationId xmlns:a16="http://schemas.microsoft.com/office/drawing/2014/main" xmlns="" id="{6054CC8F-1EA4-4751-A30F-326F4B8CD060}"/>
                </a:ext>
              </a:extLst>
            </p:cNvPr>
            <p:cNvSpPr>
              <a:spLocks/>
            </p:cNvSpPr>
            <p:nvPr/>
          </p:nvSpPr>
          <p:spPr bwMode="gray">
            <a:xfrm>
              <a:off x="3613576" y="4214727"/>
              <a:ext cx="145015" cy="262170"/>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6" name="Ecuador" descr="© INSCALE GmbH, 05.05.2010&#10;http://www.presentationload.com/">
              <a:extLst>
                <a:ext uri="{FF2B5EF4-FFF2-40B4-BE49-F238E27FC236}">
                  <a16:creationId xmlns:a16="http://schemas.microsoft.com/office/drawing/2014/main" xmlns="" id="{3C619621-14CB-44CB-AF9A-1F8B3439771E}"/>
                </a:ext>
              </a:extLst>
            </p:cNvPr>
            <p:cNvSpPr>
              <a:spLocks noEditPoints="1"/>
            </p:cNvSpPr>
            <p:nvPr/>
          </p:nvSpPr>
          <p:spPr bwMode="gray">
            <a:xfrm>
              <a:off x="2991580" y="4462724"/>
              <a:ext cx="183453" cy="237368"/>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7" name="Colombia" descr="© INSCALE GmbH, 05.05.2010&#10;http://www.presentationload.com/">
              <a:extLst>
                <a:ext uri="{FF2B5EF4-FFF2-40B4-BE49-F238E27FC236}">
                  <a16:creationId xmlns:a16="http://schemas.microsoft.com/office/drawing/2014/main" xmlns="" id="{26DC5EDD-8933-44A9-8E3D-E5C2D16196F9}"/>
                </a:ext>
              </a:extLst>
            </p:cNvPr>
            <p:cNvSpPr>
              <a:spLocks/>
            </p:cNvSpPr>
            <p:nvPr/>
          </p:nvSpPr>
          <p:spPr bwMode="gray">
            <a:xfrm>
              <a:off x="3054481" y="4069470"/>
              <a:ext cx="384378" cy="604050"/>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8" name="Chile" descr="© INSCALE GmbH, 05.05.2010&#10;http://www.presentationload.com/">
              <a:extLst>
                <a:ext uri="{FF2B5EF4-FFF2-40B4-BE49-F238E27FC236}">
                  <a16:creationId xmlns:a16="http://schemas.microsoft.com/office/drawing/2014/main" xmlns="" id="{F859C658-3B85-430F-9154-F5C4B01E8D95}"/>
                </a:ext>
              </a:extLst>
            </p:cNvPr>
            <p:cNvSpPr>
              <a:spLocks noEditPoints="1"/>
            </p:cNvSpPr>
            <p:nvPr/>
          </p:nvSpPr>
          <p:spPr bwMode="gray">
            <a:xfrm>
              <a:off x="3365477" y="5158887"/>
              <a:ext cx="511921" cy="1360444"/>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9" name="Brazil" descr="© INSCALE GmbH, 05.05.2010&#10;http://www.presentationload.com/">
              <a:extLst>
                <a:ext uri="{FF2B5EF4-FFF2-40B4-BE49-F238E27FC236}">
                  <a16:creationId xmlns:a16="http://schemas.microsoft.com/office/drawing/2014/main" xmlns="" id="{F4F3DB47-17F3-4A37-8E98-B966AC5EFFFA}"/>
                </a:ext>
              </a:extLst>
            </p:cNvPr>
            <p:cNvSpPr>
              <a:spLocks noEditPoints="1"/>
            </p:cNvSpPr>
            <p:nvPr/>
          </p:nvSpPr>
          <p:spPr bwMode="gray">
            <a:xfrm>
              <a:off x="3220462" y="4329866"/>
              <a:ext cx="1233503" cy="1413586"/>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0" name="Argentina" descr="© INSCALE GmbH, 05.05.2010&#10;http://www.presentationload.com/">
              <a:extLst>
                <a:ext uri="{FF2B5EF4-FFF2-40B4-BE49-F238E27FC236}">
                  <a16:creationId xmlns:a16="http://schemas.microsoft.com/office/drawing/2014/main" xmlns="" id="{4A08FC18-0D23-4744-9375-110F0AE32657}"/>
                </a:ext>
              </a:extLst>
            </p:cNvPr>
            <p:cNvSpPr>
              <a:spLocks noEditPoints="1"/>
            </p:cNvSpPr>
            <p:nvPr/>
          </p:nvSpPr>
          <p:spPr bwMode="gray">
            <a:xfrm>
              <a:off x="3431871" y="5312998"/>
              <a:ext cx="483967" cy="10965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71" name="North_America">
            <a:extLst>
              <a:ext uri="{FF2B5EF4-FFF2-40B4-BE49-F238E27FC236}">
                <a16:creationId xmlns:a16="http://schemas.microsoft.com/office/drawing/2014/main" xmlns="" id="{9893CE9C-66F5-4BA1-8CC6-24BBBEBD8971}"/>
              </a:ext>
            </a:extLst>
          </p:cNvPr>
          <p:cNvGrpSpPr/>
          <p:nvPr userDrawn="1"/>
        </p:nvGrpSpPr>
        <p:grpSpPr>
          <a:xfrm>
            <a:off x="1066196" y="1460529"/>
            <a:ext cx="3452414" cy="2552601"/>
            <a:chOff x="1066196" y="1708179"/>
            <a:chExt cx="3452414" cy="2552601"/>
          </a:xfrm>
        </p:grpSpPr>
        <p:sp>
          <p:nvSpPr>
            <p:cNvPr id="172" name="USA (Alaska)" descr="© INSCALE GmbH, 05.05.2010&#10;http://www.presentationload.com/">
              <a:extLst>
                <a:ext uri="{FF2B5EF4-FFF2-40B4-BE49-F238E27FC236}">
                  <a16:creationId xmlns:a16="http://schemas.microsoft.com/office/drawing/2014/main" xmlns="" id="{A3E26721-8BA0-48BB-AC34-04880B3DB528}"/>
                </a:ext>
              </a:extLst>
            </p:cNvPr>
            <p:cNvSpPr>
              <a:spLocks noEditPoints="1"/>
            </p:cNvSpPr>
            <p:nvPr/>
          </p:nvSpPr>
          <p:spPr bwMode="gray">
            <a:xfrm>
              <a:off x="1066196" y="2019948"/>
              <a:ext cx="1361048" cy="59696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3" name="USA" descr="© INSCALE GmbH, 05.05.2010&#10;http://www.presentationload.com/">
              <a:extLst>
                <a:ext uri="{FF2B5EF4-FFF2-40B4-BE49-F238E27FC236}">
                  <a16:creationId xmlns:a16="http://schemas.microsoft.com/office/drawing/2014/main" xmlns="" id="{D78475A0-9C3A-4221-9C52-4CD02FB8B46E}"/>
                </a:ext>
              </a:extLst>
            </p:cNvPr>
            <p:cNvSpPr>
              <a:spLocks noEditPoints="1"/>
            </p:cNvSpPr>
            <p:nvPr/>
          </p:nvSpPr>
          <p:spPr bwMode="gray">
            <a:xfrm>
              <a:off x="1957255" y="2739139"/>
              <a:ext cx="1734946" cy="87153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4" name="Puerto Rico" descr="© INSCALE GmbH, 05.05.2010&#10;http://www.presentationload.com/">
              <a:extLst>
                <a:ext uri="{FF2B5EF4-FFF2-40B4-BE49-F238E27FC236}">
                  <a16:creationId xmlns:a16="http://schemas.microsoft.com/office/drawing/2014/main" xmlns="" id="{025D271B-6B62-4CE9-A062-2969470B86E0}"/>
                </a:ext>
              </a:extLst>
            </p:cNvPr>
            <p:cNvSpPr>
              <a:spLocks/>
            </p:cNvSpPr>
            <p:nvPr/>
          </p:nvSpPr>
          <p:spPr bwMode="gray">
            <a:xfrm>
              <a:off x="3466814" y="3855130"/>
              <a:ext cx="61150" cy="26573"/>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5" name="Panama" descr="© INSCALE GmbH, 05.05.2010&#10;http://www.presentationload.com/">
              <a:extLst>
                <a:ext uri="{FF2B5EF4-FFF2-40B4-BE49-F238E27FC236}">
                  <a16:creationId xmlns:a16="http://schemas.microsoft.com/office/drawing/2014/main" xmlns="" id="{BCF54F60-7253-4D8E-8E3B-D37663B7CED6}"/>
                </a:ext>
              </a:extLst>
            </p:cNvPr>
            <p:cNvSpPr>
              <a:spLocks/>
            </p:cNvSpPr>
            <p:nvPr/>
          </p:nvSpPr>
          <p:spPr bwMode="gray">
            <a:xfrm>
              <a:off x="2940915" y="4173980"/>
              <a:ext cx="179959" cy="86800"/>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6" name="Nicaragua" descr="© INSCALE GmbH, 05.05.2010&#10;http://www.presentationload.com/">
              <a:extLst>
                <a:ext uri="{FF2B5EF4-FFF2-40B4-BE49-F238E27FC236}">
                  <a16:creationId xmlns:a16="http://schemas.microsoft.com/office/drawing/2014/main" xmlns="" id="{65CE6FBB-F01E-4C9B-B50F-40F394DEED53}"/>
                </a:ext>
              </a:extLst>
            </p:cNvPr>
            <p:cNvSpPr>
              <a:spLocks/>
            </p:cNvSpPr>
            <p:nvPr/>
          </p:nvSpPr>
          <p:spPr bwMode="gray">
            <a:xfrm>
              <a:off x="2806382" y="3984441"/>
              <a:ext cx="145015" cy="148799"/>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7" name="Newfoundland" descr="© INSCALE GmbH, 05.05.2010&#10;http://www.presentationload.com/">
              <a:extLst>
                <a:ext uri="{FF2B5EF4-FFF2-40B4-BE49-F238E27FC236}">
                  <a16:creationId xmlns:a16="http://schemas.microsoft.com/office/drawing/2014/main" xmlns="" id="{68DCE133-D0A2-4130-9AA7-62D09A560220}"/>
                </a:ext>
              </a:extLst>
            </p:cNvPr>
            <p:cNvSpPr>
              <a:spLocks/>
            </p:cNvSpPr>
            <p:nvPr/>
          </p:nvSpPr>
          <p:spPr bwMode="gray">
            <a:xfrm>
              <a:off x="3936804" y="2666512"/>
              <a:ext cx="188695" cy="171828"/>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8" name="Mexico" descr="© INSCALE GmbH, 05.05.2010&#10;http://www.presentationload.com/">
              <a:extLst>
                <a:ext uri="{FF2B5EF4-FFF2-40B4-BE49-F238E27FC236}">
                  <a16:creationId xmlns:a16="http://schemas.microsoft.com/office/drawing/2014/main" xmlns="" id="{48867699-11CF-483E-A4ED-3FE6DCF72D54}"/>
                </a:ext>
              </a:extLst>
            </p:cNvPr>
            <p:cNvSpPr>
              <a:spLocks/>
            </p:cNvSpPr>
            <p:nvPr/>
          </p:nvSpPr>
          <p:spPr bwMode="gray">
            <a:xfrm>
              <a:off x="2046359" y="3339649"/>
              <a:ext cx="824666" cy="655422"/>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9" name="Jamaica" descr="© INSCALE GmbH, 05.05.2010&#10;http://www.presentationload.com/">
              <a:extLst>
                <a:ext uri="{FF2B5EF4-FFF2-40B4-BE49-F238E27FC236}">
                  <a16:creationId xmlns:a16="http://schemas.microsoft.com/office/drawing/2014/main" xmlns="" id="{36FFC330-1C75-4A91-9C93-07F6D78B4D62}"/>
                </a:ext>
              </a:extLst>
            </p:cNvPr>
            <p:cNvSpPr>
              <a:spLocks/>
            </p:cNvSpPr>
            <p:nvPr/>
          </p:nvSpPr>
          <p:spPr bwMode="gray">
            <a:xfrm>
              <a:off x="3112137" y="3855130"/>
              <a:ext cx="69887" cy="23029"/>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0" name="Honduras" descr="© INSCALE GmbH, 05.05.2010&#10;http://www.presentationload.com/">
              <a:extLst>
                <a:ext uri="{FF2B5EF4-FFF2-40B4-BE49-F238E27FC236}">
                  <a16:creationId xmlns:a16="http://schemas.microsoft.com/office/drawing/2014/main" xmlns="" id="{6D6398D6-C2C7-4646-9E70-71F122A37B67}"/>
                </a:ext>
              </a:extLst>
            </p:cNvPr>
            <p:cNvSpPr>
              <a:spLocks/>
            </p:cNvSpPr>
            <p:nvPr/>
          </p:nvSpPr>
          <p:spPr bwMode="gray">
            <a:xfrm>
              <a:off x="2759208" y="3941928"/>
              <a:ext cx="197429" cy="10982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1" name="Haiti" descr="© INSCALE GmbH, 05.05.2010&#10;http://www.presentationload.com/">
              <a:extLst>
                <a:ext uri="{FF2B5EF4-FFF2-40B4-BE49-F238E27FC236}">
                  <a16:creationId xmlns:a16="http://schemas.microsoft.com/office/drawing/2014/main" xmlns="" id="{DFEEA727-66F3-4A1B-933E-0890E70E991D}"/>
                </a:ext>
              </a:extLst>
            </p:cNvPr>
            <p:cNvSpPr>
              <a:spLocks/>
            </p:cNvSpPr>
            <p:nvPr/>
          </p:nvSpPr>
          <p:spPr bwMode="gray">
            <a:xfrm>
              <a:off x="3243176" y="3801983"/>
              <a:ext cx="87359" cy="69086"/>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2" name="Guatemala" descr="© INSCALE GmbH, 05.05.2010&#10;http://www.presentationload.com/">
              <a:extLst>
                <a:ext uri="{FF2B5EF4-FFF2-40B4-BE49-F238E27FC236}">
                  <a16:creationId xmlns:a16="http://schemas.microsoft.com/office/drawing/2014/main" xmlns="" id="{9DCBD00F-70BB-45D7-8989-C126AC72B07F}"/>
                </a:ext>
              </a:extLst>
            </p:cNvPr>
            <p:cNvSpPr>
              <a:spLocks/>
            </p:cNvSpPr>
            <p:nvPr/>
          </p:nvSpPr>
          <p:spPr bwMode="gray">
            <a:xfrm>
              <a:off x="2666607" y="3872841"/>
              <a:ext cx="131037" cy="15057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3" name="El Salvador" descr="© INSCALE GmbH, 05.05.2010&#10;http://www.presentationload.com/">
              <a:extLst>
                <a:ext uri="{FF2B5EF4-FFF2-40B4-BE49-F238E27FC236}">
                  <a16:creationId xmlns:a16="http://schemas.microsoft.com/office/drawing/2014/main" xmlns="" id="{E8EC9C30-40D5-4488-AF58-A74F3F982C92}"/>
                </a:ext>
              </a:extLst>
            </p:cNvPr>
            <p:cNvSpPr>
              <a:spLocks/>
            </p:cNvSpPr>
            <p:nvPr/>
          </p:nvSpPr>
          <p:spPr bwMode="gray">
            <a:xfrm>
              <a:off x="2727759" y="3998611"/>
              <a:ext cx="75128" cy="49601"/>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4" name="Dominican Republic" descr="© INSCALE GmbH, 05.05.2010&#10;http://www.presentationload.com/">
              <a:extLst>
                <a:ext uri="{FF2B5EF4-FFF2-40B4-BE49-F238E27FC236}">
                  <a16:creationId xmlns:a16="http://schemas.microsoft.com/office/drawing/2014/main" xmlns="" id="{38594787-2163-40EB-B56B-54786D178036}"/>
                </a:ext>
              </a:extLst>
            </p:cNvPr>
            <p:cNvSpPr>
              <a:spLocks/>
            </p:cNvSpPr>
            <p:nvPr/>
          </p:nvSpPr>
          <p:spPr bwMode="gray">
            <a:xfrm>
              <a:off x="3318305" y="3801984"/>
              <a:ext cx="110071" cy="74399"/>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5" name="Costa Rica" descr="© INSCALE GmbH, 05.05.2010&#10;http://www.presentationload.com/">
              <a:extLst>
                <a:ext uri="{FF2B5EF4-FFF2-40B4-BE49-F238E27FC236}">
                  <a16:creationId xmlns:a16="http://schemas.microsoft.com/office/drawing/2014/main" xmlns="" id="{08D6AC2E-143D-452E-B574-436424ED9C01}"/>
                </a:ext>
              </a:extLst>
            </p:cNvPr>
            <p:cNvSpPr>
              <a:spLocks/>
            </p:cNvSpPr>
            <p:nvPr/>
          </p:nvSpPr>
          <p:spPr bwMode="gray">
            <a:xfrm>
              <a:off x="2850059" y="4115527"/>
              <a:ext cx="106577" cy="102742"/>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6" name="Canada" descr="© INSCALE GmbH, 05.05.2010&#10;http://www.presentationload.com/">
              <a:extLst>
                <a:ext uri="{FF2B5EF4-FFF2-40B4-BE49-F238E27FC236}">
                  <a16:creationId xmlns:a16="http://schemas.microsoft.com/office/drawing/2014/main" xmlns="" id="{D92C9FF0-27E2-4190-9A16-6D88E5D5CB36}"/>
                </a:ext>
              </a:extLst>
            </p:cNvPr>
            <p:cNvSpPr>
              <a:spLocks noEditPoints="1"/>
            </p:cNvSpPr>
            <p:nvPr/>
          </p:nvSpPr>
          <p:spPr bwMode="gray">
            <a:xfrm>
              <a:off x="2049854" y="1708179"/>
              <a:ext cx="2468756" cy="1294902"/>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B4D2AC">
                    <a:lumMod val="50000"/>
                  </a:srgbClr>
                </a:solidFill>
              </a:endParaRPr>
            </a:p>
          </p:txBody>
        </p:sp>
        <p:sp>
          <p:nvSpPr>
            <p:cNvPr id="187" name="Belize" descr="© INSCALE GmbH, 05.05.2010&#10;http://www.presentationload.com/">
              <a:extLst>
                <a:ext uri="{FF2B5EF4-FFF2-40B4-BE49-F238E27FC236}">
                  <a16:creationId xmlns:a16="http://schemas.microsoft.com/office/drawing/2014/main" xmlns="" id="{1B130696-7E02-4B08-987F-213BBD72F84B}"/>
                </a:ext>
              </a:extLst>
            </p:cNvPr>
            <p:cNvSpPr>
              <a:spLocks/>
            </p:cNvSpPr>
            <p:nvPr/>
          </p:nvSpPr>
          <p:spPr bwMode="gray">
            <a:xfrm>
              <a:off x="2767942" y="3851588"/>
              <a:ext cx="47174" cy="95656"/>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
        <p:nvSpPr>
          <p:cNvPr id="188" name="Germany" descr="© INSCALE GmbH, 05.05.2010&#10;http://www.presentationload.com/">
            <a:extLst>
              <a:ext uri="{FF2B5EF4-FFF2-40B4-BE49-F238E27FC236}">
                <a16:creationId xmlns:a16="http://schemas.microsoft.com/office/drawing/2014/main" xmlns="" id="{3F1252B6-BF27-409B-A8EA-9C087477C32F}"/>
              </a:ext>
            </a:extLst>
          </p:cNvPr>
          <p:cNvSpPr>
            <a:spLocks/>
          </p:cNvSpPr>
          <p:nvPr userDrawn="1"/>
        </p:nvSpPr>
        <p:spPr bwMode="gray">
          <a:xfrm>
            <a:off x="5752116" y="2300178"/>
            <a:ext cx="249845" cy="263941"/>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007D40">
              <a:lumMod val="50000"/>
            </a:srgbClr>
          </a:solidFill>
          <a:ln w="1270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9" name="Link_North_america">
            <a:extLst>
              <a:ext uri="{FF2B5EF4-FFF2-40B4-BE49-F238E27FC236}">
                <a16:creationId xmlns:a16="http://schemas.microsoft.com/office/drawing/2014/main" xmlns="" id="{C7D44A84-5CCE-45A0-B862-B50270046CCD}"/>
              </a:ext>
            </a:extLst>
          </p:cNvPr>
          <p:cNvSpPr/>
          <p:nvPr userDrawn="1"/>
        </p:nvSpPr>
        <p:spPr bwMode="gray">
          <a:xfrm>
            <a:off x="1157217" y="1359413"/>
            <a:ext cx="3411473" cy="2507476"/>
          </a:xfrm>
          <a:custGeom>
            <a:avLst/>
            <a:gdLst>
              <a:gd name="connsiteX0" fmla="*/ 0 w 2994835"/>
              <a:gd name="connsiteY0" fmla="*/ 0 h 2393176"/>
              <a:gd name="connsiteX1" fmla="*/ 2994835 w 2994835"/>
              <a:gd name="connsiteY1" fmla="*/ 0 h 2393176"/>
              <a:gd name="connsiteX2" fmla="*/ 2994835 w 2994835"/>
              <a:gd name="connsiteY2" fmla="*/ 2393176 h 2393176"/>
              <a:gd name="connsiteX3" fmla="*/ 0 w 2994835"/>
              <a:gd name="connsiteY3" fmla="*/ 2393176 h 2393176"/>
              <a:gd name="connsiteX4" fmla="*/ 0 w 2994835"/>
              <a:gd name="connsiteY4" fmla="*/ 0 h 2393176"/>
              <a:gd name="connsiteX0" fmla="*/ 0 w 2994835"/>
              <a:gd name="connsiteY0" fmla="*/ 0 h 2393176"/>
              <a:gd name="connsiteX1" fmla="*/ 2994835 w 2994835"/>
              <a:gd name="connsiteY1" fmla="*/ 0 h 2393176"/>
              <a:gd name="connsiteX2" fmla="*/ 2221973 w 2994835"/>
              <a:gd name="connsiteY2" fmla="*/ 1864800 h 2393176"/>
              <a:gd name="connsiteX3" fmla="*/ 2994835 w 2994835"/>
              <a:gd name="connsiteY3" fmla="*/ 2393176 h 2393176"/>
              <a:gd name="connsiteX4" fmla="*/ 0 w 2994835"/>
              <a:gd name="connsiteY4" fmla="*/ 2393176 h 2393176"/>
              <a:gd name="connsiteX5" fmla="*/ 0 w 2994835"/>
              <a:gd name="connsiteY5" fmla="*/ 0 h 2393176"/>
              <a:gd name="connsiteX0" fmla="*/ 0 w 3204636"/>
              <a:gd name="connsiteY0" fmla="*/ 0 h 2393176"/>
              <a:gd name="connsiteX1" fmla="*/ 2994835 w 3204636"/>
              <a:gd name="connsiteY1" fmla="*/ 0 h 2393176"/>
              <a:gd name="connsiteX2" fmla="*/ 2898248 w 3204636"/>
              <a:gd name="connsiteY2" fmla="*/ 1059938 h 2393176"/>
              <a:gd name="connsiteX3" fmla="*/ 2221973 w 3204636"/>
              <a:gd name="connsiteY3" fmla="*/ 1864800 h 2393176"/>
              <a:gd name="connsiteX4" fmla="*/ 2994835 w 3204636"/>
              <a:gd name="connsiteY4" fmla="*/ 2393176 h 2393176"/>
              <a:gd name="connsiteX5" fmla="*/ 0 w 3204636"/>
              <a:gd name="connsiteY5" fmla="*/ 2393176 h 2393176"/>
              <a:gd name="connsiteX6" fmla="*/ 0 w 3204636"/>
              <a:gd name="connsiteY6" fmla="*/ 0 h 2393176"/>
              <a:gd name="connsiteX0" fmla="*/ 0 w 3266412"/>
              <a:gd name="connsiteY0" fmla="*/ 90487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0 w 3266412"/>
              <a:gd name="connsiteY6" fmla="*/ 90487 h 2483663"/>
              <a:gd name="connsiteX0" fmla="*/ 38100 w 3266412"/>
              <a:gd name="connsiteY0" fmla="*/ 442912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38100 w 3266412"/>
              <a:gd name="connsiteY6" fmla="*/ 442912 h 2483663"/>
              <a:gd name="connsiteX0" fmla="*/ 183436 w 3411748"/>
              <a:gd name="connsiteY0" fmla="*/ 442912 h 2483663"/>
              <a:gd name="connsiteX1" fmla="*/ 3221134 w 3411748"/>
              <a:gd name="connsiteY1" fmla="*/ 0 h 2483663"/>
              <a:gd name="connsiteX2" fmla="*/ 3043584 w 3411748"/>
              <a:gd name="connsiteY2" fmla="*/ 1150425 h 2483663"/>
              <a:gd name="connsiteX3" fmla="*/ 2367309 w 3411748"/>
              <a:gd name="connsiteY3" fmla="*/ 1955287 h 2483663"/>
              <a:gd name="connsiteX4" fmla="*/ 3140171 w 3411748"/>
              <a:gd name="connsiteY4" fmla="*/ 2483663 h 2483663"/>
              <a:gd name="connsiteX5" fmla="*/ 145336 w 3411748"/>
              <a:gd name="connsiteY5" fmla="*/ 2483663 h 2483663"/>
              <a:gd name="connsiteX6" fmla="*/ 346 w 3411748"/>
              <a:gd name="connsiteY6" fmla="*/ 998026 h 2483663"/>
              <a:gd name="connsiteX7" fmla="*/ 183436 w 3411748"/>
              <a:gd name="connsiteY7" fmla="*/ 442912 h 2483663"/>
              <a:gd name="connsiteX0" fmla="*/ 183143 w 3411455"/>
              <a:gd name="connsiteY0" fmla="*/ 442912 h 2507476"/>
              <a:gd name="connsiteX1" fmla="*/ 3220841 w 3411455"/>
              <a:gd name="connsiteY1" fmla="*/ 0 h 2507476"/>
              <a:gd name="connsiteX2" fmla="*/ 3043291 w 3411455"/>
              <a:gd name="connsiteY2" fmla="*/ 1150425 h 2507476"/>
              <a:gd name="connsiteX3" fmla="*/ 2367016 w 3411455"/>
              <a:gd name="connsiteY3" fmla="*/ 1955287 h 2507476"/>
              <a:gd name="connsiteX4" fmla="*/ 3139878 w 3411455"/>
              <a:gd name="connsiteY4" fmla="*/ 2483663 h 2507476"/>
              <a:gd name="connsiteX5" fmla="*/ 1088018 w 3411455"/>
              <a:gd name="connsiteY5" fmla="*/ 2507476 h 2507476"/>
              <a:gd name="connsiteX6" fmla="*/ 53 w 3411455"/>
              <a:gd name="connsiteY6" fmla="*/ 998026 h 2507476"/>
              <a:gd name="connsiteX7" fmla="*/ 183143 w 3411455"/>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3139896 w 3411473"/>
              <a:gd name="connsiteY4" fmla="*/ 2483663 h 2507476"/>
              <a:gd name="connsiteX5" fmla="*/ 1088036 w 3411473"/>
              <a:gd name="connsiteY5" fmla="*/ 2507476 h 2507476"/>
              <a:gd name="connsiteX6" fmla="*/ 71 w 3411473"/>
              <a:gd name="connsiteY6" fmla="*/ 998026 h 2507476"/>
              <a:gd name="connsiteX7" fmla="*/ 183161 w 3411473"/>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2473146 w 3411473"/>
              <a:gd name="connsiteY4" fmla="*/ 2436038 h 2507476"/>
              <a:gd name="connsiteX5" fmla="*/ 1088036 w 3411473"/>
              <a:gd name="connsiteY5" fmla="*/ 2507476 h 2507476"/>
              <a:gd name="connsiteX6" fmla="*/ 71 w 3411473"/>
              <a:gd name="connsiteY6" fmla="*/ 998026 h 2507476"/>
              <a:gd name="connsiteX7" fmla="*/ 183161 w 3411473"/>
              <a:gd name="connsiteY7" fmla="*/ 442912 h 250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1473" h="2507476">
                <a:moveTo>
                  <a:pt x="183161" y="442912"/>
                </a:moveTo>
                <a:lnTo>
                  <a:pt x="3220859" y="0"/>
                </a:lnTo>
                <a:cubicBezTo>
                  <a:pt x="3684850" y="104425"/>
                  <a:pt x="3172119" y="839625"/>
                  <a:pt x="3043309" y="1150425"/>
                </a:cubicBezTo>
                <a:cubicBezTo>
                  <a:pt x="2914499" y="1461225"/>
                  <a:pt x="2331886" y="1660849"/>
                  <a:pt x="2367034" y="1955287"/>
                </a:cubicBezTo>
                <a:lnTo>
                  <a:pt x="2473146" y="2436038"/>
                </a:lnTo>
                <a:lnTo>
                  <a:pt x="1088036" y="2507476"/>
                </a:lnTo>
                <a:cubicBezTo>
                  <a:pt x="796818" y="2285314"/>
                  <a:pt x="-8749" y="1353538"/>
                  <a:pt x="71" y="998026"/>
                </a:cubicBezTo>
                <a:lnTo>
                  <a:pt x="183161" y="44291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0" name="Link_South_America">
            <a:extLst>
              <a:ext uri="{FF2B5EF4-FFF2-40B4-BE49-F238E27FC236}">
                <a16:creationId xmlns:a16="http://schemas.microsoft.com/office/drawing/2014/main" xmlns="" id="{2BB2FB23-A027-49FB-B1EC-1E4D9CC07FBB}"/>
              </a:ext>
            </a:extLst>
          </p:cNvPr>
          <p:cNvSpPr/>
          <p:nvPr userDrawn="1"/>
        </p:nvSpPr>
        <p:spPr bwMode="gray">
          <a:xfrm>
            <a:off x="2628393" y="3738562"/>
            <a:ext cx="1957403" cy="2592799"/>
          </a:xfrm>
          <a:custGeom>
            <a:avLst/>
            <a:gdLst>
              <a:gd name="connsiteX0" fmla="*/ 0 w 1819291"/>
              <a:gd name="connsiteY0" fmla="*/ 0 h 2562713"/>
              <a:gd name="connsiteX1" fmla="*/ 1819291 w 1819291"/>
              <a:gd name="connsiteY1" fmla="*/ 0 h 2562713"/>
              <a:gd name="connsiteX2" fmla="*/ 1819291 w 1819291"/>
              <a:gd name="connsiteY2" fmla="*/ 2562713 h 2562713"/>
              <a:gd name="connsiteX3" fmla="*/ 0 w 1819291"/>
              <a:gd name="connsiteY3" fmla="*/ 2562713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476757 w 1819291"/>
              <a:gd name="connsiteY4" fmla="*/ 1365326 h 2562713"/>
              <a:gd name="connsiteX5" fmla="*/ 0 w 1819291"/>
              <a:gd name="connsiteY5" fmla="*/ 0 h 2562713"/>
              <a:gd name="connsiteX0" fmla="*/ 0 w 1943116"/>
              <a:gd name="connsiteY0" fmla="*/ 114300 h 2562713"/>
              <a:gd name="connsiteX1" fmla="*/ 1943116 w 1943116"/>
              <a:gd name="connsiteY1" fmla="*/ 0 h 2562713"/>
              <a:gd name="connsiteX2" fmla="*/ 1943116 w 1943116"/>
              <a:gd name="connsiteY2" fmla="*/ 2562713 h 2562713"/>
              <a:gd name="connsiteX3" fmla="*/ 719138 w 1943116"/>
              <a:gd name="connsiteY3" fmla="*/ 2538900 h 2562713"/>
              <a:gd name="connsiteX4" fmla="*/ 600582 w 1943116"/>
              <a:gd name="connsiteY4" fmla="*/ 1365326 h 2562713"/>
              <a:gd name="connsiteX5" fmla="*/ 0 w 1943116"/>
              <a:gd name="connsiteY5" fmla="*/ 114300 h 2562713"/>
              <a:gd name="connsiteX0" fmla="*/ 0 w 1943116"/>
              <a:gd name="connsiteY0" fmla="*/ 168199 h 2616612"/>
              <a:gd name="connsiteX1" fmla="*/ 791082 w 1943116"/>
              <a:gd name="connsiteY1" fmla="*/ 0 h 2616612"/>
              <a:gd name="connsiteX2" fmla="*/ 1943116 w 1943116"/>
              <a:gd name="connsiteY2" fmla="*/ 53899 h 2616612"/>
              <a:gd name="connsiteX3" fmla="*/ 1943116 w 1943116"/>
              <a:gd name="connsiteY3" fmla="*/ 2616612 h 2616612"/>
              <a:gd name="connsiteX4" fmla="*/ 719138 w 1943116"/>
              <a:gd name="connsiteY4" fmla="*/ 2592799 h 2616612"/>
              <a:gd name="connsiteX5" fmla="*/ 600582 w 1943116"/>
              <a:gd name="connsiteY5" fmla="*/ 1419225 h 2616612"/>
              <a:gd name="connsiteX6" fmla="*/ 0 w 1943116"/>
              <a:gd name="connsiteY6" fmla="*/ 168199 h 2616612"/>
              <a:gd name="connsiteX0" fmla="*/ 0 w 1957403"/>
              <a:gd name="connsiteY0" fmla="*/ 168199 h 2616612"/>
              <a:gd name="connsiteX1" fmla="*/ 791082 w 1957403"/>
              <a:gd name="connsiteY1" fmla="*/ 0 h 2616612"/>
              <a:gd name="connsiteX2" fmla="*/ 1957403 w 1957403"/>
              <a:gd name="connsiteY2" fmla="*/ 472999 h 2616612"/>
              <a:gd name="connsiteX3" fmla="*/ 1943116 w 1957403"/>
              <a:gd name="connsiteY3" fmla="*/ 2616612 h 2616612"/>
              <a:gd name="connsiteX4" fmla="*/ 719138 w 1957403"/>
              <a:gd name="connsiteY4" fmla="*/ 2592799 h 2616612"/>
              <a:gd name="connsiteX5" fmla="*/ 600582 w 1957403"/>
              <a:gd name="connsiteY5" fmla="*/ 1419225 h 2616612"/>
              <a:gd name="connsiteX6" fmla="*/ 0 w 1957403"/>
              <a:gd name="connsiteY6" fmla="*/ 168199 h 2616612"/>
              <a:gd name="connsiteX0" fmla="*/ 0 w 1957403"/>
              <a:gd name="connsiteY0" fmla="*/ 168199 h 2592799"/>
              <a:gd name="connsiteX1" fmla="*/ 791082 w 1957403"/>
              <a:gd name="connsiteY1" fmla="*/ 0 h 2592799"/>
              <a:gd name="connsiteX2" fmla="*/ 1957403 w 1957403"/>
              <a:gd name="connsiteY2" fmla="*/ 472999 h 2592799"/>
              <a:gd name="connsiteX3" fmla="*/ 1628791 w 1957403"/>
              <a:gd name="connsiteY3" fmla="*/ 2559462 h 2592799"/>
              <a:gd name="connsiteX4" fmla="*/ 719138 w 1957403"/>
              <a:gd name="connsiteY4" fmla="*/ 2592799 h 2592799"/>
              <a:gd name="connsiteX5" fmla="*/ 600582 w 1957403"/>
              <a:gd name="connsiteY5" fmla="*/ 1419225 h 2592799"/>
              <a:gd name="connsiteX6" fmla="*/ 0 w 1957403"/>
              <a:gd name="connsiteY6" fmla="*/ 168199 h 259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7403" h="2592799">
                <a:moveTo>
                  <a:pt x="0" y="168199"/>
                </a:moveTo>
                <a:cubicBezTo>
                  <a:pt x="358944" y="145470"/>
                  <a:pt x="432138" y="22729"/>
                  <a:pt x="791082" y="0"/>
                </a:cubicBezTo>
                <a:lnTo>
                  <a:pt x="1957403" y="472999"/>
                </a:lnTo>
                <a:cubicBezTo>
                  <a:pt x="1952641" y="1187537"/>
                  <a:pt x="1633553" y="1844924"/>
                  <a:pt x="1628791" y="2559462"/>
                </a:cubicBezTo>
                <a:lnTo>
                  <a:pt x="719138" y="2592799"/>
                </a:lnTo>
                <a:cubicBezTo>
                  <a:pt x="627232" y="2217483"/>
                  <a:pt x="692488" y="1794541"/>
                  <a:pt x="600582" y="1419225"/>
                </a:cubicBezTo>
                <a:lnTo>
                  <a:pt x="0" y="168199"/>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1" name="Link_South_Africa">
            <a:extLst>
              <a:ext uri="{FF2B5EF4-FFF2-40B4-BE49-F238E27FC236}">
                <a16:creationId xmlns:a16="http://schemas.microsoft.com/office/drawing/2014/main" xmlns="" id="{A676A69B-4856-4BC2-B4C0-C432AD05CDC0}"/>
              </a:ext>
            </a:extLst>
          </p:cNvPr>
          <p:cNvSpPr/>
          <p:nvPr userDrawn="1"/>
        </p:nvSpPr>
        <p:spPr bwMode="gray">
          <a:xfrm>
            <a:off x="5838332" y="3424239"/>
            <a:ext cx="5110658" cy="2612831"/>
          </a:xfrm>
          <a:custGeom>
            <a:avLst/>
            <a:gdLst>
              <a:gd name="connsiteX0" fmla="*/ 0 w 5129707"/>
              <a:gd name="connsiteY0" fmla="*/ 0 h 2202265"/>
              <a:gd name="connsiteX1" fmla="*/ 5129707 w 5129707"/>
              <a:gd name="connsiteY1" fmla="*/ 0 h 2202265"/>
              <a:gd name="connsiteX2" fmla="*/ 5129707 w 5129707"/>
              <a:gd name="connsiteY2" fmla="*/ 2202265 h 2202265"/>
              <a:gd name="connsiteX3" fmla="*/ 0 w 5129707"/>
              <a:gd name="connsiteY3" fmla="*/ 2202265 h 2202265"/>
              <a:gd name="connsiteX4" fmla="*/ 0 w 5129707"/>
              <a:gd name="connsiteY4" fmla="*/ 0 h 2202265"/>
              <a:gd name="connsiteX0" fmla="*/ 52387 w 5129707"/>
              <a:gd name="connsiteY0" fmla="*/ 933450 h 2202265"/>
              <a:gd name="connsiteX1" fmla="*/ 5129707 w 5129707"/>
              <a:gd name="connsiteY1" fmla="*/ 0 h 2202265"/>
              <a:gd name="connsiteX2" fmla="*/ 5129707 w 5129707"/>
              <a:gd name="connsiteY2" fmla="*/ 2202265 h 2202265"/>
              <a:gd name="connsiteX3" fmla="*/ 0 w 5129707"/>
              <a:gd name="connsiteY3" fmla="*/ 2202265 h 2202265"/>
              <a:gd name="connsiteX4" fmla="*/ 52387 w 5129707"/>
              <a:gd name="connsiteY4" fmla="*/ 933450 h 2202265"/>
              <a:gd name="connsiteX0" fmla="*/ 52387 w 5129707"/>
              <a:gd name="connsiteY0" fmla="*/ 1277890 h 2546705"/>
              <a:gd name="connsiteX1" fmla="*/ 2977057 w 5129707"/>
              <a:gd name="connsiteY1" fmla="*/ 0 h 2546705"/>
              <a:gd name="connsiteX2" fmla="*/ 5129707 w 5129707"/>
              <a:gd name="connsiteY2" fmla="*/ 344440 h 2546705"/>
              <a:gd name="connsiteX3" fmla="*/ 5129707 w 5129707"/>
              <a:gd name="connsiteY3" fmla="*/ 2546705 h 2546705"/>
              <a:gd name="connsiteX4" fmla="*/ 0 w 5129707"/>
              <a:gd name="connsiteY4" fmla="*/ 2546705 h 2546705"/>
              <a:gd name="connsiteX5" fmla="*/ 52387 w 5129707"/>
              <a:gd name="connsiteY5" fmla="*/ 1277890 h 2546705"/>
              <a:gd name="connsiteX0" fmla="*/ 52387 w 5129707"/>
              <a:gd name="connsiteY0" fmla="*/ 1277890 h 2546705"/>
              <a:gd name="connsiteX1" fmla="*/ 2315070 w 5129707"/>
              <a:gd name="connsiteY1" fmla="*/ 1276350 h 2546705"/>
              <a:gd name="connsiteX2" fmla="*/ 2977057 w 5129707"/>
              <a:gd name="connsiteY2" fmla="*/ 0 h 2546705"/>
              <a:gd name="connsiteX3" fmla="*/ 5129707 w 5129707"/>
              <a:gd name="connsiteY3" fmla="*/ 344440 h 2546705"/>
              <a:gd name="connsiteX4" fmla="*/ 5129707 w 5129707"/>
              <a:gd name="connsiteY4" fmla="*/ 2546705 h 2546705"/>
              <a:gd name="connsiteX5" fmla="*/ 0 w 5129707"/>
              <a:gd name="connsiteY5" fmla="*/ 2546705 h 2546705"/>
              <a:gd name="connsiteX6" fmla="*/ 52387 w 5129707"/>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138113 w 5077320"/>
              <a:gd name="connsiteY5" fmla="*/ 2146655 h 2546705"/>
              <a:gd name="connsiteX6" fmla="*/ 0 w 5077320"/>
              <a:gd name="connsiteY6" fmla="*/ 1277890 h 2546705"/>
              <a:gd name="connsiteX0" fmla="*/ 0 w 5101133"/>
              <a:gd name="connsiteY0" fmla="*/ 1277890 h 2556230"/>
              <a:gd name="connsiteX1" fmla="*/ 2262683 w 5101133"/>
              <a:gd name="connsiteY1" fmla="*/ 1276350 h 2556230"/>
              <a:gd name="connsiteX2" fmla="*/ 2924670 w 5101133"/>
              <a:gd name="connsiteY2" fmla="*/ 0 h 2556230"/>
              <a:gd name="connsiteX3" fmla="*/ 5077320 w 5101133"/>
              <a:gd name="connsiteY3" fmla="*/ 344440 h 2556230"/>
              <a:gd name="connsiteX4" fmla="*/ 5101133 w 5101133"/>
              <a:gd name="connsiteY4" fmla="*/ 2556230 h 2556230"/>
              <a:gd name="connsiteX5" fmla="*/ 138113 w 5101133"/>
              <a:gd name="connsiteY5" fmla="*/ 2146655 h 2556230"/>
              <a:gd name="connsiteX6" fmla="*/ 0 w 5101133"/>
              <a:gd name="connsiteY6" fmla="*/ 1277890 h 2556230"/>
              <a:gd name="connsiteX0" fmla="*/ 0 w 5101133"/>
              <a:gd name="connsiteY0" fmla="*/ 1277890 h 2667542"/>
              <a:gd name="connsiteX1" fmla="*/ 2262683 w 5101133"/>
              <a:gd name="connsiteY1" fmla="*/ 1276350 h 2667542"/>
              <a:gd name="connsiteX2" fmla="*/ 2924670 w 5101133"/>
              <a:gd name="connsiteY2" fmla="*/ 0 h 2667542"/>
              <a:gd name="connsiteX3" fmla="*/ 5077320 w 5101133"/>
              <a:gd name="connsiteY3" fmla="*/ 344440 h 2667542"/>
              <a:gd name="connsiteX4" fmla="*/ 5101133 w 5101133"/>
              <a:gd name="connsiteY4" fmla="*/ 2556230 h 2667542"/>
              <a:gd name="connsiteX5" fmla="*/ 138113 w 5101133"/>
              <a:gd name="connsiteY5" fmla="*/ 2146655 h 2667542"/>
              <a:gd name="connsiteX6" fmla="*/ 0 w 5101133"/>
              <a:gd name="connsiteY6" fmla="*/ 1277890 h 2667542"/>
              <a:gd name="connsiteX0" fmla="*/ 0 w 5110658"/>
              <a:gd name="connsiteY0" fmla="*/ 1277890 h 2605626"/>
              <a:gd name="connsiteX1" fmla="*/ 2262683 w 5110658"/>
              <a:gd name="connsiteY1" fmla="*/ 1276350 h 2605626"/>
              <a:gd name="connsiteX2" fmla="*/ 2924670 w 5110658"/>
              <a:gd name="connsiteY2" fmla="*/ 0 h 2605626"/>
              <a:gd name="connsiteX3" fmla="*/ 5077320 w 5110658"/>
              <a:gd name="connsiteY3" fmla="*/ 344440 h 2605626"/>
              <a:gd name="connsiteX4" fmla="*/ 5110658 w 5110658"/>
              <a:gd name="connsiteY4" fmla="*/ 2484793 h 2605626"/>
              <a:gd name="connsiteX5" fmla="*/ 138113 w 5110658"/>
              <a:gd name="connsiteY5" fmla="*/ 2146655 h 2605626"/>
              <a:gd name="connsiteX6" fmla="*/ 0 w 5110658"/>
              <a:gd name="connsiteY6" fmla="*/ 1277890 h 2605626"/>
              <a:gd name="connsiteX0" fmla="*/ 0 w 5110658"/>
              <a:gd name="connsiteY0" fmla="*/ 1277890 h 2612831"/>
              <a:gd name="connsiteX1" fmla="*/ 2262683 w 5110658"/>
              <a:gd name="connsiteY1" fmla="*/ 1276350 h 2612831"/>
              <a:gd name="connsiteX2" fmla="*/ 2924670 w 5110658"/>
              <a:gd name="connsiteY2" fmla="*/ 0 h 2612831"/>
              <a:gd name="connsiteX3" fmla="*/ 5077320 w 5110658"/>
              <a:gd name="connsiteY3" fmla="*/ 3444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 name="connsiteX0" fmla="*/ 0 w 5110658"/>
              <a:gd name="connsiteY0" fmla="*/ 1277890 h 2612831"/>
              <a:gd name="connsiteX1" fmla="*/ 2262683 w 5110658"/>
              <a:gd name="connsiteY1" fmla="*/ 1276350 h 2612831"/>
              <a:gd name="connsiteX2" fmla="*/ 2924670 w 5110658"/>
              <a:gd name="connsiteY2" fmla="*/ 0 h 2612831"/>
              <a:gd name="connsiteX3" fmla="*/ 5010645 w 5110658"/>
              <a:gd name="connsiteY3" fmla="*/ 10302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658" h="2612831">
                <a:moveTo>
                  <a:pt x="0" y="1277890"/>
                </a:moveTo>
                <a:cubicBezTo>
                  <a:pt x="285039" y="941545"/>
                  <a:pt x="1775238" y="1489332"/>
                  <a:pt x="2262683" y="1276350"/>
                </a:cubicBezTo>
                <a:cubicBezTo>
                  <a:pt x="2750128" y="1063368"/>
                  <a:pt x="2354758" y="30699"/>
                  <a:pt x="2924670" y="0"/>
                </a:cubicBezTo>
                <a:lnTo>
                  <a:pt x="5010645" y="1030240"/>
                </a:lnTo>
                <a:lnTo>
                  <a:pt x="5110658" y="2484793"/>
                </a:lnTo>
                <a:cubicBezTo>
                  <a:pt x="4732039" y="2846486"/>
                  <a:pt x="3562926" y="2332830"/>
                  <a:pt x="2734168" y="2276474"/>
                </a:cubicBezTo>
                <a:cubicBezTo>
                  <a:pt x="1905411" y="2220118"/>
                  <a:pt x="605714" y="2352773"/>
                  <a:pt x="138113" y="2146655"/>
                </a:cubicBezTo>
                <a:lnTo>
                  <a:pt x="0" y="1277890"/>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2" name="Link_Asia">
            <a:extLst>
              <a:ext uri="{FF2B5EF4-FFF2-40B4-BE49-F238E27FC236}">
                <a16:creationId xmlns:a16="http://schemas.microsoft.com/office/drawing/2014/main" xmlns="" id="{613AB25E-E4D5-406D-B0B9-D2CF2DB169AA}"/>
              </a:ext>
            </a:extLst>
          </p:cNvPr>
          <p:cNvSpPr/>
          <p:nvPr userDrawn="1"/>
        </p:nvSpPr>
        <p:spPr bwMode="gray">
          <a:xfrm>
            <a:off x="7600317" y="2271713"/>
            <a:ext cx="2394266" cy="1872155"/>
          </a:xfrm>
          <a:custGeom>
            <a:avLst/>
            <a:gdLst>
              <a:gd name="connsiteX0" fmla="*/ 0 w 2299016"/>
              <a:gd name="connsiteY0" fmla="*/ 0 h 1532270"/>
              <a:gd name="connsiteX1" fmla="*/ 2299016 w 2299016"/>
              <a:gd name="connsiteY1" fmla="*/ 0 h 1532270"/>
              <a:gd name="connsiteX2" fmla="*/ 2299016 w 2299016"/>
              <a:gd name="connsiteY2" fmla="*/ 1532270 h 1532270"/>
              <a:gd name="connsiteX3" fmla="*/ 0 w 2299016"/>
              <a:gd name="connsiteY3" fmla="*/ 1532270 h 1532270"/>
              <a:gd name="connsiteX4" fmla="*/ 0 w 2299016"/>
              <a:gd name="connsiteY4" fmla="*/ 0 h 1532270"/>
              <a:gd name="connsiteX0" fmla="*/ 0 w 2299016"/>
              <a:gd name="connsiteY0" fmla="*/ 0 h 1843199"/>
              <a:gd name="connsiteX1" fmla="*/ 2299016 w 2299016"/>
              <a:gd name="connsiteY1" fmla="*/ 0 h 1843199"/>
              <a:gd name="connsiteX2" fmla="*/ 2299016 w 2299016"/>
              <a:gd name="connsiteY2" fmla="*/ 1532270 h 1843199"/>
              <a:gd name="connsiteX3" fmla="*/ 429259 w 2299016"/>
              <a:gd name="connsiteY3" fmla="*/ 1843196 h 1843199"/>
              <a:gd name="connsiteX4" fmla="*/ 0 w 2299016"/>
              <a:gd name="connsiteY4" fmla="*/ 1532270 h 1843199"/>
              <a:gd name="connsiteX5" fmla="*/ 0 w 2299016"/>
              <a:gd name="connsiteY5" fmla="*/ 0 h 1843199"/>
              <a:gd name="connsiteX0" fmla="*/ 14287 w 2313303"/>
              <a:gd name="connsiteY0" fmla="*/ 0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14287 w 2313303"/>
              <a:gd name="connsiteY5" fmla="*/ 0 h 1843199"/>
              <a:gd name="connsiteX0" fmla="*/ 33337 w 2313303"/>
              <a:gd name="connsiteY0" fmla="*/ 161925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33337 w 2313303"/>
              <a:gd name="connsiteY5" fmla="*/ 161925 h 1843199"/>
              <a:gd name="connsiteX0" fmla="*/ 33337 w 2313303"/>
              <a:gd name="connsiteY0" fmla="*/ 190391 h 1871665"/>
              <a:gd name="connsiteX1" fmla="*/ 1224597 w 2313303"/>
              <a:gd name="connsiteY1" fmla="*/ 0 h 1871665"/>
              <a:gd name="connsiteX2" fmla="*/ 2313303 w 2313303"/>
              <a:gd name="connsiteY2" fmla="*/ 28466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13303"/>
              <a:gd name="connsiteY0" fmla="*/ 190391 h 1871665"/>
              <a:gd name="connsiteX1" fmla="*/ 1224597 w 2313303"/>
              <a:gd name="connsiteY1" fmla="*/ 0 h 1871665"/>
              <a:gd name="connsiteX2" fmla="*/ 2127565 w 2313303"/>
              <a:gd name="connsiteY2" fmla="*/ 128478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94266"/>
              <a:gd name="connsiteY0" fmla="*/ 190391 h 1871663"/>
              <a:gd name="connsiteX1" fmla="*/ 1224597 w 2394266"/>
              <a:gd name="connsiteY1" fmla="*/ 0 h 1871663"/>
              <a:gd name="connsiteX2" fmla="*/ 2127565 w 2394266"/>
              <a:gd name="connsiteY2" fmla="*/ 128478 h 1871663"/>
              <a:gd name="connsiteX3" fmla="*/ 2394266 w 2394266"/>
              <a:gd name="connsiteY3" fmla="*/ 1108298 h 1871663"/>
              <a:gd name="connsiteX4" fmla="*/ 443546 w 2394266"/>
              <a:gd name="connsiteY4" fmla="*/ 1871662 h 1871663"/>
              <a:gd name="connsiteX5" fmla="*/ 0 w 2394266"/>
              <a:gd name="connsiteY5" fmla="*/ 1308324 h 1871663"/>
              <a:gd name="connsiteX6" fmla="*/ 33337 w 2394266"/>
              <a:gd name="connsiteY6" fmla="*/ 190391 h 1871663"/>
              <a:gd name="connsiteX0" fmla="*/ 33337 w 2394266"/>
              <a:gd name="connsiteY0" fmla="*/ 190391 h 1874113"/>
              <a:gd name="connsiteX1" fmla="*/ 1224597 w 2394266"/>
              <a:gd name="connsiteY1" fmla="*/ 0 h 1874113"/>
              <a:gd name="connsiteX2" fmla="*/ 2127565 w 2394266"/>
              <a:gd name="connsiteY2" fmla="*/ 128478 h 1874113"/>
              <a:gd name="connsiteX3" fmla="*/ 2394266 w 2394266"/>
              <a:gd name="connsiteY3" fmla="*/ 1108298 h 1874113"/>
              <a:gd name="connsiteX4" fmla="*/ 1381758 w 2394266"/>
              <a:gd name="connsiteY4" fmla="*/ 1666875 h 1874113"/>
              <a:gd name="connsiteX5" fmla="*/ 443546 w 2394266"/>
              <a:gd name="connsiteY5" fmla="*/ 1871662 h 1874113"/>
              <a:gd name="connsiteX6" fmla="*/ 0 w 2394266"/>
              <a:gd name="connsiteY6" fmla="*/ 1308324 h 1874113"/>
              <a:gd name="connsiteX7" fmla="*/ 33337 w 2394266"/>
              <a:gd name="connsiteY7" fmla="*/ 190391 h 1874113"/>
              <a:gd name="connsiteX0" fmla="*/ 33337 w 2394266"/>
              <a:gd name="connsiteY0" fmla="*/ 190391 h 1872034"/>
              <a:gd name="connsiteX1" fmla="*/ 1224597 w 2394266"/>
              <a:gd name="connsiteY1" fmla="*/ 0 h 1872034"/>
              <a:gd name="connsiteX2" fmla="*/ 2127565 w 2394266"/>
              <a:gd name="connsiteY2" fmla="*/ 128478 h 1872034"/>
              <a:gd name="connsiteX3" fmla="*/ 2394266 w 2394266"/>
              <a:gd name="connsiteY3" fmla="*/ 1108298 h 1872034"/>
              <a:gd name="connsiteX4" fmla="*/ 1138871 w 2394266"/>
              <a:gd name="connsiteY4" fmla="*/ 1028700 h 1872034"/>
              <a:gd name="connsiteX5" fmla="*/ 443546 w 2394266"/>
              <a:gd name="connsiteY5" fmla="*/ 1871662 h 1872034"/>
              <a:gd name="connsiteX6" fmla="*/ 0 w 2394266"/>
              <a:gd name="connsiteY6" fmla="*/ 1308324 h 1872034"/>
              <a:gd name="connsiteX7" fmla="*/ 33337 w 2394266"/>
              <a:gd name="connsiteY7" fmla="*/ 190391 h 1872034"/>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4266" h="1872155">
                <a:moveTo>
                  <a:pt x="33337" y="190391"/>
                </a:moveTo>
                <a:cubicBezTo>
                  <a:pt x="485986" y="158677"/>
                  <a:pt x="771948" y="31714"/>
                  <a:pt x="1224597" y="0"/>
                </a:cubicBezTo>
                <a:lnTo>
                  <a:pt x="2127565" y="128478"/>
                </a:lnTo>
                <a:lnTo>
                  <a:pt x="2394266" y="1108298"/>
                </a:lnTo>
                <a:cubicBezTo>
                  <a:pt x="2293777" y="1324216"/>
                  <a:pt x="1430653" y="1399154"/>
                  <a:pt x="1117439" y="1212056"/>
                </a:cubicBezTo>
                <a:cubicBezTo>
                  <a:pt x="792319" y="1339283"/>
                  <a:pt x="697651" y="1890939"/>
                  <a:pt x="443546" y="1871662"/>
                </a:cubicBezTo>
                <a:lnTo>
                  <a:pt x="0" y="1308324"/>
                </a:lnTo>
                <a:lnTo>
                  <a:pt x="33337" y="190391"/>
                </a:lnTo>
                <a:close/>
              </a:path>
            </a:pathLst>
          </a:custGeom>
          <a:solidFill>
            <a:schemeClr val="accent5">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3" name="Link_Central_East_Europe_Middle_East">
            <a:extLst>
              <a:ext uri="{FF2B5EF4-FFF2-40B4-BE49-F238E27FC236}">
                <a16:creationId xmlns:a16="http://schemas.microsoft.com/office/drawing/2014/main" xmlns="" id="{7D203488-314A-40F1-AB32-B9568F5ABA62}"/>
              </a:ext>
            </a:extLst>
          </p:cNvPr>
          <p:cNvSpPr/>
          <p:nvPr userDrawn="1"/>
        </p:nvSpPr>
        <p:spPr bwMode="gray">
          <a:xfrm>
            <a:off x="5776913" y="1568449"/>
            <a:ext cx="4418272" cy="2262525"/>
          </a:xfrm>
          <a:custGeom>
            <a:avLst/>
            <a:gdLst>
              <a:gd name="connsiteX0" fmla="*/ 2074862 w 4418272"/>
              <a:gd name="connsiteY0" fmla="*/ 0 h 2262525"/>
              <a:gd name="connsiteX1" fmla="*/ 4418272 w 4418272"/>
              <a:gd name="connsiteY1" fmla="*/ 76357 h 2262525"/>
              <a:gd name="connsiteX2" fmla="*/ 4418272 w 4418272"/>
              <a:gd name="connsiteY2" fmla="*/ 1308669 h 2262525"/>
              <a:gd name="connsiteX3" fmla="*/ 1572281 w 4418272"/>
              <a:gd name="connsiteY3" fmla="*/ 1308669 h 2262525"/>
              <a:gd name="connsiteX4" fmla="*/ 1814259 w 4418272"/>
              <a:gd name="connsiteY4" fmla="*/ 1946763 h 2262525"/>
              <a:gd name="connsiteX5" fmla="*/ 981601 w 4418272"/>
              <a:gd name="connsiteY5" fmla="*/ 2262525 h 2262525"/>
              <a:gd name="connsiteX6" fmla="*/ 635654 w 4418272"/>
              <a:gd name="connsiteY6" fmla="*/ 1350267 h 2262525"/>
              <a:gd name="connsiteX7" fmla="*/ 529339 w 4418272"/>
              <a:gd name="connsiteY7" fmla="*/ 1369708 h 2262525"/>
              <a:gd name="connsiteX8" fmla="*/ 148114 w 4418272"/>
              <a:gd name="connsiteY8" fmla="*/ 1369708 h 2262525"/>
              <a:gd name="connsiteX9" fmla="*/ 0 w 4418272"/>
              <a:gd name="connsiteY9" fmla="*/ 1019970 h 2262525"/>
              <a:gd name="connsiteX10" fmla="*/ 228599 w 4418272"/>
              <a:gd name="connsiteY10" fmla="*/ 977108 h 2262525"/>
              <a:gd name="connsiteX11" fmla="*/ 252889 w 4418272"/>
              <a:gd name="connsiteY11" fmla="*/ 723253 h 2262525"/>
              <a:gd name="connsiteX12" fmla="*/ 542873 w 4418272"/>
              <a:gd name="connsiteY12" fmla="*/ 733960 h 2262525"/>
              <a:gd name="connsiteX13" fmla="*/ 541241 w 4418272"/>
              <a:gd name="connsiteY13" fmla="*/ 707572 h 2262525"/>
              <a:gd name="connsiteX14" fmla="*/ 560387 w 4418272"/>
              <a:gd name="connsiteY14" fmla="*/ 527050 h 2262525"/>
              <a:gd name="connsiteX15" fmla="*/ 741772 w 4418272"/>
              <a:gd name="connsiteY15" fmla="*/ 149382 h 2262525"/>
              <a:gd name="connsiteX16" fmla="*/ 2074862 w 4418272"/>
              <a:gd name="connsiteY16"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572281 w 4418272"/>
              <a:gd name="connsiteY4" fmla="*/ 1308669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399222 w 4418272"/>
              <a:gd name="connsiteY2" fmla="*/ 961006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586037 w 4418272"/>
              <a:gd name="connsiteY4" fmla="*/ 936626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676524 w 4418272"/>
              <a:gd name="connsiteY4" fmla="*/ 950913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676524 w 4418272"/>
              <a:gd name="connsiteY5" fmla="*/ 95091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538412 w 4418272"/>
              <a:gd name="connsiteY5" fmla="*/ 89376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8272" h="2262525">
                <a:moveTo>
                  <a:pt x="2074862" y="0"/>
                </a:moveTo>
                <a:lnTo>
                  <a:pt x="4418272" y="76357"/>
                </a:lnTo>
                <a:cubicBezTo>
                  <a:pt x="4416685" y="576027"/>
                  <a:pt x="4415097" y="1075698"/>
                  <a:pt x="4413510" y="1575368"/>
                </a:cubicBezTo>
                <a:cubicBezTo>
                  <a:pt x="4294669" y="1787009"/>
                  <a:pt x="3914554" y="1705071"/>
                  <a:pt x="3609975" y="1598614"/>
                </a:cubicBezTo>
                <a:cubicBezTo>
                  <a:pt x="3399059" y="1540576"/>
                  <a:pt x="3527425" y="1073151"/>
                  <a:pt x="3371850" y="965201"/>
                </a:cubicBezTo>
                <a:cubicBezTo>
                  <a:pt x="3216275" y="857251"/>
                  <a:pt x="2793890" y="919862"/>
                  <a:pt x="2538412" y="893763"/>
                </a:cubicBezTo>
                <a:lnTo>
                  <a:pt x="1615143" y="1070544"/>
                </a:lnTo>
                <a:lnTo>
                  <a:pt x="1814259" y="1946763"/>
                </a:lnTo>
                <a:lnTo>
                  <a:pt x="981601" y="2262525"/>
                </a:lnTo>
                <a:lnTo>
                  <a:pt x="635654" y="1350267"/>
                </a:lnTo>
                <a:lnTo>
                  <a:pt x="529339" y="1369708"/>
                </a:lnTo>
                <a:cubicBezTo>
                  <a:pt x="385000" y="1393521"/>
                  <a:pt x="249293" y="1405427"/>
                  <a:pt x="148114" y="1369708"/>
                </a:cubicBezTo>
                <a:cubicBezTo>
                  <a:pt x="147161" y="1257098"/>
                  <a:pt x="953" y="1132580"/>
                  <a:pt x="0" y="1019970"/>
                </a:cubicBezTo>
                <a:cubicBezTo>
                  <a:pt x="38100" y="977108"/>
                  <a:pt x="190499" y="1019970"/>
                  <a:pt x="228599" y="977108"/>
                </a:cubicBezTo>
                <a:lnTo>
                  <a:pt x="252889" y="723253"/>
                </a:lnTo>
                <a:lnTo>
                  <a:pt x="542873" y="733960"/>
                </a:lnTo>
                <a:lnTo>
                  <a:pt x="541241" y="707572"/>
                </a:lnTo>
                <a:cubicBezTo>
                  <a:pt x="540479" y="640784"/>
                  <a:pt x="545076" y="578956"/>
                  <a:pt x="560387" y="527050"/>
                </a:cubicBezTo>
                <a:lnTo>
                  <a:pt x="741772" y="149382"/>
                </a:lnTo>
                <a:cubicBezTo>
                  <a:pt x="1212594" y="140863"/>
                  <a:pt x="1604040" y="8519"/>
                  <a:pt x="2074862" y="0"/>
                </a:cubicBezTo>
                <a:close/>
              </a:path>
            </a:pathLst>
          </a:custGeom>
          <a:solidFill>
            <a:schemeClr val="accent1">
              <a:lumMod val="20000"/>
              <a:lumOff val="80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4" name="Link_North_West_Europe">
            <a:extLst>
              <a:ext uri="{FF2B5EF4-FFF2-40B4-BE49-F238E27FC236}">
                <a16:creationId xmlns:a16="http://schemas.microsoft.com/office/drawing/2014/main" xmlns="" id="{72B786F9-5F99-43D9-88CC-184AF3C46376}"/>
              </a:ext>
            </a:extLst>
          </p:cNvPr>
          <p:cNvSpPr/>
          <p:nvPr userDrawn="1"/>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5" name="Link_South_West_Europe">
            <a:extLst>
              <a:ext uri="{FF2B5EF4-FFF2-40B4-BE49-F238E27FC236}">
                <a16:creationId xmlns:a16="http://schemas.microsoft.com/office/drawing/2014/main" xmlns="" id="{4C9C7163-C6EE-42F8-B29D-88B0B976BA60}"/>
              </a:ext>
            </a:extLst>
          </p:cNvPr>
          <p:cNvSpPr/>
          <p:nvPr userDrawn="1"/>
        </p:nvSpPr>
        <p:spPr bwMode="gray">
          <a:xfrm>
            <a:off x="5113864" y="2428875"/>
            <a:ext cx="694006" cy="880438"/>
          </a:xfrm>
          <a:custGeom>
            <a:avLst/>
            <a:gdLst>
              <a:gd name="connsiteX0" fmla="*/ 0 w 676840"/>
              <a:gd name="connsiteY0" fmla="*/ 0 h 802968"/>
              <a:gd name="connsiteX1" fmla="*/ 676840 w 676840"/>
              <a:gd name="connsiteY1" fmla="*/ 0 h 802968"/>
              <a:gd name="connsiteX2" fmla="*/ 676840 w 676840"/>
              <a:gd name="connsiteY2" fmla="*/ 802968 h 802968"/>
              <a:gd name="connsiteX3" fmla="*/ 0 w 676840"/>
              <a:gd name="connsiteY3" fmla="*/ 802968 h 802968"/>
              <a:gd name="connsiteX4" fmla="*/ 0 w 676840"/>
              <a:gd name="connsiteY4" fmla="*/ 0 h 802968"/>
              <a:gd name="connsiteX0" fmla="*/ 0 w 676840"/>
              <a:gd name="connsiteY0" fmla="*/ 0 h 829162"/>
              <a:gd name="connsiteX1" fmla="*/ 676840 w 676840"/>
              <a:gd name="connsiteY1" fmla="*/ 0 h 829162"/>
              <a:gd name="connsiteX2" fmla="*/ 676840 w 676840"/>
              <a:gd name="connsiteY2" fmla="*/ 802968 h 829162"/>
              <a:gd name="connsiteX3" fmla="*/ 7143 w 676840"/>
              <a:gd name="connsiteY3" fmla="*/ 829162 h 829162"/>
              <a:gd name="connsiteX4" fmla="*/ 0 w 676840"/>
              <a:gd name="connsiteY4" fmla="*/ 0 h 829162"/>
              <a:gd name="connsiteX0" fmla="*/ 202407 w 669697"/>
              <a:gd name="connsiteY0" fmla="*/ 11906 h 829162"/>
              <a:gd name="connsiteX1" fmla="*/ 669697 w 669697"/>
              <a:gd name="connsiteY1" fmla="*/ 0 h 829162"/>
              <a:gd name="connsiteX2" fmla="*/ 669697 w 669697"/>
              <a:gd name="connsiteY2" fmla="*/ 802968 h 829162"/>
              <a:gd name="connsiteX3" fmla="*/ 0 w 669697"/>
              <a:gd name="connsiteY3" fmla="*/ 829162 h 829162"/>
              <a:gd name="connsiteX4" fmla="*/ 202407 w 669697"/>
              <a:gd name="connsiteY4" fmla="*/ 11906 h 829162"/>
              <a:gd name="connsiteX0" fmla="*/ 202407 w 669697"/>
              <a:gd name="connsiteY0" fmla="*/ 63182 h 880438"/>
              <a:gd name="connsiteX1" fmla="*/ 551131 w 669697"/>
              <a:gd name="connsiteY1" fmla="*/ 0 h 880438"/>
              <a:gd name="connsiteX2" fmla="*/ 669697 w 669697"/>
              <a:gd name="connsiteY2" fmla="*/ 51276 h 880438"/>
              <a:gd name="connsiteX3" fmla="*/ 669697 w 669697"/>
              <a:gd name="connsiteY3" fmla="*/ 854244 h 880438"/>
              <a:gd name="connsiteX4" fmla="*/ 0 w 669697"/>
              <a:gd name="connsiteY4" fmla="*/ 880438 h 880438"/>
              <a:gd name="connsiteX5" fmla="*/ 202407 w 669697"/>
              <a:gd name="connsiteY5"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669697 w 694006"/>
              <a:gd name="connsiteY4" fmla="*/ 854244 h 880438"/>
              <a:gd name="connsiteX5" fmla="*/ 0 w 694006"/>
              <a:gd name="connsiteY5" fmla="*/ 880438 h 880438"/>
              <a:gd name="connsiteX6" fmla="*/ 202407 w 694006"/>
              <a:gd name="connsiteY6"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372041 w 694006"/>
              <a:gd name="connsiteY4" fmla="*/ 839956 h 880438"/>
              <a:gd name="connsiteX5" fmla="*/ 0 w 694006"/>
              <a:gd name="connsiteY5" fmla="*/ 880438 h 880438"/>
              <a:gd name="connsiteX6" fmla="*/ 202407 w 694006"/>
              <a:gd name="connsiteY6" fmla="*/ 63182 h 8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006" h="880438">
                <a:moveTo>
                  <a:pt x="202407" y="63182"/>
                </a:moveTo>
                <a:cubicBezTo>
                  <a:pt x="309123" y="59584"/>
                  <a:pt x="444415" y="3598"/>
                  <a:pt x="551131" y="0"/>
                </a:cubicBezTo>
                <a:lnTo>
                  <a:pt x="669697" y="51276"/>
                </a:lnTo>
                <a:cubicBezTo>
                  <a:pt x="669862" y="156422"/>
                  <a:pt x="693841" y="273473"/>
                  <a:pt x="694006" y="378619"/>
                </a:cubicBezTo>
                <a:lnTo>
                  <a:pt x="372041" y="839956"/>
                </a:lnTo>
                <a:lnTo>
                  <a:pt x="0" y="880438"/>
                </a:lnTo>
                <a:lnTo>
                  <a:pt x="202407" y="6318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6" name="Link_Germany">
            <a:extLst>
              <a:ext uri="{FF2B5EF4-FFF2-40B4-BE49-F238E27FC236}">
                <a16:creationId xmlns:a16="http://schemas.microsoft.com/office/drawing/2014/main" xmlns="" id="{6B5A14B3-7F4F-4DA5-B752-CB8C4F86C999}"/>
              </a:ext>
            </a:extLst>
          </p:cNvPr>
          <p:cNvSpPr/>
          <p:nvPr userDrawn="1"/>
        </p:nvSpPr>
        <p:spPr bwMode="gray">
          <a:xfrm>
            <a:off x="5753460" y="2269569"/>
            <a:ext cx="283010" cy="312030"/>
          </a:xfrm>
          <a:custGeom>
            <a:avLst/>
            <a:gdLst>
              <a:gd name="connsiteX0" fmla="*/ 0 w 297888"/>
              <a:gd name="connsiteY0" fmla="*/ 0 h 352511"/>
              <a:gd name="connsiteX1" fmla="*/ 297888 w 297888"/>
              <a:gd name="connsiteY1" fmla="*/ 0 h 352511"/>
              <a:gd name="connsiteX2" fmla="*/ 297888 w 297888"/>
              <a:gd name="connsiteY2" fmla="*/ 352511 h 352511"/>
              <a:gd name="connsiteX3" fmla="*/ 0 w 297888"/>
              <a:gd name="connsiteY3" fmla="*/ 352511 h 352511"/>
              <a:gd name="connsiteX4" fmla="*/ 0 w 297888"/>
              <a:gd name="connsiteY4" fmla="*/ 0 h 352511"/>
              <a:gd name="connsiteX0" fmla="*/ 21432 w 297888"/>
              <a:gd name="connsiteY0" fmla="*/ 45243 h 352511"/>
              <a:gd name="connsiteX1" fmla="*/ 297888 w 297888"/>
              <a:gd name="connsiteY1" fmla="*/ 0 h 352511"/>
              <a:gd name="connsiteX2" fmla="*/ 297888 w 297888"/>
              <a:gd name="connsiteY2" fmla="*/ 352511 h 352511"/>
              <a:gd name="connsiteX3" fmla="*/ 0 w 297888"/>
              <a:gd name="connsiteY3" fmla="*/ 352511 h 352511"/>
              <a:gd name="connsiteX4" fmla="*/ 21432 w 297888"/>
              <a:gd name="connsiteY4" fmla="*/ 45243 h 352511"/>
              <a:gd name="connsiteX0" fmla="*/ 21432 w 297888"/>
              <a:gd name="connsiteY0" fmla="*/ 33337 h 340605"/>
              <a:gd name="connsiteX1" fmla="*/ 262170 w 297888"/>
              <a:gd name="connsiteY1" fmla="*/ 0 h 340605"/>
              <a:gd name="connsiteX2" fmla="*/ 297888 w 297888"/>
              <a:gd name="connsiteY2" fmla="*/ 340605 h 340605"/>
              <a:gd name="connsiteX3" fmla="*/ 0 w 297888"/>
              <a:gd name="connsiteY3" fmla="*/ 340605 h 340605"/>
              <a:gd name="connsiteX4" fmla="*/ 21432 w 297888"/>
              <a:gd name="connsiteY4" fmla="*/ 33337 h 340605"/>
              <a:gd name="connsiteX0" fmla="*/ 0 w 276456"/>
              <a:gd name="connsiteY0" fmla="*/ 33337 h 340605"/>
              <a:gd name="connsiteX1" fmla="*/ 240738 w 276456"/>
              <a:gd name="connsiteY1" fmla="*/ 0 h 340605"/>
              <a:gd name="connsiteX2" fmla="*/ 276456 w 276456"/>
              <a:gd name="connsiteY2" fmla="*/ 340605 h 340605"/>
              <a:gd name="connsiteX3" fmla="*/ 2380 w 276456"/>
              <a:gd name="connsiteY3" fmla="*/ 312030 h 340605"/>
              <a:gd name="connsiteX4" fmla="*/ 0 w 276456"/>
              <a:gd name="connsiteY4" fmla="*/ 33337 h 340605"/>
              <a:gd name="connsiteX0" fmla="*/ 0 w 278837"/>
              <a:gd name="connsiteY0" fmla="*/ 33337 h 312030"/>
              <a:gd name="connsiteX1" fmla="*/ 240738 w 278837"/>
              <a:gd name="connsiteY1" fmla="*/ 0 h 312030"/>
              <a:gd name="connsiteX2" fmla="*/ 278837 w 278837"/>
              <a:gd name="connsiteY2" fmla="*/ 309649 h 312030"/>
              <a:gd name="connsiteX3" fmla="*/ 2380 w 278837"/>
              <a:gd name="connsiteY3" fmla="*/ 312030 h 312030"/>
              <a:gd name="connsiteX4" fmla="*/ 0 w 278837"/>
              <a:gd name="connsiteY4" fmla="*/ 33337 h 312030"/>
              <a:gd name="connsiteX0" fmla="*/ 0 w 283010"/>
              <a:gd name="connsiteY0" fmla="*/ 33337 h 312030"/>
              <a:gd name="connsiteX1" fmla="*/ 240738 w 283010"/>
              <a:gd name="connsiteY1" fmla="*/ 0 h 312030"/>
              <a:gd name="connsiteX2" fmla="*/ 283010 w 283010"/>
              <a:gd name="connsiteY2" fmla="*/ 149781 h 312030"/>
              <a:gd name="connsiteX3" fmla="*/ 278837 w 283010"/>
              <a:gd name="connsiteY3" fmla="*/ 309649 h 312030"/>
              <a:gd name="connsiteX4" fmla="*/ 2380 w 283010"/>
              <a:gd name="connsiteY4" fmla="*/ 312030 h 312030"/>
              <a:gd name="connsiteX5" fmla="*/ 0 w 283010"/>
              <a:gd name="connsiteY5" fmla="*/ 33337 h 312030"/>
              <a:gd name="connsiteX0" fmla="*/ 0 w 283010"/>
              <a:gd name="connsiteY0" fmla="*/ 33337 h 312030"/>
              <a:gd name="connsiteX1" fmla="*/ 240738 w 283010"/>
              <a:gd name="connsiteY1" fmla="*/ 0 h 312030"/>
              <a:gd name="connsiteX2" fmla="*/ 283010 w 283010"/>
              <a:gd name="connsiteY2" fmla="*/ 149781 h 312030"/>
              <a:gd name="connsiteX3" fmla="*/ 245499 w 283010"/>
              <a:gd name="connsiteY3" fmla="*/ 307268 h 312030"/>
              <a:gd name="connsiteX4" fmla="*/ 2380 w 283010"/>
              <a:gd name="connsiteY4" fmla="*/ 312030 h 312030"/>
              <a:gd name="connsiteX5" fmla="*/ 0 w 283010"/>
              <a:gd name="connsiteY5" fmla="*/ 33337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010" h="312030">
                <a:moveTo>
                  <a:pt x="0" y="33337"/>
                </a:moveTo>
                <a:lnTo>
                  <a:pt x="240738" y="0"/>
                </a:lnTo>
                <a:cubicBezTo>
                  <a:pt x="246097" y="53102"/>
                  <a:pt x="277651" y="96679"/>
                  <a:pt x="283010" y="149781"/>
                </a:cubicBezTo>
                <a:lnTo>
                  <a:pt x="245499" y="307268"/>
                </a:lnTo>
                <a:lnTo>
                  <a:pt x="2380" y="312030"/>
                </a:lnTo>
                <a:cubicBezTo>
                  <a:pt x="1587" y="219132"/>
                  <a:pt x="793" y="126235"/>
                  <a:pt x="0" y="33337"/>
                </a:cubicBez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Tree>
    <p:custDataLst>
      <p:tags r:id="rId1"/>
    </p:custDataLst>
    <p:extLst>
      <p:ext uri="{BB962C8B-B14F-4D97-AF65-F5344CB8AC3E}">
        <p14:creationId xmlns:p14="http://schemas.microsoft.com/office/powerpoint/2010/main" val="3626129259"/>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_only_runway">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
        <p:nvSpPr>
          <p:cNvPr id="6" name="object 27">
            <a:extLst>
              <a:ext uri="{FF2B5EF4-FFF2-40B4-BE49-F238E27FC236}">
                <a16:creationId xmlns:a16="http://schemas.microsoft.com/office/drawing/2014/main" xmlns="" id="{4AE8E212-DF56-4AAC-B061-D0AAE2EC7239}"/>
              </a:ext>
            </a:extLst>
          </p:cNvPr>
          <p:cNvSpPr/>
          <p:nvPr userDrawn="1"/>
        </p:nvSpPr>
        <p:spPr>
          <a:xfrm>
            <a:off x="2458374" y="4233669"/>
            <a:ext cx="9328558" cy="1860651"/>
          </a:xfrm>
          <a:custGeom>
            <a:avLst/>
            <a:gdLst/>
            <a:ahLst/>
            <a:cxnLst/>
            <a:rect l="l" t="t" r="r" b="b"/>
            <a:pathLst>
              <a:path w="8898255" h="2346325">
                <a:moveTo>
                  <a:pt x="0" y="0"/>
                </a:moveTo>
                <a:lnTo>
                  <a:pt x="5508002" y="2346121"/>
                </a:lnTo>
                <a:lnTo>
                  <a:pt x="8898001" y="1307338"/>
                </a:lnTo>
                <a:lnTo>
                  <a:pt x="0" y="0"/>
                </a:lnTo>
                <a:close/>
              </a:path>
            </a:pathLst>
          </a:custGeom>
          <a:gradFill>
            <a:gsLst>
              <a:gs pos="46900">
                <a:srgbClr val="BFDD96">
                  <a:alpha val="52000"/>
                </a:srgbClr>
              </a:gs>
              <a:gs pos="0">
                <a:srgbClr val="D6DFD4">
                  <a:lumMod val="88000"/>
                  <a:alpha val="66000"/>
                </a:srgbClr>
              </a:gs>
              <a:gs pos="100000">
                <a:srgbClr val="D6DFD4"/>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Tree>
    <p:custDataLst>
      <p:tags r:id="rId1"/>
    </p:custDataLst>
    <p:extLst>
      <p:ext uri="{BB962C8B-B14F-4D97-AF65-F5344CB8AC3E}">
        <p14:creationId xmlns:p14="http://schemas.microsoft.com/office/powerpoint/2010/main" val="424684481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_Copy_Runway">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
        <p:nvSpPr>
          <p:cNvPr id="6" name="Textplatzhalter 6">
            <a:extLst>
              <a:ext uri="{FF2B5EF4-FFF2-40B4-BE49-F238E27FC236}">
                <a16:creationId xmlns:a16="http://schemas.microsoft.com/office/drawing/2014/main" xmlns="" id="{F31EE878-E588-45F3-A65A-289C0B12184F}"/>
              </a:ext>
            </a:extLst>
          </p:cNvPr>
          <p:cNvSpPr>
            <a:spLocks noGrp="1"/>
          </p:cNvSpPr>
          <p:nvPr>
            <p:ph type="body" sz="quarter" idx="12"/>
          </p:nvPr>
        </p:nvSpPr>
        <p:spPr>
          <a:xfrm>
            <a:off x="515938" y="1289050"/>
            <a:ext cx="5580062" cy="3327400"/>
          </a:xfrm>
          <a:prstGeom prst="rect">
            <a:avLst/>
          </a:prstGeom>
        </p:spPr>
        <p:txBody>
          <a:bodyPr/>
          <a:lstStyle>
            <a:lvl1pPr>
              <a:defRPr>
                <a:solidFill>
                  <a:schemeClr val="bg1"/>
                </a:solidFill>
              </a:defRPr>
            </a:lvl1pPr>
          </a:lstStyle>
          <a:p>
            <a:pPr lvl="0"/>
            <a:endParaRPr lang="de-DE" dirty="0"/>
          </a:p>
        </p:txBody>
      </p:sp>
      <p:sp>
        <p:nvSpPr>
          <p:cNvPr id="7" name="object 27">
            <a:extLst>
              <a:ext uri="{FF2B5EF4-FFF2-40B4-BE49-F238E27FC236}">
                <a16:creationId xmlns:a16="http://schemas.microsoft.com/office/drawing/2014/main" xmlns="" id="{CA8177E0-057C-4657-9850-5DE05D230D8A}"/>
              </a:ext>
            </a:extLst>
          </p:cNvPr>
          <p:cNvSpPr/>
          <p:nvPr userDrawn="1"/>
        </p:nvSpPr>
        <p:spPr>
          <a:xfrm>
            <a:off x="2458374" y="4233669"/>
            <a:ext cx="9328558" cy="1860651"/>
          </a:xfrm>
          <a:custGeom>
            <a:avLst/>
            <a:gdLst/>
            <a:ahLst/>
            <a:cxnLst/>
            <a:rect l="l" t="t" r="r" b="b"/>
            <a:pathLst>
              <a:path w="8898255" h="2346325">
                <a:moveTo>
                  <a:pt x="0" y="0"/>
                </a:moveTo>
                <a:lnTo>
                  <a:pt x="5508002" y="2346121"/>
                </a:lnTo>
                <a:lnTo>
                  <a:pt x="8898001" y="1307338"/>
                </a:lnTo>
                <a:lnTo>
                  <a:pt x="0" y="0"/>
                </a:lnTo>
                <a:close/>
              </a:path>
            </a:pathLst>
          </a:custGeom>
          <a:gradFill>
            <a:gsLst>
              <a:gs pos="46900">
                <a:srgbClr val="BFDD96">
                  <a:alpha val="52000"/>
                </a:srgbClr>
              </a:gs>
              <a:gs pos="0">
                <a:srgbClr val="D6DFD4">
                  <a:lumMod val="88000"/>
                  <a:alpha val="66000"/>
                </a:srgbClr>
              </a:gs>
              <a:gs pos="100000">
                <a:srgbClr val="D6DFD4"/>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Tree>
    <p:custDataLst>
      <p:tags r:id="rId1"/>
    </p:custDataLst>
    <p:extLst>
      <p:ext uri="{BB962C8B-B14F-4D97-AF65-F5344CB8AC3E}">
        <p14:creationId xmlns:p14="http://schemas.microsoft.com/office/powerpoint/2010/main" val="110533546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_and_Copy_Icon_Runway">
    <p:spTree>
      <p:nvGrpSpPr>
        <p:cNvPr id="1" name=""/>
        <p:cNvGrpSpPr/>
        <p:nvPr/>
      </p:nvGrpSpPr>
      <p:grpSpPr>
        <a:xfrm>
          <a:off x="0" y="0"/>
          <a:ext cx="0" cy="0"/>
          <a:chOff x="0" y="0"/>
          <a:chExt cx="0" cy="0"/>
        </a:xfrm>
      </p:grpSpPr>
      <p:sp>
        <p:nvSpPr>
          <p:cNvPr id="8" name="object 27">
            <a:extLst>
              <a:ext uri="{FF2B5EF4-FFF2-40B4-BE49-F238E27FC236}">
                <a16:creationId xmlns:a16="http://schemas.microsoft.com/office/drawing/2014/main" xmlns="" id="{097C357E-DE06-4244-9A4F-07E8C6C6F729}"/>
              </a:ext>
            </a:extLst>
          </p:cNvPr>
          <p:cNvSpPr/>
          <p:nvPr userDrawn="1"/>
        </p:nvSpPr>
        <p:spPr>
          <a:xfrm>
            <a:off x="2458374" y="4233669"/>
            <a:ext cx="9328558" cy="1860651"/>
          </a:xfrm>
          <a:custGeom>
            <a:avLst/>
            <a:gdLst/>
            <a:ahLst/>
            <a:cxnLst/>
            <a:rect l="l" t="t" r="r" b="b"/>
            <a:pathLst>
              <a:path w="8898255" h="2346325">
                <a:moveTo>
                  <a:pt x="0" y="0"/>
                </a:moveTo>
                <a:lnTo>
                  <a:pt x="5508002" y="2346121"/>
                </a:lnTo>
                <a:lnTo>
                  <a:pt x="8898001" y="1307338"/>
                </a:lnTo>
                <a:lnTo>
                  <a:pt x="0" y="0"/>
                </a:lnTo>
                <a:close/>
              </a:path>
            </a:pathLst>
          </a:custGeom>
          <a:gradFill>
            <a:gsLst>
              <a:gs pos="46900">
                <a:srgbClr val="BFDD96">
                  <a:alpha val="52000"/>
                </a:srgbClr>
              </a:gs>
              <a:gs pos="0">
                <a:srgbClr val="D6DFD4">
                  <a:lumMod val="88000"/>
                  <a:alpha val="66000"/>
                </a:srgbClr>
              </a:gs>
              <a:gs pos="100000">
                <a:srgbClr val="D6DFD4"/>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
        <p:nvSpPr>
          <p:cNvPr id="6" name="Textplatzhalter 6">
            <a:extLst>
              <a:ext uri="{FF2B5EF4-FFF2-40B4-BE49-F238E27FC236}">
                <a16:creationId xmlns:a16="http://schemas.microsoft.com/office/drawing/2014/main" xmlns="" id="{F31EE878-E588-45F3-A65A-289C0B12184F}"/>
              </a:ext>
            </a:extLst>
          </p:cNvPr>
          <p:cNvSpPr>
            <a:spLocks noGrp="1"/>
          </p:cNvSpPr>
          <p:nvPr>
            <p:ph type="body" sz="quarter" idx="12"/>
          </p:nvPr>
        </p:nvSpPr>
        <p:spPr>
          <a:xfrm>
            <a:off x="1582738" y="1289050"/>
            <a:ext cx="5580062" cy="3327400"/>
          </a:xfrm>
          <a:prstGeom prst="rect">
            <a:avLst/>
          </a:prstGeom>
        </p:spPr>
        <p:txBody>
          <a:bodyPr/>
          <a:lstStyle>
            <a:lvl1pPr>
              <a:defRPr>
                <a:solidFill>
                  <a:schemeClr val="bg1"/>
                </a:solidFill>
              </a:defRPr>
            </a:lvl1pPr>
          </a:lstStyle>
          <a:p>
            <a:pPr lvl="0"/>
            <a:endParaRPr lang="de-DE" dirty="0"/>
          </a:p>
        </p:txBody>
      </p:sp>
      <p:sp>
        <p:nvSpPr>
          <p:cNvPr id="7" name="Bildplatzhalter 6">
            <a:extLst>
              <a:ext uri="{FF2B5EF4-FFF2-40B4-BE49-F238E27FC236}">
                <a16:creationId xmlns:a16="http://schemas.microsoft.com/office/drawing/2014/main" xmlns="" id="{A92E9F77-4E79-4962-B0CA-8387FB3655E7}"/>
              </a:ext>
            </a:extLst>
          </p:cNvPr>
          <p:cNvSpPr>
            <a:spLocks noGrp="1"/>
          </p:cNvSpPr>
          <p:nvPr>
            <p:ph type="pic" sz="quarter" idx="13"/>
          </p:nvPr>
        </p:nvSpPr>
        <p:spPr>
          <a:xfrm>
            <a:off x="515938" y="1289050"/>
            <a:ext cx="952500" cy="952500"/>
          </a:xfrm>
          <a:prstGeom prst="rect">
            <a:avLst/>
          </a:prstGeom>
        </p:spPr>
        <p:txBody>
          <a:bodyPr/>
          <a:lstStyle>
            <a:lvl1pPr algn="ctr">
              <a:defRPr>
                <a:solidFill>
                  <a:schemeClr val="bg1"/>
                </a:solidFill>
              </a:defRPr>
            </a:lvl1pPr>
          </a:lstStyle>
          <a:p>
            <a:endParaRPr lang="de-DE" dirty="0"/>
          </a:p>
        </p:txBody>
      </p:sp>
    </p:spTree>
    <p:custDataLst>
      <p:tags r:id="rId1"/>
    </p:custDataLst>
    <p:extLst>
      <p:ext uri="{BB962C8B-B14F-4D97-AF65-F5344CB8AC3E}">
        <p14:creationId xmlns:p14="http://schemas.microsoft.com/office/powerpoint/2010/main" val="336181661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Fullsize Image_Placeholder">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xmlns="" id="{4A04FD08-2326-47F0-B128-25085E0348BD}"/>
              </a:ext>
            </a:extLst>
          </p:cNvPr>
          <p:cNvSpPr>
            <a:spLocks noGrp="1"/>
          </p:cNvSpPr>
          <p:nvPr>
            <p:ph type="pic" sz="quarter" idx="12"/>
          </p:nvPr>
        </p:nvSpPr>
        <p:spPr>
          <a:xfrm>
            <a:off x="0" y="0"/>
            <a:ext cx="12192000" cy="6858000"/>
          </a:xfrm>
          <a:prstGeom prst="rect">
            <a:avLst/>
          </a:prstGeom>
        </p:spPr>
        <p:txBody>
          <a:bodyPr anchor="ctr"/>
          <a:lstStyle>
            <a:lvl1pPr algn="ctr">
              <a:defRPr>
                <a:solidFill>
                  <a:schemeClr val="tx1"/>
                </a:solidFill>
              </a:defRPr>
            </a:lvl1pPr>
          </a:lstStyle>
          <a:p>
            <a:endParaRPr lang="de-DE"/>
          </a:p>
        </p:txBody>
      </p:sp>
      <p:sp>
        <p:nvSpPr>
          <p:cNvPr id="12" name="Textplatzhalter 11">
            <a:extLst>
              <a:ext uri="{FF2B5EF4-FFF2-40B4-BE49-F238E27FC236}">
                <a16:creationId xmlns:a16="http://schemas.microsoft.com/office/drawing/2014/main" xmlns="" id="{05AD6811-CEFC-4941-846B-5AA2217BEBA9}"/>
              </a:ext>
            </a:extLst>
          </p:cNvPr>
          <p:cNvSpPr>
            <a:spLocks noGrp="1"/>
          </p:cNvSpPr>
          <p:nvPr>
            <p:ph type="body" sz="quarter" idx="14" hasCustomPrompt="1"/>
          </p:nvPr>
        </p:nvSpPr>
        <p:spPr>
          <a:xfrm>
            <a:off x="0" y="0"/>
            <a:ext cx="3395663" cy="6858000"/>
          </a:xfrm>
          <a:prstGeom prst="rect">
            <a:avLst/>
          </a:prstGeom>
          <a:solidFill>
            <a:schemeClr val="accent1">
              <a:alpha val="70000"/>
            </a:schemeClr>
          </a:solidFill>
        </p:spPr>
        <p:txBody>
          <a:bodyPr/>
          <a:lstStyle>
            <a:lvl1pPr algn="ctr">
              <a:defRPr>
                <a:solidFill>
                  <a:schemeClr val="tx1">
                    <a:alpha val="0"/>
                  </a:schemeClr>
                </a:solidFill>
              </a:defRPr>
            </a:lvl1pPr>
          </a:lstStyle>
          <a:p>
            <a:pPr lvl="0"/>
            <a:r>
              <a:rPr lang="de-DE" dirty="0"/>
              <a:t> </a:t>
            </a:r>
          </a:p>
        </p:txBody>
      </p:sp>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7" name="Titel 6">
            <a:extLst>
              <a:ext uri="{FF2B5EF4-FFF2-40B4-BE49-F238E27FC236}">
                <a16:creationId xmlns:a16="http://schemas.microsoft.com/office/drawing/2014/main" xmlns="" id="{F0269DCD-0B77-4466-9843-15BD2EDC1E58}"/>
              </a:ext>
            </a:extLst>
          </p:cNvPr>
          <p:cNvSpPr>
            <a:spLocks noGrp="1"/>
          </p:cNvSpPr>
          <p:nvPr>
            <p:ph type="title"/>
          </p:nvPr>
        </p:nvSpPr>
        <p:spPr>
          <a:xfrm>
            <a:off x="515939" y="338669"/>
            <a:ext cx="2641330" cy="537633"/>
          </a:xfrm>
        </p:spPr>
        <p:txBody>
          <a:bodyPr/>
          <a:lstStyle>
            <a:lvl1pPr>
              <a:defRPr>
                <a:solidFill>
                  <a:schemeClr val="bg1"/>
                </a:solidFill>
              </a:defRPr>
            </a:lvl1pPr>
          </a:lstStyle>
          <a:p>
            <a:endParaRPr lang="de-DE" dirty="0"/>
          </a:p>
        </p:txBody>
      </p:sp>
      <p:sp>
        <p:nvSpPr>
          <p:cNvPr id="8" name="Dekra">
            <a:extLst>
              <a:ext uri="{FF2B5EF4-FFF2-40B4-BE49-F238E27FC236}">
                <a16:creationId xmlns:a16="http://schemas.microsoft.com/office/drawing/2014/main" xmlns="" id="{764122F8-766A-42DE-9536-7663201637E7}"/>
              </a:ext>
            </a:extLst>
          </p:cNvPr>
          <p:cNvSpPr>
            <a:spLocks noGrp="1"/>
          </p:cNvSpPr>
          <p:nvPr>
            <p:ph type="body" sz="quarter" idx="15" hasCustomPrompt="1"/>
          </p:nvPr>
        </p:nvSpPr>
        <p:spPr>
          <a:xfrm>
            <a:off x="10080000" y="360000"/>
            <a:ext cx="1468800" cy="417600"/>
          </a:xfrm>
          <a:prstGeom prst="rect">
            <a:avLst/>
          </a:prstGeom>
          <a:blipFill>
            <a:blip r:embed="rId3">
              <a:extLst>
                <a:ext uri="{96DAC541-7B7A-43D3-8B79-37D633B846F1}">
                  <asvg:svgBlip xmlns:asvg="http://schemas.microsoft.com/office/drawing/2016/SVG/main" xmlns="" r:embed="rId4"/>
                </a:ext>
              </a:extLst>
            </a:blip>
            <a:stretch>
              <a:fillRect/>
            </a:stretch>
          </a:blipFill>
          <a:effectLst>
            <a:outerShdw blurRad="38100" algn="ctr" rotWithShape="0">
              <a:schemeClr val="bg1">
                <a:alpha val="40000"/>
              </a:schemeClr>
            </a:outerShdw>
          </a:effectLst>
        </p:spPr>
        <p:txBody>
          <a:bodyPr/>
          <a:lstStyle>
            <a:lvl1pPr algn="ctr">
              <a:defRPr>
                <a:solidFill>
                  <a:schemeClr val="tx1">
                    <a:alpha val="0"/>
                  </a:schemeClr>
                </a:solidFill>
              </a:defRPr>
            </a:lvl1pPr>
          </a:lstStyle>
          <a:p>
            <a:pPr lvl="0"/>
            <a:r>
              <a:rPr lang="de-DE" dirty="0"/>
              <a:t> </a:t>
            </a:r>
          </a:p>
        </p:txBody>
      </p:sp>
    </p:spTree>
    <p:custDataLst>
      <p:tags r:id="rId1"/>
    </p:custDataLst>
    <p:extLst>
      <p:ext uri="{BB962C8B-B14F-4D97-AF65-F5344CB8AC3E}">
        <p14:creationId xmlns:p14="http://schemas.microsoft.com/office/powerpoint/2010/main" val="398041301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1_content_image_right">
    <p:spTree>
      <p:nvGrpSpPr>
        <p:cNvPr id="1" name=""/>
        <p:cNvGrpSpPr/>
        <p:nvPr/>
      </p:nvGrpSpPr>
      <p:grpSpPr>
        <a:xfrm>
          <a:off x="0" y="0"/>
          <a:ext cx="0" cy="0"/>
          <a:chOff x="0" y="0"/>
          <a:chExt cx="0" cy="0"/>
        </a:xfrm>
      </p:grpSpPr>
      <p:pic>
        <p:nvPicPr>
          <p:cNvPr id="8" name="Grafik 7" descr="Ein Bild, das Natur, Wand, Frühling, Boden enthält.&#10;&#10;Automatisch generierte Beschreibung">
            <a:extLst>
              <a:ext uri="{FF2B5EF4-FFF2-40B4-BE49-F238E27FC236}">
                <a16:creationId xmlns:a16="http://schemas.microsoft.com/office/drawing/2014/main" xmlns="" id="{B0730729-371B-49CF-95E5-5547541C1689}"/>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r="27852"/>
          <a:stretch/>
        </p:blipFill>
        <p:spPr>
          <a:xfrm>
            <a:off x="0" y="0"/>
            <a:ext cx="8796338" cy="6858000"/>
          </a:xfrm>
          <a:prstGeom prst="rect">
            <a:avLst/>
          </a:prstGeom>
        </p:spPr>
      </p:pic>
      <p:pic>
        <p:nvPicPr>
          <p:cNvPr id="11" name="Grafik 10">
            <a:extLst>
              <a:ext uri="{FF2B5EF4-FFF2-40B4-BE49-F238E27FC236}">
                <a16:creationId xmlns:a16="http://schemas.microsoft.com/office/drawing/2014/main" xmlns="" id="{FD600FAB-1FF2-4271-9940-1DEDB4EB3C2A}"/>
              </a:ext>
            </a:extLst>
          </p:cNvPr>
          <p:cNvPicPr>
            <a:picLocks noChangeAspect="1"/>
          </p:cNvPicPr>
          <p:nvPr userDrawn="1"/>
        </p:nvPicPr>
        <p:blipFill rotWithShape="1">
          <a:blip r:embed="rId4"/>
          <a:srcRect r="27852"/>
          <a:stretch/>
        </p:blipFill>
        <p:spPr>
          <a:xfrm>
            <a:off x="0" y="0"/>
            <a:ext cx="8796338" cy="6858000"/>
          </a:xfrm>
          <a:prstGeom prst="rect">
            <a:avLst/>
          </a:prstGeom>
        </p:spPr>
      </p:pic>
      <p:sp>
        <p:nvSpPr>
          <p:cNvPr id="7" name="Rechteck 6">
            <a:extLst>
              <a:ext uri="{FF2B5EF4-FFF2-40B4-BE49-F238E27FC236}">
                <a16:creationId xmlns:a16="http://schemas.microsoft.com/office/drawing/2014/main" xmlns="" id="{70EF63F6-8B55-4D0D-81CC-A9194C6F26E7}"/>
              </a:ext>
            </a:extLst>
          </p:cNvPr>
          <p:cNvSpPr/>
          <p:nvPr userDrawn="1"/>
        </p:nvSpPr>
        <p:spPr bwMode="gray">
          <a:xfrm>
            <a:off x="0" y="0"/>
            <a:ext cx="8796338" cy="6858000"/>
          </a:xfrm>
          <a:prstGeom prst="rect">
            <a:avLst/>
          </a:prstGeom>
          <a:gradFill flip="none" rotWithShape="1">
            <a:gsLst>
              <a:gs pos="0">
                <a:schemeClr val="accent6">
                  <a:lumMod val="89000"/>
                  <a:alpha val="80000"/>
                </a:schemeClr>
              </a:gs>
              <a:gs pos="23000">
                <a:schemeClr val="accent6">
                  <a:lumMod val="89000"/>
                  <a:alpha val="60000"/>
                </a:schemeClr>
              </a:gs>
              <a:gs pos="69000">
                <a:schemeClr val="accent6">
                  <a:lumMod val="75000"/>
                  <a:alpha val="60000"/>
                </a:schemeClr>
              </a:gs>
              <a:gs pos="97000">
                <a:schemeClr val="accent6">
                  <a:lumMod val="70000"/>
                  <a:alpha val="2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4" name="Titel 3">
            <a:extLst>
              <a:ext uri="{FF2B5EF4-FFF2-40B4-BE49-F238E27FC236}">
                <a16:creationId xmlns:a16="http://schemas.microsoft.com/office/drawing/2014/main" xmlns="" id="{1713E094-E6F6-4876-8502-BE679BBD3B0E}"/>
              </a:ext>
            </a:extLst>
          </p:cNvPr>
          <p:cNvSpPr>
            <a:spLocks noGrp="1"/>
          </p:cNvSpPr>
          <p:nvPr>
            <p:ph type="title"/>
          </p:nvPr>
        </p:nvSpPr>
        <p:spPr/>
        <p:txBody>
          <a:bodyPr/>
          <a:lstStyle>
            <a:lvl1pPr>
              <a:defRPr>
                <a:solidFill>
                  <a:schemeClr val="bg1"/>
                </a:solidFill>
              </a:defRPr>
            </a:lvl1pPr>
          </a:lstStyle>
          <a:p>
            <a:endParaRPr lang="de-DE" dirty="0"/>
          </a:p>
        </p:txBody>
      </p:sp>
      <p:sp>
        <p:nvSpPr>
          <p:cNvPr id="6" name="Bildplatzhalter 5">
            <a:extLst>
              <a:ext uri="{FF2B5EF4-FFF2-40B4-BE49-F238E27FC236}">
                <a16:creationId xmlns:a16="http://schemas.microsoft.com/office/drawing/2014/main" xmlns="" id="{75F4E566-6428-4B3E-8548-301311CA27FB}"/>
              </a:ext>
            </a:extLst>
          </p:cNvPr>
          <p:cNvSpPr>
            <a:spLocks noGrp="1"/>
          </p:cNvSpPr>
          <p:nvPr>
            <p:ph type="pic" sz="quarter" idx="12"/>
          </p:nvPr>
        </p:nvSpPr>
        <p:spPr>
          <a:xfrm>
            <a:off x="8796338" y="0"/>
            <a:ext cx="3395662" cy="6858000"/>
          </a:xfrm>
          <a:prstGeom prst="rect">
            <a:avLst/>
          </a:prstGeom>
        </p:spPr>
        <p:txBody>
          <a:bodyPr anchor="ctr"/>
          <a:lstStyle>
            <a:lvl1pPr algn="ctr">
              <a:defRPr>
                <a:solidFill>
                  <a:schemeClr val="tx1"/>
                </a:solidFill>
              </a:defRPr>
            </a:lvl1pPr>
          </a:lstStyle>
          <a:p>
            <a:endParaRPr lang="de-DE"/>
          </a:p>
        </p:txBody>
      </p:sp>
      <p:sp>
        <p:nvSpPr>
          <p:cNvPr id="12" name="Dekra">
            <a:extLst>
              <a:ext uri="{FF2B5EF4-FFF2-40B4-BE49-F238E27FC236}">
                <a16:creationId xmlns:a16="http://schemas.microsoft.com/office/drawing/2014/main" xmlns="" id="{764122F8-766A-42DE-9536-7663201637E7}"/>
              </a:ext>
            </a:extLst>
          </p:cNvPr>
          <p:cNvSpPr>
            <a:spLocks noGrp="1"/>
          </p:cNvSpPr>
          <p:nvPr>
            <p:ph type="body" sz="quarter" idx="15" hasCustomPrompt="1"/>
          </p:nvPr>
        </p:nvSpPr>
        <p:spPr>
          <a:xfrm>
            <a:off x="10080000" y="360000"/>
            <a:ext cx="1468800" cy="417600"/>
          </a:xfrm>
          <a:prstGeom prst="rect">
            <a:avLst/>
          </a:prstGeom>
          <a:blipFill>
            <a:blip r:embed="rId5">
              <a:extLst>
                <a:ext uri="{96DAC541-7B7A-43D3-8B79-37D633B846F1}">
                  <asvg:svgBlip xmlns:asvg="http://schemas.microsoft.com/office/drawing/2016/SVG/main" xmlns="" r:embed="rId6"/>
                </a:ext>
              </a:extLst>
            </a:blip>
            <a:stretch>
              <a:fillRect/>
            </a:stretch>
          </a:blipFill>
          <a:effectLst>
            <a:outerShdw blurRad="38100" algn="ctr" rotWithShape="0">
              <a:schemeClr val="bg1">
                <a:alpha val="40000"/>
              </a:schemeClr>
            </a:outerShdw>
          </a:effectLst>
        </p:spPr>
        <p:txBody>
          <a:bodyPr/>
          <a:lstStyle>
            <a:lvl1pPr algn="ctr">
              <a:defRPr>
                <a:solidFill>
                  <a:schemeClr val="tx1">
                    <a:alpha val="0"/>
                  </a:schemeClr>
                </a:solidFill>
              </a:defRPr>
            </a:lvl1pPr>
          </a:lstStyle>
          <a:p>
            <a:pPr lvl="0"/>
            <a:r>
              <a:rPr lang="de-DE" dirty="0"/>
              <a:t> </a:t>
            </a:r>
          </a:p>
        </p:txBody>
      </p:sp>
    </p:spTree>
    <p:custDataLst>
      <p:tags r:id="rId1"/>
    </p:custDataLst>
    <p:extLst>
      <p:ext uri="{BB962C8B-B14F-4D97-AF65-F5344CB8AC3E}">
        <p14:creationId xmlns:p14="http://schemas.microsoft.com/office/powerpoint/2010/main" val="31806486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CDC01952-06E7-4614-A0A6-E1924C5FB21C}"/>
              </a:ext>
            </a:extLst>
          </p:cNvPr>
          <p:cNvSpPr>
            <a:spLocks noGrp="1"/>
          </p:cNvSpPr>
          <p:nvPr>
            <p:ph type="ftr" sz="quarter" idx="12"/>
          </p:nvPr>
        </p:nvSpPr>
        <p:spPr/>
        <p:txBody>
          <a:bodyPr/>
          <a:lstStyle/>
          <a:p>
            <a:r>
              <a:rPr lang="de-DE"/>
              <a:t>Footer</a:t>
            </a:r>
          </a:p>
        </p:txBody>
      </p:sp>
      <p:sp>
        <p:nvSpPr>
          <p:cNvPr id="3" name="Foliennummernplatzhalter 2">
            <a:extLst>
              <a:ext uri="{FF2B5EF4-FFF2-40B4-BE49-F238E27FC236}">
                <a16:creationId xmlns:a16="http://schemas.microsoft.com/office/drawing/2014/main" xmlns="" id="{706929D5-EB86-4AAE-817F-B98618BBC262}"/>
              </a:ext>
            </a:extLst>
          </p:cNvPr>
          <p:cNvSpPr>
            <a:spLocks noGrp="1"/>
          </p:cNvSpPr>
          <p:nvPr>
            <p:ph type="sldNum" sz="quarter" idx="13"/>
          </p:nvPr>
        </p:nvSpPr>
        <p:spPr/>
        <p:txBody>
          <a:bodyPr/>
          <a:lstStyle/>
          <a:p>
            <a:fld id="{E9673082-F094-41F5-A539-FC5A0CDD8B22}" type="slidenum">
              <a:rPr lang="de-DE" smtClean="0"/>
              <a:pPr/>
              <a:t>‹Nr.›</a:t>
            </a:fld>
            <a:endParaRPr lang="de-DE" dirty="0"/>
          </a:p>
        </p:txBody>
      </p:sp>
    </p:spTree>
    <p:custDataLst>
      <p:tags r:id="rId1"/>
    </p:custDataLst>
    <p:extLst>
      <p:ext uri="{BB962C8B-B14F-4D97-AF65-F5344CB8AC3E}">
        <p14:creationId xmlns:p14="http://schemas.microsoft.com/office/powerpoint/2010/main" val="95415251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lternative Title">
    <p:spTree>
      <p:nvGrpSpPr>
        <p:cNvPr id="1" name=""/>
        <p:cNvGrpSpPr/>
        <p:nvPr/>
      </p:nvGrpSpPr>
      <p:grpSpPr>
        <a:xfrm>
          <a:off x="0" y="0"/>
          <a:ext cx="0" cy="0"/>
          <a:chOff x="0" y="0"/>
          <a:chExt cx="0" cy="0"/>
        </a:xfrm>
      </p:grpSpPr>
      <p:sp>
        <p:nvSpPr>
          <p:cNvPr id="7" name="Bildplatzhalter 5">
            <a:extLst>
              <a:ext uri="{FF2B5EF4-FFF2-40B4-BE49-F238E27FC236}">
                <a16:creationId xmlns:a16="http://schemas.microsoft.com/office/drawing/2014/main" xmlns="" id="{4A04FD08-2326-47F0-B128-25085E0348BD}"/>
              </a:ext>
            </a:extLst>
          </p:cNvPr>
          <p:cNvSpPr>
            <a:spLocks noGrp="1"/>
          </p:cNvSpPr>
          <p:nvPr>
            <p:ph type="pic" sz="quarter" idx="13"/>
          </p:nvPr>
        </p:nvSpPr>
        <p:spPr>
          <a:xfrm>
            <a:off x="1" y="0"/>
            <a:ext cx="12191999" cy="6858000"/>
          </a:xfrm>
          <a:prstGeom prst="rect">
            <a:avLst/>
          </a:prstGeom>
        </p:spPr>
        <p:txBody>
          <a:bodyPr anchor="ctr"/>
          <a:lstStyle>
            <a:lvl1pPr algn="ctr">
              <a:defRPr>
                <a:solidFill>
                  <a:schemeClr val="tx1"/>
                </a:solidFill>
              </a:defRPr>
            </a:lvl1pPr>
          </a:lstStyle>
          <a:p>
            <a:endParaRPr lang="de-DE"/>
          </a:p>
        </p:txBody>
      </p:sp>
      <p:sp>
        <p:nvSpPr>
          <p:cNvPr id="3" name="Fußzeilenplatzhalter 2">
            <a:extLst>
              <a:ext uri="{FF2B5EF4-FFF2-40B4-BE49-F238E27FC236}">
                <a16:creationId xmlns:a16="http://schemas.microsoft.com/office/drawing/2014/main" xmlns="" id="{5CF9177D-F1C4-4CB9-B8DF-A6B472FC4361}"/>
              </a:ext>
            </a:extLst>
          </p:cNvPr>
          <p:cNvSpPr>
            <a:spLocks noGrp="1"/>
          </p:cNvSpPr>
          <p:nvPr>
            <p:ph type="ftr" sz="quarter" idx="10"/>
          </p:nvPr>
        </p:nvSpPr>
        <p:spPr/>
        <p:txBody>
          <a:bodyPr/>
          <a:lstStyle/>
          <a:p>
            <a:r>
              <a:rPr lang="de-DE"/>
              <a:t>Footer</a:t>
            </a:r>
          </a:p>
        </p:txBody>
      </p:sp>
      <p:sp>
        <p:nvSpPr>
          <p:cNvPr id="4" name="Foliennummernplatzhalter 3">
            <a:extLst>
              <a:ext uri="{FF2B5EF4-FFF2-40B4-BE49-F238E27FC236}">
                <a16:creationId xmlns:a16="http://schemas.microsoft.com/office/drawing/2014/main" xmlns="" id="{694E7288-991D-4ED6-916D-C7E849BEFBDE}"/>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8" name="Textplatzhalter 7">
            <a:extLst>
              <a:ext uri="{FF2B5EF4-FFF2-40B4-BE49-F238E27FC236}">
                <a16:creationId xmlns:a16="http://schemas.microsoft.com/office/drawing/2014/main" xmlns="" id="{320FAC42-E8B5-4222-9B20-A139A5AD15DB}"/>
              </a:ext>
            </a:extLst>
          </p:cNvPr>
          <p:cNvSpPr>
            <a:spLocks noGrp="1"/>
          </p:cNvSpPr>
          <p:nvPr>
            <p:ph type="body" sz="quarter" idx="12" hasCustomPrompt="1"/>
          </p:nvPr>
        </p:nvSpPr>
        <p:spPr>
          <a:xfrm>
            <a:off x="515939" y="3179828"/>
            <a:ext cx="4483100" cy="2362200"/>
          </a:xfrm>
          <a:prstGeom prst="rect">
            <a:avLst/>
          </a:prstGeom>
        </p:spPr>
        <p:txBody>
          <a:bodyPr/>
          <a:lstStyle>
            <a:lvl1pPr>
              <a:defRPr lang="de-DE" sz="6000" kern="1200" spc="220" dirty="0">
                <a:solidFill>
                  <a:schemeClr val="bg1"/>
                </a:solidFill>
                <a:latin typeface="Arial Narrow" panose="020B0606020202030204" pitchFamily="34" charset="0"/>
                <a:ea typeface="+mj-ea"/>
                <a:cs typeface="+mj-cs"/>
              </a:defRPr>
            </a:lvl1pPr>
          </a:lstStyle>
          <a:p>
            <a:pPr lvl="0"/>
            <a:r>
              <a:rPr lang="de-DE" dirty="0"/>
              <a:t>Add</a:t>
            </a:r>
          </a:p>
          <a:p>
            <a:pPr lvl="0"/>
            <a:r>
              <a:rPr lang="de-DE" dirty="0"/>
              <a:t>Title</a:t>
            </a:r>
          </a:p>
        </p:txBody>
      </p:sp>
      <p:sp>
        <p:nvSpPr>
          <p:cNvPr id="12" name="Titel 11">
            <a:extLst>
              <a:ext uri="{FF2B5EF4-FFF2-40B4-BE49-F238E27FC236}">
                <a16:creationId xmlns:a16="http://schemas.microsoft.com/office/drawing/2014/main" xmlns="" id="{FC56E34D-6433-4BCA-9AD9-B8AF7CC60BD7}"/>
              </a:ext>
            </a:extLst>
          </p:cNvPr>
          <p:cNvSpPr>
            <a:spLocks noGrp="1"/>
          </p:cNvSpPr>
          <p:nvPr>
            <p:ph type="title"/>
          </p:nvPr>
        </p:nvSpPr>
        <p:spPr>
          <a:xfrm>
            <a:off x="515939" y="338669"/>
            <a:ext cx="7307262" cy="537633"/>
          </a:xfrm>
        </p:spPr>
        <p:txBody>
          <a:bodyPr/>
          <a:lstStyle>
            <a:lvl1pPr>
              <a:defRPr spc="200" baseline="0"/>
            </a:lvl1pPr>
          </a:lstStyle>
          <a:p>
            <a:endParaRPr lang="de-DE" dirty="0"/>
          </a:p>
        </p:txBody>
      </p:sp>
    </p:spTree>
    <p:extLst>
      <p:ext uri="{BB962C8B-B14F-4D97-AF65-F5344CB8AC3E}">
        <p14:creationId xmlns:p14="http://schemas.microsoft.com/office/powerpoint/2010/main" val="14065474"/>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Title_white">
    <p:spTree>
      <p:nvGrpSpPr>
        <p:cNvPr id="1" name=""/>
        <p:cNvGrpSpPr/>
        <p:nvPr/>
      </p:nvGrpSpPr>
      <p:grpSpPr>
        <a:xfrm>
          <a:off x="0" y="0"/>
          <a:ext cx="0" cy="0"/>
          <a:chOff x="0" y="0"/>
          <a:chExt cx="0" cy="0"/>
        </a:xfrm>
      </p:grpSpPr>
      <p:pic>
        <p:nvPicPr>
          <p:cNvPr id="10" name="Grafik 9">
            <a:extLst>
              <a:ext uri="{FF2B5EF4-FFF2-40B4-BE49-F238E27FC236}">
                <a16:creationId xmlns:a16="http://schemas.microsoft.com/office/drawing/2014/main" xmlns="" id="{E1AB6289-69BA-47DE-AFFB-5739B69DA789}"/>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3" name="Fußzeilenplatzhalter 2">
            <a:extLst>
              <a:ext uri="{FF2B5EF4-FFF2-40B4-BE49-F238E27FC236}">
                <a16:creationId xmlns:a16="http://schemas.microsoft.com/office/drawing/2014/main" xmlns="" id="{5CF9177D-F1C4-4CB9-B8DF-A6B472FC436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4" name="Foliennummernplatzhalter 3">
            <a:extLst>
              <a:ext uri="{FF2B5EF4-FFF2-40B4-BE49-F238E27FC236}">
                <a16:creationId xmlns:a16="http://schemas.microsoft.com/office/drawing/2014/main" xmlns="" id="{694E7288-991D-4ED6-916D-C7E849BEFBDE}"/>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pic>
        <p:nvPicPr>
          <p:cNvPr id="5" name="Grafik 4">
            <a:extLst>
              <a:ext uri="{FF2B5EF4-FFF2-40B4-BE49-F238E27FC236}">
                <a16:creationId xmlns:a16="http://schemas.microsoft.com/office/drawing/2014/main" xmlns="" id="{EC57583A-C137-4A1D-9B9D-179FA0F4C388}"/>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4061" t="13489" r="13357" b="13091"/>
          <a:stretch/>
        </p:blipFill>
        <p:spPr>
          <a:xfrm>
            <a:off x="5494531" y="721783"/>
            <a:ext cx="6602162" cy="6238112"/>
          </a:xfrm>
          <a:prstGeom prst="rect">
            <a:avLst/>
          </a:prstGeom>
        </p:spPr>
      </p:pic>
      <p:sp>
        <p:nvSpPr>
          <p:cNvPr id="8" name="Textplatzhalter 7">
            <a:extLst>
              <a:ext uri="{FF2B5EF4-FFF2-40B4-BE49-F238E27FC236}">
                <a16:creationId xmlns:a16="http://schemas.microsoft.com/office/drawing/2014/main" xmlns="" id="{320FAC42-E8B5-4222-9B20-A139A5AD15DB}"/>
              </a:ext>
            </a:extLst>
          </p:cNvPr>
          <p:cNvSpPr>
            <a:spLocks noGrp="1"/>
          </p:cNvSpPr>
          <p:nvPr>
            <p:ph type="body" sz="quarter" idx="12" hasCustomPrompt="1"/>
          </p:nvPr>
        </p:nvSpPr>
        <p:spPr>
          <a:xfrm>
            <a:off x="515938" y="3179828"/>
            <a:ext cx="4483100" cy="2362200"/>
          </a:xfrm>
          <a:prstGeom prst="rect">
            <a:avLst/>
          </a:prstGeom>
        </p:spPr>
        <p:txBody>
          <a:bodyPr/>
          <a:lstStyle>
            <a:lvl1pPr>
              <a:defRPr lang="de-DE" sz="6000" kern="1200" spc="220" dirty="0">
                <a:solidFill>
                  <a:schemeClr val="tx1"/>
                </a:solidFill>
                <a:latin typeface="Arial Narrow" panose="020B0606020202030204" pitchFamily="34" charset="0"/>
                <a:ea typeface="+mj-ea"/>
                <a:cs typeface="+mj-cs"/>
              </a:defRPr>
            </a:lvl1pPr>
          </a:lstStyle>
          <a:p>
            <a:pPr lvl="0"/>
            <a:r>
              <a:rPr lang="de-DE" dirty="0"/>
              <a:t>Titel Hinzufügen</a:t>
            </a:r>
          </a:p>
        </p:txBody>
      </p:sp>
      <p:sp>
        <p:nvSpPr>
          <p:cNvPr id="12" name="Titel 11">
            <a:extLst>
              <a:ext uri="{FF2B5EF4-FFF2-40B4-BE49-F238E27FC236}">
                <a16:creationId xmlns:a16="http://schemas.microsoft.com/office/drawing/2014/main" xmlns="" id="{FC56E34D-6433-4BCA-9AD9-B8AF7CC60BD7}"/>
              </a:ext>
            </a:extLst>
          </p:cNvPr>
          <p:cNvSpPr>
            <a:spLocks noGrp="1"/>
          </p:cNvSpPr>
          <p:nvPr>
            <p:ph type="title"/>
          </p:nvPr>
        </p:nvSpPr>
        <p:spPr/>
        <p:txBody>
          <a:bodyPr/>
          <a:lstStyle>
            <a:lvl1pPr>
              <a:defRPr spc="200" baseline="0"/>
            </a:lvl1pPr>
          </a:lstStyle>
          <a:p>
            <a:endParaRPr lang="de-DE" dirty="0"/>
          </a:p>
        </p:txBody>
      </p:sp>
      <p:pic>
        <p:nvPicPr>
          <p:cNvPr id="11" name="Grafik 10">
            <a:extLst>
              <a:ext uri="{FF2B5EF4-FFF2-40B4-BE49-F238E27FC236}">
                <a16:creationId xmlns:a16="http://schemas.microsoft.com/office/drawing/2014/main" xmlns="" id="{76A7EF51-7659-49A9-8777-EC7FED445A09}"/>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extLst>
      <p:ext uri="{BB962C8B-B14F-4D97-AF65-F5344CB8AC3E}">
        <p14:creationId xmlns:p14="http://schemas.microsoft.com/office/powerpoint/2010/main" val="139819290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Title_only_white">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xmlns="" id="{10AC2F9B-77CB-48F0-BEB8-FB454C5A7DD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pic>
        <p:nvPicPr>
          <p:cNvPr id="9" name="Grafik 8">
            <a:extLst>
              <a:ext uri="{FF2B5EF4-FFF2-40B4-BE49-F238E27FC236}">
                <a16:creationId xmlns:a16="http://schemas.microsoft.com/office/drawing/2014/main" xmlns="" id="{E063B7D8-5114-4BB9-8652-32D84D11BB3D}"/>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419421453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Title_and_Copy_white">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xmlns="" id="{06AE550A-4244-478E-AE30-4D5EB0AD9C99}"/>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sp>
        <p:nvSpPr>
          <p:cNvPr id="7" name="Textplatzhalter 6">
            <a:extLst>
              <a:ext uri="{FF2B5EF4-FFF2-40B4-BE49-F238E27FC236}">
                <a16:creationId xmlns:a16="http://schemas.microsoft.com/office/drawing/2014/main" xmlns="" id="{917F3CE6-ACBC-4555-8BDD-53D9CAD6AB02}"/>
              </a:ext>
            </a:extLst>
          </p:cNvPr>
          <p:cNvSpPr>
            <a:spLocks noGrp="1"/>
          </p:cNvSpPr>
          <p:nvPr>
            <p:ph type="body" sz="quarter" idx="12"/>
          </p:nvPr>
        </p:nvSpPr>
        <p:spPr>
          <a:xfrm>
            <a:off x="515938" y="1289050"/>
            <a:ext cx="5580062" cy="3327400"/>
          </a:xfrm>
          <a:prstGeom prst="rect">
            <a:avLst/>
          </a:prstGeom>
        </p:spPr>
        <p:txBody>
          <a:bodyPr/>
          <a:lstStyle>
            <a:lvl1pPr>
              <a:defRPr>
                <a:solidFill>
                  <a:schemeClr val="tx1"/>
                </a:solidFill>
              </a:defRPr>
            </a:lvl1pPr>
          </a:lstStyle>
          <a:p>
            <a:pPr lvl="0"/>
            <a:endParaRPr lang="de-DE" dirty="0"/>
          </a:p>
        </p:txBody>
      </p:sp>
      <p:pic>
        <p:nvPicPr>
          <p:cNvPr id="10" name="Grafik 9">
            <a:extLst>
              <a:ext uri="{FF2B5EF4-FFF2-40B4-BE49-F238E27FC236}">
                <a16:creationId xmlns:a16="http://schemas.microsoft.com/office/drawing/2014/main" xmlns="" id="{D8B504E4-C4BF-46DC-829D-A43BFEB556D1}"/>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264127336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_and_Copy_Icon_white">
    <p:spTree>
      <p:nvGrpSpPr>
        <p:cNvPr id="1" name=""/>
        <p:cNvGrpSpPr/>
        <p:nvPr/>
      </p:nvGrpSpPr>
      <p:grpSpPr>
        <a:xfrm>
          <a:off x="0" y="0"/>
          <a:ext cx="0" cy="0"/>
          <a:chOff x="0" y="0"/>
          <a:chExt cx="0" cy="0"/>
        </a:xfrm>
      </p:grpSpPr>
      <p:pic>
        <p:nvPicPr>
          <p:cNvPr id="10" name="Grafik 9">
            <a:extLst>
              <a:ext uri="{FF2B5EF4-FFF2-40B4-BE49-F238E27FC236}">
                <a16:creationId xmlns:a16="http://schemas.microsoft.com/office/drawing/2014/main" xmlns="" id="{61CDFBF6-BA2B-4D24-BC16-67D3655512C3}"/>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endParaRPr lang="de-DE" dirty="0"/>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sp>
        <p:nvSpPr>
          <p:cNvPr id="8" name="Textplatzhalter 6">
            <a:extLst>
              <a:ext uri="{FF2B5EF4-FFF2-40B4-BE49-F238E27FC236}">
                <a16:creationId xmlns:a16="http://schemas.microsoft.com/office/drawing/2014/main" xmlns="" id="{9812B408-5047-4F44-9827-DDD8A8758818}"/>
              </a:ext>
            </a:extLst>
          </p:cNvPr>
          <p:cNvSpPr>
            <a:spLocks noGrp="1"/>
          </p:cNvSpPr>
          <p:nvPr>
            <p:ph type="body" sz="quarter" idx="12"/>
          </p:nvPr>
        </p:nvSpPr>
        <p:spPr>
          <a:xfrm>
            <a:off x="1582738" y="1289050"/>
            <a:ext cx="5580062" cy="3327400"/>
          </a:xfrm>
          <a:prstGeom prst="rect">
            <a:avLst/>
          </a:prstGeom>
        </p:spPr>
        <p:txBody>
          <a:bodyPr/>
          <a:lstStyle>
            <a:lvl1pPr>
              <a:defRPr>
                <a:solidFill>
                  <a:schemeClr val="tx1"/>
                </a:solidFill>
              </a:defRPr>
            </a:lvl1pPr>
          </a:lstStyle>
          <a:p>
            <a:pPr lvl="0"/>
            <a:endParaRPr lang="de-DE" dirty="0"/>
          </a:p>
        </p:txBody>
      </p:sp>
      <p:sp>
        <p:nvSpPr>
          <p:cNvPr id="9" name="Bildplatzhalter 6">
            <a:extLst>
              <a:ext uri="{FF2B5EF4-FFF2-40B4-BE49-F238E27FC236}">
                <a16:creationId xmlns:a16="http://schemas.microsoft.com/office/drawing/2014/main" xmlns="" id="{C533257F-5011-408B-8484-2471C0792ABF}"/>
              </a:ext>
            </a:extLst>
          </p:cNvPr>
          <p:cNvSpPr>
            <a:spLocks noGrp="1"/>
          </p:cNvSpPr>
          <p:nvPr>
            <p:ph type="pic" sz="quarter" idx="13"/>
          </p:nvPr>
        </p:nvSpPr>
        <p:spPr>
          <a:xfrm>
            <a:off x="515938" y="1289050"/>
            <a:ext cx="952500" cy="952500"/>
          </a:xfrm>
          <a:prstGeom prst="rect">
            <a:avLst/>
          </a:prstGeom>
        </p:spPr>
        <p:txBody>
          <a:bodyPr/>
          <a:lstStyle>
            <a:lvl1pPr algn="ctr">
              <a:defRPr>
                <a:solidFill>
                  <a:schemeClr val="bg1"/>
                </a:solidFill>
              </a:defRPr>
            </a:lvl1pPr>
          </a:lstStyle>
          <a:p>
            <a:endParaRPr lang="de-DE" dirty="0"/>
          </a:p>
        </p:txBody>
      </p:sp>
      <p:pic>
        <p:nvPicPr>
          <p:cNvPr id="12" name="Grafik 11">
            <a:extLst>
              <a:ext uri="{FF2B5EF4-FFF2-40B4-BE49-F238E27FC236}">
                <a16:creationId xmlns:a16="http://schemas.microsoft.com/office/drawing/2014/main" xmlns="" id="{3D6263C5-027A-455A-AFD2-33A116A3634A}"/>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334237268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Imagelayout_4_insight_white">
    <p:spTree>
      <p:nvGrpSpPr>
        <p:cNvPr id="1" name=""/>
        <p:cNvGrpSpPr/>
        <p:nvPr/>
      </p:nvGrpSpPr>
      <p:grpSpPr>
        <a:xfrm>
          <a:off x="0" y="0"/>
          <a:ext cx="0" cy="0"/>
          <a:chOff x="0" y="0"/>
          <a:chExt cx="0" cy="0"/>
        </a:xfrm>
      </p:grpSpPr>
      <p:pic>
        <p:nvPicPr>
          <p:cNvPr id="21" name="Grafik 20">
            <a:extLst>
              <a:ext uri="{FF2B5EF4-FFF2-40B4-BE49-F238E27FC236}">
                <a16:creationId xmlns:a16="http://schemas.microsoft.com/office/drawing/2014/main" xmlns="" id="{96AC8B4E-2F48-4F16-86DF-154F7E94954C}"/>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4001383"/>
            <a:ext cx="3282435" cy="0"/>
          </a:xfrm>
          <a:prstGeom prst="line">
            <a:avLst/>
          </a:prstGeom>
          <a:ln w="25400">
            <a:solidFill>
              <a:schemeClr val="accent3">
                <a:lumMod val="50000"/>
              </a:schemeClr>
            </a:solidFill>
            <a:prstDash val="dot"/>
          </a:ln>
        </p:spPr>
      </p:cxnSp>
      <p:cxnSp>
        <p:nvCxnSpPr>
          <p:cNvPr id="8" name="Gerader Verbinder 7">
            <a:extLst>
              <a:ext uri="{FF2B5EF4-FFF2-40B4-BE49-F238E27FC236}">
                <a16:creationId xmlns:a16="http://schemas.microsoft.com/office/drawing/2014/main" xmlns="" id="{D6D0F8FF-2BFF-4414-90D2-9A8DDCAA363A}"/>
              </a:ext>
            </a:extLst>
          </p:cNvPr>
          <p:cNvCxnSpPr>
            <a:cxnSpLocks/>
          </p:cNvCxnSpPr>
          <p:nvPr userDrawn="1"/>
        </p:nvCxnSpPr>
        <p:spPr bwMode="gray">
          <a:xfrm>
            <a:off x="603765" y="5628888"/>
            <a:ext cx="3282435" cy="0"/>
          </a:xfrm>
          <a:prstGeom prst="line">
            <a:avLst/>
          </a:prstGeom>
          <a:ln w="25400">
            <a:solidFill>
              <a:schemeClr val="accent3">
                <a:lumMod val="50000"/>
              </a:schemeClr>
            </a:solidFill>
            <a:prstDash val="dot"/>
          </a:ln>
        </p:spPr>
      </p:cxnSp>
      <p:cxnSp>
        <p:nvCxnSpPr>
          <p:cNvPr id="9" name="Gerader Verbinder 8">
            <a:extLst>
              <a:ext uri="{FF2B5EF4-FFF2-40B4-BE49-F238E27FC236}">
                <a16:creationId xmlns:a16="http://schemas.microsoft.com/office/drawing/2014/main" xmlns="" id="{DB798842-E4E2-4B36-A427-EC782E381054}"/>
              </a:ext>
            </a:extLst>
          </p:cNvPr>
          <p:cNvCxnSpPr>
            <a:cxnSpLocks/>
          </p:cNvCxnSpPr>
          <p:nvPr userDrawn="1"/>
        </p:nvCxnSpPr>
        <p:spPr bwMode="gray">
          <a:xfrm>
            <a:off x="8319434" y="4001383"/>
            <a:ext cx="3282435" cy="0"/>
          </a:xfrm>
          <a:prstGeom prst="line">
            <a:avLst/>
          </a:prstGeom>
          <a:ln w="25400">
            <a:solidFill>
              <a:schemeClr val="accent3">
                <a:lumMod val="50000"/>
              </a:schemeClr>
            </a:solidFill>
            <a:prstDash val="dot"/>
          </a:ln>
        </p:spPr>
      </p:cxnSp>
      <p:cxnSp>
        <p:nvCxnSpPr>
          <p:cNvPr id="10" name="Gerader Verbinder 9">
            <a:extLst>
              <a:ext uri="{FF2B5EF4-FFF2-40B4-BE49-F238E27FC236}">
                <a16:creationId xmlns:a16="http://schemas.microsoft.com/office/drawing/2014/main" xmlns="" id="{51472858-035D-4294-B2EB-C892F7FD2AD0}"/>
              </a:ext>
            </a:extLst>
          </p:cNvPr>
          <p:cNvCxnSpPr>
            <a:cxnSpLocks/>
          </p:cNvCxnSpPr>
          <p:nvPr userDrawn="1"/>
        </p:nvCxnSpPr>
        <p:spPr bwMode="gray">
          <a:xfrm>
            <a:off x="8319434" y="5628888"/>
            <a:ext cx="3282435"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8" y="2838451"/>
            <a:ext cx="2960687" cy="1159054"/>
          </a:xfrm>
          <a:prstGeom prst="rect">
            <a:avLst/>
          </a:prstGeom>
        </p:spPr>
        <p:txBody>
          <a:bodyPr anchor="b"/>
          <a:lstStyle>
            <a:lvl1pPr>
              <a:defRPr>
                <a:solidFill>
                  <a:schemeClr val="accent1"/>
                </a:solidFill>
              </a:defRPr>
            </a:lvl1pPr>
          </a:lstStyle>
          <a:p>
            <a:pPr lvl="0"/>
            <a:endParaRPr lang="de-DE" dirty="0"/>
          </a:p>
        </p:txBody>
      </p:sp>
      <p:sp>
        <p:nvSpPr>
          <p:cNvPr id="12" name="Textplatzhalter 10">
            <a:extLst>
              <a:ext uri="{FF2B5EF4-FFF2-40B4-BE49-F238E27FC236}">
                <a16:creationId xmlns:a16="http://schemas.microsoft.com/office/drawing/2014/main" xmlns="" id="{A032E158-2199-4CEE-AFFF-83CF3AAD155A}"/>
              </a:ext>
            </a:extLst>
          </p:cNvPr>
          <p:cNvSpPr>
            <a:spLocks noGrp="1"/>
          </p:cNvSpPr>
          <p:nvPr>
            <p:ph type="body" sz="quarter" idx="13"/>
          </p:nvPr>
        </p:nvSpPr>
        <p:spPr>
          <a:xfrm>
            <a:off x="515938" y="4469834"/>
            <a:ext cx="2960687" cy="1159054"/>
          </a:xfrm>
          <a:prstGeom prst="rect">
            <a:avLst/>
          </a:prstGeom>
        </p:spPr>
        <p:txBody>
          <a:bodyPr anchor="b"/>
          <a:lstStyle>
            <a:lvl1pPr>
              <a:defRPr>
                <a:solidFill>
                  <a:schemeClr val="accent1"/>
                </a:solidFill>
              </a:defRPr>
            </a:lvl1pPr>
          </a:lstStyle>
          <a:p>
            <a:pPr lvl="0"/>
            <a:endParaRPr lang="de-DE" dirty="0"/>
          </a:p>
        </p:txBody>
      </p:sp>
      <p:sp>
        <p:nvSpPr>
          <p:cNvPr id="13" name="Textplatzhalter 10">
            <a:extLst>
              <a:ext uri="{FF2B5EF4-FFF2-40B4-BE49-F238E27FC236}">
                <a16:creationId xmlns:a16="http://schemas.microsoft.com/office/drawing/2014/main" xmlns="" id="{0339E2CF-EEB1-4E11-A150-134452A264FF}"/>
              </a:ext>
            </a:extLst>
          </p:cNvPr>
          <p:cNvSpPr>
            <a:spLocks noGrp="1"/>
          </p:cNvSpPr>
          <p:nvPr>
            <p:ph type="body" sz="quarter" idx="14"/>
          </p:nvPr>
        </p:nvSpPr>
        <p:spPr>
          <a:xfrm>
            <a:off x="8627548" y="2838451"/>
            <a:ext cx="2960687" cy="1159054"/>
          </a:xfrm>
          <a:prstGeom prst="rect">
            <a:avLst/>
          </a:prstGeom>
        </p:spPr>
        <p:txBody>
          <a:bodyPr anchor="b"/>
          <a:lstStyle>
            <a:lvl1pPr algn="r">
              <a:defRPr>
                <a:solidFill>
                  <a:schemeClr val="accent1"/>
                </a:solidFill>
              </a:defRPr>
            </a:lvl1pPr>
          </a:lstStyle>
          <a:p>
            <a:pPr lvl="0"/>
            <a:endParaRPr lang="de-DE" dirty="0"/>
          </a:p>
        </p:txBody>
      </p:sp>
      <p:sp>
        <p:nvSpPr>
          <p:cNvPr id="14" name="Textplatzhalter 10">
            <a:extLst>
              <a:ext uri="{FF2B5EF4-FFF2-40B4-BE49-F238E27FC236}">
                <a16:creationId xmlns:a16="http://schemas.microsoft.com/office/drawing/2014/main" xmlns="" id="{BE575F4E-E06F-4257-A068-A84A7310B951}"/>
              </a:ext>
            </a:extLst>
          </p:cNvPr>
          <p:cNvSpPr>
            <a:spLocks noGrp="1"/>
          </p:cNvSpPr>
          <p:nvPr>
            <p:ph type="body" sz="quarter" idx="15"/>
          </p:nvPr>
        </p:nvSpPr>
        <p:spPr>
          <a:xfrm>
            <a:off x="8627548" y="4469834"/>
            <a:ext cx="2960687" cy="1159054"/>
          </a:xfrm>
          <a:prstGeom prst="rect">
            <a:avLst/>
          </a:prstGeom>
        </p:spPr>
        <p:txBody>
          <a:bodyPr anchor="b"/>
          <a:lstStyle>
            <a:lvl1pPr algn="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886200" y="2854325"/>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7" name="Bildplatzhalter 15">
            <a:extLst>
              <a:ext uri="{FF2B5EF4-FFF2-40B4-BE49-F238E27FC236}">
                <a16:creationId xmlns:a16="http://schemas.microsoft.com/office/drawing/2014/main" xmlns="" id="{F69B963D-A3DC-4AA1-9111-73A655529694}"/>
              </a:ext>
            </a:extLst>
          </p:cNvPr>
          <p:cNvSpPr>
            <a:spLocks noGrp="1"/>
          </p:cNvSpPr>
          <p:nvPr>
            <p:ph type="pic" sz="quarter" idx="17"/>
          </p:nvPr>
        </p:nvSpPr>
        <p:spPr>
          <a:xfrm>
            <a:off x="6196642" y="2854325"/>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8" name="Bildplatzhalter 15">
            <a:extLst>
              <a:ext uri="{FF2B5EF4-FFF2-40B4-BE49-F238E27FC236}">
                <a16:creationId xmlns:a16="http://schemas.microsoft.com/office/drawing/2014/main" xmlns="" id="{6B60B1C2-530A-4419-93C0-2AD78C4166F9}"/>
              </a:ext>
            </a:extLst>
          </p:cNvPr>
          <p:cNvSpPr>
            <a:spLocks noGrp="1"/>
          </p:cNvSpPr>
          <p:nvPr>
            <p:ph type="pic" sz="quarter" idx="18"/>
          </p:nvPr>
        </p:nvSpPr>
        <p:spPr>
          <a:xfrm>
            <a:off x="3886200" y="4482010"/>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9" name="Bildplatzhalter 15">
            <a:extLst>
              <a:ext uri="{FF2B5EF4-FFF2-40B4-BE49-F238E27FC236}">
                <a16:creationId xmlns:a16="http://schemas.microsoft.com/office/drawing/2014/main" xmlns="" id="{DB12EF18-49E0-4E4F-849E-088D528AC30B}"/>
              </a:ext>
            </a:extLst>
          </p:cNvPr>
          <p:cNvSpPr>
            <a:spLocks noGrp="1"/>
          </p:cNvSpPr>
          <p:nvPr>
            <p:ph type="pic" sz="quarter" idx="19"/>
          </p:nvPr>
        </p:nvSpPr>
        <p:spPr>
          <a:xfrm>
            <a:off x="6196642" y="4482010"/>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20" name="Textplatzhalter 6">
            <a:extLst>
              <a:ext uri="{FF2B5EF4-FFF2-40B4-BE49-F238E27FC236}">
                <a16:creationId xmlns:a16="http://schemas.microsoft.com/office/drawing/2014/main" xmlns="" id="{62DF5809-7978-4AE2-9B8D-25C028937753}"/>
              </a:ext>
            </a:extLst>
          </p:cNvPr>
          <p:cNvSpPr>
            <a:spLocks noGrp="1"/>
          </p:cNvSpPr>
          <p:nvPr>
            <p:ph type="body" sz="quarter" idx="20"/>
          </p:nvPr>
        </p:nvSpPr>
        <p:spPr>
          <a:xfrm>
            <a:off x="515937" y="1289050"/>
            <a:ext cx="11072297" cy="1158873"/>
          </a:xfrm>
          <a:prstGeom prst="rect">
            <a:avLst/>
          </a:prstGeom>
        </p:spPr>
        <p:txBody>
          <a:bodyPr/>
          <a:lstStyle>
            <a:lvl1pPr>
              <a:defRPr>
                <a:solidFill>
                  <a:schemeClr val="tx1"/>
                </a:solidFill>
              </a:defRPr>
            </a:lvl1pPr>
          </a:lstStyle>
          <a:p>
            <a:pPr lvl="0"/>
            <a:endParaRPr lang="de-DE" dirty="0"/>
          </a:p>
        </p:txBody>
      </p:sp>
      <p:pic>
        <p:nvPicPr>
          <p:cNvPr id="23" name="Grafik 22">
            <a:extLst>
              <a:ext uri="{FF2B5EF4-FFF2-40B4-BE49-F238E27FC236}">
                <a16:creationId xmlns:a16="http://schemas.microsoft.com/office/drawing/2014/main" xmlns="" id="{B366B23C-F3BF-4211-858B-9480406E6F22}"/>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422853258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Imagelayout_2_white">
    <p:spTree>
      <p:nvGrpSpPr>
        <p:cNvPr id="1" name=""/>
        <p:cNvGrpSpPr/>
        <p:nvPr/>
      </p:nvGrpSpPr>
      <p:grpSpPr>
        <a:xfrm>
          <a:off x="0" y="0"/>
          <a:ext cx="0" cy="0"/>
          <a:chOff x="0" y="0"/>
          <a:chExt cx="0" cy="0"/>
        </a:xfrm>
      </p:grpSpPr>
      <p:pic>
        <p:nvPicPr>
          <p:cNvPr id="14" name="Grafik 13">
            <a:extLst>
              <a:ext uri="{FF2B5EF4-FFF2-40B4-BE49-F238E27FC236}">
                <a16:creationId xmlns:a16="http://schemas.microsoft.com/office/drawing/2014/main" xmlns="" id="{3EB3ABC5-A323-4926-941D-A8E94AA612DD}"/>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3356019"/>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2193087"/>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8" y="1447691"/>
            <a:ext cx="5306221" cy="1920145"/>
          </a:xfrm>
          <a:prstGeom prst="rect">
            <a:avLst/>
          </a:prstGeom>
          <a:effectLst>
            <a:outerShdw blurRad="101600" algn="ctr" rotWithShape="0">
              <a:prstClr val="black">
                <a:alpha val="40000"/>
              </a:prstClr>
            </a:outerShdw>
          </a:effectLst>
        </p:spPr>
        <p:txBody>
          <a:bodyPr/>
          <a:lstStyle/>
          <a:p>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5831680"/>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8" y="3923352"/>
            <a:ext cx="5306221" cy="1920145"/>
          </a:xfrm>
          <a:prstGeom prst="rect">
            <a:avLst/>
          </a:prstGeom>
          <a:effectLst>
            <a:outerShdw blurRad="101600" algn="ctr" rotWithShape="0">
              <a:prstClr val="black">
                <a:alpha val="40000"/>
              </a:prstClr>
            </a:outerShdw>
          </a:effectLst>
        </p:spPr>
        <p:txBody>
          <a:bodyPr/>
          <a:lstStyle/>
          <a:p>
            <a:endParaRPr lang="de-DE" dirty="0"/>
          </a:p>
        </p:txBody>
      </p:sp>
      <p:pic>
        <p:nvPicPr>
          <p:cNvPr id="15" name="Grafik 14">
            <a:extLst>
              <a:ext uri="{FF2B5EF4-FFF2-40B4-BE49-F238E27FC236}">
                <a16:creationId xmlns:a16="http://schemas.microsoft.com/office/drawing/2014/main" xmlns="" id="{04E4B4B7-90CD-462C-8FDD-0B60EEACD0B8}"/>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190827605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Imagelayout_4_white">
    <p:spTree>
      <p:nvGrpSpPr>
        <p:cNvPr id="1" name=""/>
        <p:cNvGrpSpPr/>
        <p:nvPr/>
      </p:nvGrpSpPr>
      <p:grpSpPr>
        <a:xfrm>
          <a:off x="0" y="0"/>
          <a:ext cx="0" cy="0"/>
          <a:chOff x="0" y="0"/>
          <a:chExt cx="0" cy="0"/>
        </a:xfrm>
      </p:grpSpPr>
      <p:pic>
        <p:nvPicPr>
          <p:cNvPr id="31" name="Grafik 30">
            <a:extLst>
              <a:ext uri="{FF2B5EF4-FFF2-40B4-BE49-F238E27FC236}">
                <a16:creationId xmlns:a16="http://schemas.microsoft.com/office/drawing/2014/main" xmlns="" id="{EBC40457-68DC-4A9B-9603-8D76361D6C80}"/>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4202904"/>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3039972"/>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9" y="3055846"/>
            <a:ext cx="2109158" cy="1158875"/>
          </a:xfrm>
          <a:prstGeom prst="rect">
            <a:avLst/>
          </a:prstGeom>
          <a:effectLst>
            <a:outerShdw blurRad="101600" algn="ctr" rotWithShape="0">
              <a:prstClr val="black">
                <a:alpha val="40000"/>
              </a:prstClr>
            </a:outerShdw>
          </a:effectLst>
        </p:spPr>
        <p:txBody>
          <a:bodyPr/>
          <a:lstStyle/>
          <a:p>
            <a:endParaRPr lang="de-DE" dirty="0"/>
          </a:p>
        </p:txBody>
      </p:sp>
      <p:sp>
        <p:nvSpPr>
          <p:cNvPr id="20" name="Textplatzhalter 6">
            <a:extLst>
              <a:ext uri="{FF2B5EF4-FFF2-40B4-BE49-F238E27FC236}">
                <a16:creationId xmlns:a16="http://schemas.microsoft.com/office/drawing/2014/main" xmlns="" id="{62DF5809-7978-4AE2-9B8D-25C028937753}"/>
              </a:ext>
            </a:extLst>
          </p:cNvPr>
          <p:cNvSpPr>
            <a:spLocks noGrp="1"/>
          </p:cNvSpPr>
          <p:nvPr>
            <p:ph type="body" sz="quarter" idx="20"/>
          </p:nvPr>
        </p:nvSpPr>
        <p:spPr>
          <a:xfrm>
            <a:off x="515937" y="1289050"/>
            <a:ext cx="11072297" cy="1158873"/>
          </a:xfrm>
          <a:prstGeom prst="rect">
            <a:avLst/>
          </a:prstGeom>
        </p:spPr>
        <p:txBody>
          <a:bodyPr/>
          <a:lstStyle>
            <a:lvl1pPr>
              <a:defRPr>
                <a:solidFill>
                  <a:schemeClr val="tx1"/>
                </a:solidFill>
              </a:defRPr>
            </a:lvl1pPr>
          </a:lstStyle>
          <a:p>
            <a:pPr lvl="0"/>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5831680"/>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9" y="4684622"/>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4" name="Gerader Verbinder 23">
            <a:extLst>
              <a:ext uri="{FF2B5EF4-FFF2-40B4-BE49-F238E27FC236}">
                <a16:creationId xmlns:a16="http://schemas.microsoft.com/office/drawing/2014/main" xmlns="" id="{0F48C324-72D0-477F-BE13-530F00E230BF}"/>
              </a:ext>
            </a:extLst>
          </p:cNvPr>
          <p:cNvCxnSpPr>
            <a:cxnSpLocks/>
          </p:cNvCxnSpPr>
          <p:nvPr userDrawn="1"/>
        </p:nvCxnSpPr>
        <p:spPr bwMode="gray">
          <a:xfrm>
            <a:off x="6555612" y="4202904"/>
            <a:ext cx="2953823" cy="0"/>
          </a:xfrm>
          <a:prstGeom prst="line">
            <a:avLst/>
          </a:prstGeom>
          <a:ln w="25400">
            <a:solidFill>
              <a:schemeClr val="accent3">
                <a:lumMod val="50000"/>
              </a:schemeClr>
            </a:solidFill>
            <a:prstDash val="dot"/>
          </a:ln>
        </p:spPr>
      </p:cxnSp>
      <p:sp>
        <p:nvSpPr>
          <p:cNvPr id="25" name="Textplatzhalter 10">
            <a:extLst>
              <a:ext uri="{FF2B5EF4-FFF2-40B4-BE49-F238E27FC236}">
                <a16:creationId xmlns:a16="http://schemas.microsoft.com/office/drawing/2014/main" xmlns="" id="{5B208BEE-5869-4FE0-8840-2AB616247761}"/>
              </a:ext>
            </a:extLst>
          </p:cNvPr>
          <p:cNvSpPr>
            <a:spLocks noGrp="1"/>
          </p:cNvSpPr>
          <p:nvPr>
            <p:ph type="body" sz="quarter" idx="23"/>
          </p:nvPr>
        </p:nvSpPr>
        <p:spPr>
          <a:xfrm>
            <a:off x="6467786" y="3039972"/>
            <a:ext cx="2598198" cy="1159054"/>
          </a:xfrm>
          <a:prstGeom prst="rect">
            <a:avLst/>
          </a:prstGeom>
        </p:spPr>
        <p:txBody>
          <a:bodyPr anchor="b"/>
          <a:lstStyle>
            <a:lvl1pPr>
              <a:defRPr>
                <a:solidFill>
                  <a:schemeClr val="accent1"/>
                </a:solidFill>
              </a:defRPr>
            </a:lvl1pPr>
          </a:lstStyle>
          <a:p>
            <a:pPr lvl="0"/>
            <a:endParaRPr lang="de-DE" dirty="0"/>
          </a:p>
        </p:txBody>
      </p:sp>
      <p:sp>
        <p:nvSpPr>
          <p:cNvPr id="26" name="Bildplatzhalter 15">
            <a:extLst>
              <a:ext uri="{FF2B5EF4-FFF2-40B4-BE49-F238E27FC236}">
                <a16:creationId xmlns:a16="http://schemas.microsoft.com/office/drawing/2014/main" xmlns="" id="{5CDA5BE7-C1DE-4520-B273-1313453876B8}"/>
              </a:ext>
            </a:extLst>
          </p:cNvPr>
          <p:cNvSpPr>
            <a:spLocks noGrp="1"/>
          </p:cNvSpPr>
          <p:nvPr>
            <p:ph type="pic" sz="quarter" idx="24"/>
          </p:nvPr>
        </p:nvSpPr>
        <p:spPr>
          <a:xfrm>
            <a:off x="9479076" y="3055846"/>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7" name="Gerader Verbinder 26">
            <a:extLst>
              <a:ext uri="{FF2B5EF4-FFF2-40B4-BE49-F238E27FC236}">
                <a16:creationId xmlns:a16="http://schemas.microsoft.com/office/drawing/2014/main" xmlns="" id="{AA64F942-9CD7-4FCE-9E0D-9428E9115AE4}"/>
              </a:ext>
            </a:extLst>
          </p:cNvPr>
          <p:cNvCxnSpPr>
            <a:cxnSpLocks/>
          </p:cNvCxnSpPr>
          <p:nvPr userDrawn="1"/>
        </p:nvCxnSpPr>
        <p:spPr bwMode="gray">
          <a:xfrm>
            <a:off x="6555612" y="5831680"/>
            <a:ext cx="2953823" cy="0"/>
          </a:xfrm>
          <a:prstGeom prst="line">
            <a:avLst/>
          </a:prstGeom>
          <a:ln w="25400">
            <a:solidFill>
              <a:schemeClr val="accent3">
                <a:lumMod val="50000"/>
              </a:schemeClr>
            </a:solidFill>
            <a:prstDash val="dot"/>
          </a:ln>
        </p:spPr>
      </p:cxnSp>
      <p:sp>
        <p:nvSpPr>
          <p:cNvPr id="28" name="Textplatzhalter 10">
            <a:extLst>
              <a:ext uri="{FF2B5EF4-FFF2-40B4-BE49-F238E27FC236}">
                <a16:creationId xmlns:a16="http://schemas.microsoft.com/office/drawing/2014/main" xmlns="" id="{C8FB1778-5BB5-4CF8-BC52-7BB8858DC00A}"/>
              </a:ext>
            </a:extLst>
          </p:cNvPr>
          <p:cNvSpPr>
            <a:spLocks noGrp="1"/>
          </p:cNvSpPr>
          <p:nvPr>
            <p:ph type="body" sz="quarter" idx="25"/>
          </p:nvPr>
        </p:nvSpPr>
        <p:spPr>
          <a:xfrm>
            <a:off x="6467786"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9" name="Bildplatzhalter 15">
            <a:extLst>
              <a:ext uri="{FF2B5EF4-FFF2-40B4-BE49-F238E27FC236}">
                <a16:creationId xmlns:a16="http://schemas.microsoft.com/office/drawing/2014/main" xmlns="" id="{B3A7D937-ADA6-4DFF-BDC8-3522FA170B52}"/>
              </a:ext>
            </a:extLst>
          </p:cNvPr>
          <p:cNvSpPr>
            <a:spLocks noGrp="1"/>
          </p:cNvSpPr>
          <p:nvPr>
            <p:ph type="pic" sz="quarter" idx="26"/>
          </p:nvPr>
        </p:nvSpPr>
        <p:spPr>
          <a:xfrm>
            <a:off x="9479076" y="4684622"/>
            <a:ext cx="2109158" cy="1158875"/>
          </a:xfrm>
          <a:prstGeom prst="rect">
            <a:avLst/>
          </a:prstGeom>
          <a:effectLst>
            <a:outerShdw blurRad="101600" algn="ctr" rotWithShape="0">
              <a:prstClr val="black">
                <a:alpha val="40000"/>
              </a:prstClr>
            </a:outerShdw>
          </a:effectLst>
        </p:spPr>
        <p:txBody>
          <a:bodyPr/>
          <a:lstStyle/>
          <a:p>
            <a:endParaRPr lang="de-DE" dirty="0"/>
          </a:p>
        </p:txBody>
      </p:sp>
      <p:pic>
        <p:nvPicPr>
          <p:cNvPr id="32" name="Grafik 31">
            <a:extLst>
              <a:ext uri="{FF2B5EF4-FFF2-40B4-BE49-F238E27FC236}">
                <a16:creationId xmlns:a16="http://schemas.microsoft.com/office/drawing/2014/main" xmlns="" id="{8953AEC1-E35F-4620-A718-06555AD380F4}"/>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104101372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Imagelayout_6_white">
    <p:bg>
      <p:bgPr>
        <a:solidFill>
          <a:schemeClr val="bg1"/>
        </a:solidFill>
        <a:effectLst/>
      </p:bgPr>
    </p:bg>
    <p:spTree>
      <p:nvGrpSpPr>
        <p:cNvPr id="1" name=""/>
        <p:cNvGrpSpPr/>
        <p:nvPr/>
      </p:nvGrpSpPr>
      <p:grpSpPr>
        <a:xfrm>
          <a:off x="0" y="0"/>
          <a:ext cx="0" cy="0"/>
          <a:chOff x="0" y="0"/>
          <a:chExt cx="0" cy="0"/>
        </a:xfrm>
      </p:grpSpPr>
      <p:pic>
        <p:nvPicPr>
          <p:cNvPr id="24" name="Grafik 23">
            <a:extLst>
              <a:ext uri="{FF2B5EF4-FFF2-40B4-BE49-F238E27FC236}">
                <a16:creationId xmlns:a16="http://schemas.microsoft.com/office/drawing/2014/main" xmlns="" id="{1C481410-931B-4DDD-A847-DAFF8040926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3417183"/>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2254251"/>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9" y="2270125"/>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4786493"/>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3623561"/>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9" y="3639435"/>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19" name="Gerader Verbinder 18">
            <a:extLst>
              <a:ext uri="{FF2B5EF4-FFF2-40B4-BE49-F238E27FC236}">
                <a16:creationId xmlns:a16="http://schemas.microsoft.com/office/drawing/2014/main" xmlns="" id="{AD00D71A-D29E-417B-AD91-F48C5ACEE63F}"/>
              </a:ext>
            </a:extLst>
          </p:cNvPr>
          <p:cNvCxnSpPr>
            <a:cxnSpLocks/>
          </p:cNvCxnSpPr>
          <p:nvPr userDrawn="1"/>
        </p:nvCxnSpPr>
        <p:spPr bwMode="gray">
          <a:xfrm>
            <a:off x="603765" y="6151924"/>
            <a:ext cx="2953823" cy="0"/>
          </a:xfrm>
          <a:prstGeom prst="line">
            <a:avLst/>
          </a:prstGeom>
          <a:ln w="25400">
            <a:solidFill>
              <a:schemeClr val="accent3">
                <a:lumMod val="50000"/>
              </a:schemeClr>
            </a:solidFill>
            <a:prstDash val="dot"/>
          </a:ln>
        </p:spPr>
      </p:cxnSp>
      <p:sp>
        <p:nvSpPr>
          <p:cNvPr id="30" name="Textplatzhalter 10">
            <a:extLst>
              <a:ext uri="{FF2B5EF4-FFF2-40B4-BE49-F238E27FC236}">
                <a16:creationId xmlns:a16="http://schemas.microsoft.com/office/drawing/2014/main" xmlns="" id="{F89ABD7D-167B-4E66-B4BE-B7E5CDBA9C46}"/>
              </a:ext>
            </a:extLst>
          </p:cNvPr>
          <p:cNvSpPr>
            <a:spLocks noGrp="1"/>
          </p:cNvSpPr>
          <p:nvPr>
            <p:ph type="body" sz="quarter" idx="23"/>
          </p:nvPr>
        </p:nvSpPr>
        <p:spPr>
          <a:xfrm>
            <a:off x="515939" y="4988992"/>
            <a:ext cx="2598198" cy="1159054"/>
          </a:xfrm>
          <a:prstGeom prst="rect">
            <a:avLst/>
          </a:prstGeom>
        </p:spPr>
        <p:txBody>
          <a:bodyPr anchor="b"/>
          <a:lstStyle>
            <a:lvl1pPr>
              <a:defRPr>
                <a:solidFill>
                  <a:schemeClr val="accent1"/>
                </a:solidFill>
              </a:defRPr>
            </a:lvl1pPr>
          </a:lstStyle>
          <a:p>
            <a:pPr lvl="0"/>
            <a:endParaRPr lang="de-DE" dirty="0"/>
          </a:p>
        </p:txBody>
      </p:sp>
      <p:sp>
        <p:nvSpPr>
          <p:cNvPr id="31" name="Bildplatzhalter 15">
            <a:extLst>
              <a:ext uri="{FF2B5EF4-FFF2-40B4-BE49-F238E27FC236}">
                <a16:creationId xmlns:a16="http://schemas.microsoft.com/office/drawing/2014/main" xmlns="" id="{CE03A0DC-92AD-4FB9-A6D3-B8C51E1BE3D5}"/>
              </a:ext>
            </a:extLst>
          </p:cNvPr>
          <p:cNvSpPr>
            <a:spLocks noGrp="1"/>
          </p:cNvSpPr>
          <p:nvPr>
            <p:ph type="pic" sz="quarter" idx="24"/>
          </p:nvPr>
        </p:nvSpPr>
        <p:spPr>
          <a:xfrm>
            <a:off x="3527229" y="5004866"/>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2" name="Gerader Verbinder 31">
            <a:extLst>
              <a:ext uri="{FF2B5EF4-FFF2-40B4-BE49-F238E27FC236}">
                <a16:creationId xmlns:a16="http://schemas.microsoft.com/office/drawing/2014/main" xmlns="" id="{484DB54A-349C-40D2-9F29-83E56635BC50}"/>
              </a:ext>
            </a:extLst>
          </p:cNvPr>
          <p:cNvCxnSpPr>
            <a:cxnSpLocks/>
          </p:cNvCxnSpPr>
          <p:nvPr userDrawn="1"/>
        </p:nvCxnSpPr>
        <p:spPr bwMode="gray">
          <a:xfrm>
            <a:off x="6643441" y="3419475"/>
            <a:ext cx="2953823" cy="0"/>
          </a:xfrm>
          <a:prstGeom prst="line">
            <a:avLst/>
          </a:prstGeom>
          <a:ln w="25400">
            <a:solidFill>
              <a:schemeClr val="accent3">
                <a:lumMod val="50000"/>
              </a:schemeClr>
            </a:solidFill>
            <a:prstDash val="dot"/>
          </a:ln>
        </p:spPr>
      </p:cxnSp>
      <p:sp>
        <p:nvSpPr>
          <p:cNvPr id="33" name="Textplatzhalter 10">
            <a:extLst>
              <a:ext uri="{FF2B5EF4-FFF2-40B4-BE49-F238E27FC236}">
                <a16:creationId xmlns:a16="http://schemas.microsoft.com/office/drawing/2014/main" xmlns="" id="{8D40B063-124B-4630-BA5F-C3F1B6973346}"/>
              </a:ext>
            </a:extLst>
          </p:cNvPr>
          <p:cNvSpPr>
            <a:spLocks noGrp="1"/>
          </p:cNvSpPr>
          <p:nvPr>
            <p:ph type="body" sz="quarter" idx="25"/>
          </p:nvPr>
        </p:nvSpPr>
        <p:spPr>
          <a:xfrm>
            <a:off x="6555615" y="2256543"/>
            <a:ext cx="2598198" cy="1159054"/>
          </a:xfrm>
          <a:prstGeom prst="rect">
            <a:avLst/>
          </a:prstGeom>
        </p:spPr>
        <p:txBody>
          <a:bodyPr anchor="b"/>
          <a:lstStyle>
            <a:lvl1pPr>
              <a:defRPr>
                <a:solidFill>
                  <a:schemeClr val="accent1"/>
                </a:solidFill>
              </a:defRPr>
            </a:lvl1pPr>
          </a:lstStyle>
          <a:p>
            <a:pPr lvl="0"/>
            <a:endParaRPr lang="de-DE" dirty="0"/>
          </a:p>
        </p:txBody>
      </p:sp>
      <p:sp>
        <p:nvSpPr>
          <p:cNvPr id="34" name="Bildplatzhalter 15">
            <a:extLst>
              <a:ext uri="{FF2B5EF4-FFF2-40B4-BE49-F238E27FC236}">
                <a16:creationId xmlns:a16="http://schemas.microsoft.com/office/drawing/2014/main" xmlns="" id="{3039FC24-1595-4341-AC3A-DEF5C2AB5783}"/>
              </a:ext>
            </a:extLst>
          </p:cNvPr>
          <p:cNvSpPr>
            <a:spLocks noGrp="1"/>
          </p:cNvSpPr>
          <p:nvPr>
            <p:ph type="pic" sz="quarter" idx="26"/>
          </p:nvPr>
        </p:nvSpPr>
        <p:spPr>
          <a:xfrm>
            <a:off x="9566905" y="2272417"/>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5" name="Gerader Verbinder 34">
            <a:extLst>
              <a:ext uri="{FF2B5EF4-FFF2-40B4-BE49-F238E27FC236}">
                <a16:creationId xmlns:a16="http://schemas.microsoft.com/office/drawing/2014/main" xmlns="" id="{C3317EFD-903B-4606-BCB0-97309CE5375D}"/>
              </a:ext>
            </a:extLst>
          </p:cNvPr>
          <p:cNvCxnSpPr>
            <a:cxnSpLocks/>
          </p:cNvCxnSpPr>
          <p:nvPr userDrawn="1"/>
        </p:nvCxnSpPr>
        <p:spPr bwMode="gray">
          <a:xfrm>
            <a:off x="6643441" y="4788785"/>
            <a:ext cx="2953823" cy="0"/>
          </a:xfrm>
          <a:prstGeom prst="line">
            <a:avLst/>
          </a:prstGeom>
          <a:ln w="25400">
            <a:solidFill>
              <a:schemeClr val="accent3">
                <a:lumMod val="50000"/>
              </a:schemeClr>
            </a:solidFill>
            <a:prstDash val="dot"/>
          </a:ln>
        </p:spPr>
      </p:cxnSp>
      <p:sp>
        <p:nvSpPr>
          <p:cNvPr id="36" name="Textplatzhalter 10">
            <a:extLst>
              <a:ext uri="{FF2B5EF4-FFF2-40B4-BE49-F238E27FC236}">
                <a16:creationId xmlns:a16="http://schemas.microsoft.com/office/drawing/2014/main" xmlns="" id="{0C9F3823-5A7C-40D2-A449-E69B405D8107}"/>
              </a:ext>
            </a:extLst>
          </p:cNvPr>
          <p:cNvSpPr>
            <a:spLocks noGrp="1"/>
          </p:cNvSpPr>
          <p:nvPr>
            <p:ph type="body" sz="quarter" idx="27"/>
          </p:nvPr>
        </p:nvSpPr>
        <p:spPr>
          <a:xfrm>
            <a:off x="6555615" y="3625853"/>
            <a:ext cx="2598198" cy="1159054"/>
          </a:xfrm>
          <a:prstGeom prst="rect">
            <a:avLst/>
          </a:prstGeom>
        </p:spPr>
        <p:txBody>
          <a:bodyPr anchor="b"/>
          <a:lstStyle>
            <a:lvl1pPr>
              <a:defRPr>
                <a:solidFill>
                  <a:schemeClr val="accent1"/>
                </a:solidFill>
              </a:defRPr>
            </a:lvl1pPr>
          </a:lstStyle>
          <a:p>
            <a:pPr lvl="0"/>
            <a:endParaRPr lang="de-DE" dirty="0"/>
          </a:p>
        </p:txBody>
      </p:sp>
      <p:sp>
        <p:nvSpPr>
          <p:cNvPr id="37" name="Bildplatzhalter 15">
            <a:extLst>
              <a:ext uri="{FF2B5EF4-FFF2-40B4-BE49-F238E27FC236}">
                <a16:creationId xmlns:a16="http://schemas.microsoft.com/office/drawing/2014/main" xmlns="" id="{F5890967-FEDC-40C5-9AB1-D6CC05D1A143}"/>
              </a:ext>
            </a:extLst>
          </p:cNvPr>
          <p:cNvSpPr>
            <a:spLocks noGrp="1"/>
          </p:cNvSpPr>
          <p:nvPr>
            <p:ph type="pic" sz="quarter" idx="28"/>
          </p:nvPr>
        </p:nvSpPr>
        <p:spPr>
          <a:xfrm>
            <a:off x="9566905" y="3641727"/>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38" name="Gerader Verbinder 37">
            <a:extLst>
              <a:ext uri="{FF2B5EF4-FFF2-40B4-BE49-F238E27FC236}">
                <a16:creationId xmlns:a16="http://schemas.microsoft.com/office/drawing/2014/main" xmlns="" id="{2BEA262A-61F5-499F-AC61-A43314CABD93}"/>
              </a:ext>
            </a:extLst>
          </p:cNvPr>
          <p:cNvCxnSpPr>
            <a:cxnSpLocks/>
          </p:cNvCxnSpPr>
          <p:nvPr userDrawn="1"/>
        </p:nvCxnSpPr>
        <p:spPr bwMode="gray">
          <a:xfrm>
            <a:off x="6643441" y="6154216"/>
            <a:ext cx="2953823" cy="0"/>
          </a:xfrm>
          <a:prstGeom prst="line">
            <a:avLst/>
          </a:prstGeom>
          <a:ln w="25400">
            <a:solidFill>
              <a:schemeClr val="accent3">
                <a:lumMod val="50000"/>
              </a:schemeClr>
            </a:solidFill>
            <a:prstDash val="dot"/>
          </a:ln>
        </p:spPr>
      </p:cxnSp>
      <p:sp>
        <p:nvSpPr>
          <p:cNvPr id="39" name="Textplatzhalter 10">
            <a:extLst>
              <a:ext uri="{FF2B5EF4-FFF2-40B4-BE49-F238E27FC236}">
                <a16:creationId xmlns:a16="http://schemas.microsoft.com/office/drawing/2014/main" xmlns="" id="{3BA3F3A9-A46B-4634-98BE-CD2D813770DF}"/>
              </a:ext>
            </a:extLst>
          </p:cNvPr>
          <p:cNvSpPr>
            <a:spLocks noGrp="1"/>
          </p:cNvSpPr>
          <p:nvPr>
            <p:ph type="body" sz="quarter" idx="29"/>
          </p:nvPr>
        </p:nvSpPr>
        <p:spPr>
          <a:xfrm>
            <a:off x="6555615" y="4991284"/>
            <a:ext cx="2598198" cy="1159054"/>
          </a:xfrm>
          <a:prstGeom prst="rect">
            <a:avLst/>
          </a:prstGeom>
        </p:spPr>
        <p:txBody>
          <a:bodyPr anchor="b"/>
          <a:lstStyle>
            <a:lvl1pPr>
              <a:defRPr>
                <a:solidFill>
                  <a:schemeClr val="accent1"/>
                </a:solidFill>
              </a:defRPr>
            </a:lvl1pPr>
          </a:lstStyle>
          <a:p>
            <a:pPr lvl="0"/>
            <a:endParaRPr lang="de-DE" dirty="0"/>
          </a:p>
        </p:txBody>
      </p:sp>
      <p:sp>
        <p:nvSpPr>
          <p:cNvPr id="40" name="Bildplatzhalter 15">
            <a:extLst>
              <a:ext uri="{FF2B5EF4-FFF2-40B4-BE49-F238E27FC236}">
                <a16:creationId xmlns:a16="http://schemas.microsoft.com/office/drawing/2014/main" xmlns="" id="{6C9E54BF-084D-458E-913E-DA4D121834DD}"/>
              </a:ext>
            </a:extLst>
          </p:cNvPr>
          <p:cNvSpPr>
            <a:spLocks noGrp="1"/>
          </p:cNvSpPr>
          <p:nvPr>
            <p:ph type="pic" sz="quarter" idx="30"/>
          </p:nvPr>
        </p:nvSpPr>
        <p:spPr>
          <a:xfrm>
            <a:off x="9566905" y="5007158"/>
            <a:ext cx="2109158" cy="1158875"/>
          </a:xfrm>
          <a:prstGeom prst="rect">
            <a:avLst/>
          </a:prstGeom>
          <a:effectLst>
            <a:outerShdw blurRad="101600" algn="ctr" rotWithShape="0">
              <a:prstClr val="black">
                <a:alpha val="40000"/>
              </a:prstClr>
            </a:outerShdw>
          </a:effectLst>
        </p:spPr>
        <p:txBody>
          <a:bodyPr/>
          <a:lstStyle/>
          <a:p>
            <a:endParaRPr lang="de-DE" dirty="0"/>
          </a:p>
        </p:txBody>
      </p:sp>
      <p:pic>
        <p:nvPicPr>
          <p:cNvPr id="26" name="Grafik 25">
            <a:extLst>
              <a:ext uri="{FF2B5EF4-FFF2-40B4-BE49-F238E27FC236}">
                <a16:creationId xmlns:a16="http://schemas.microsoft.com/office/drawing/2014/main" xmlns="" id="{B394025D-AFEC-4283-878C-FE6CCE37B308}"/>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229864623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content_image_right">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xmlns="" id="{45D186DE-A68C-4B31-B653-27D8BD2BB3A7}"/>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4" name="Titel 3">
            <a:extLst>
              <a:ext uri="{FF2B5EF4-FFF2-40B4-BE49-F238E27FC236}">
                <a16:creationId xmlns:a16="http://schemas.microsoft.com/office/drawing/2014/main" xmlns="" id="{1713E094-E6F6-4876-8502-BE679BBD3B0E}"/>
              </a:ext>
            </a:extLst>
          </p:cNvPr>
          <p:cNvSpPr>
            <a:spLocks noGrp="1"/>
          </p:cNvSpPr>
          <p:nvPr>
            <p:ph type="title"/>
          </p:nvPr>
        </p:nvSpPr>
        <p:spPr/>
        <p:txBody>
          <a:bodyPr/>
          <a:lstStyle>
            <a:lvl1pPr>
              <a:defRPr>
                <a:solidFill>
                  <a:schemeClr val="accent1"/>
                </a:solidFill>
              </a:defRPr>
            </a:lvl1pPr>
          </a:lstStyle>
          <a:p>
            <a:endParaRPr lang="de-DE" dirty="0"/>
          </a:p>
        </p:txBody>
      </p:sp>
      <p:sp>
        <p:nvSpPr>
          <p:cNvPr id="6" name="Bildplatzhalter 5">
            <a:extLst>
              <a:ext uri="{FF2B5EF4-FFF2-40B4-BE49-F238E27FC236}">
                <a16:creationId xmlns:a16="http://schemas.microsoft.com/office/drawing/2014/main" xmlns="" id="{75F4E566-6428-4B3E-8548-301311CA27FB}"/>
              </a:ext>
            </a:extLst>
          </p:cNvPr>
          <p:cNvSpPr>
            <a:spLocks noGrp="1"/>
          </p:cNvSpPr>
          <p:nvPr>
            <p:ph type="pic" sz="quarter" idx="12"/>
          </p:nvPr>
        </p:nvSpPr>
        <p:spPr>
          <a:xfrm>
            <a:off x="8796338" y="0"/>
            <a:ext cx="3395662" cy="6858000"/>
          </a:xfrm>
          <a:prstGeom prst="rect">
            <a:avLst/>
          </a:prstGeom>
        </p:spPr>
        <p:txBody>
          <a:bodyPr anchor="ctr"/>
          <a:lstStyle>
            <a:lvl1pPr algn="ctr">
              <a:defRPr>
                <a:solidFill>
                  <a:schemeClr val="tx1"/>
                </a:solidFill>
              </a:defRPr>
            </a:lvl1pPr>
          </a:lstStyle>
          <a:p>
            <a:endParaRPr lang="de-DE"/>
          </a:p>
        </p:txBody>
      </p:sp>
      <p:pic>
        <p:nvPicPr>
          <p:cNvPr id="9" name="Grafik 8">
            <a:extLst>
              <a:ext uri="{FF2B5EF4-FFF2-40B4-BE49-F238E27FC236}">
                <a16:creationId xmlns:a16="http://schemas.microsoft.com/office/drawing/2014/main" xmlns="" id="{5A7A7D9C-2656-4F0A-AADF-7EE57BF35BF2}"/>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27528254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Roadmap_white">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xmlns="" id="{AFDD1744-FBE4-4AB6-ACDD-CD93DF914B84}"/>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pic>
        <p:nvPicPr>
          <p:cNvPr id="9" name="Grafik 8" descr="Ein Bild, das Szene enthält.&#10;&#10;Automatisch generierte Beschreibung">
            <a:extLst>
              <a:ext uri="{FF2B5EF4-FFF2-40B4-BE49-F238E27FC236}">
                <a16:creationId xmlns:a16="http://schemas.microsoft.com/office/drawing/2014/main" xmlns="" id="{6D9E277A-B372-48DB-A763-38109B8C648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Grafik 9">
            <a:extLst>
              <a:ext uri="{FF2B5EF4-FFF2-40B4-BE49-F238E27FC236}">
                <a16:creationId xmlns:a16="http://schemas.microsoft.com/office/drawing/2014/main" xmlns="" id="{E2545785-4B5E-4519-8CFF-F62BB63FC562}"/>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382258284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ntermediate Slide">
    <p:spTree>
      <p:nvGrpSpPr>
        <p:cNvPr id="1" name=""/>
        <p:cNvGrpSpPr/>
        <p:nvPr/>
      </p:nvGrpSpPr>
      <p:grpSpPr>
        <a:xfrm>
          <a:off x="0" y="0"/>
          <a:ext cx="0" cy="0"/>
          <a:chOff x="0" y="0"/>
          <a:chExt cx="0" cy="0"/>
        </a:xfrm>
      </p:grpSpPr>
      <p:sp>
        <p:nvSpPr>
          <p:cNvPr id="5" name="Rechteck 4">
            <a:extLst>
              <a:ext uri="{FF2B5EF4-FFF2-40B4-BE49-F238E27FC236}">
                <a16:creationId xmlns:a16="http://schemas.microsoft.com/office/drawing/2014/main" xmlns="" id="{F56D32F2-1C52-4DC9-9A3E-964D2EB6F0E7}"/>
              </a:ext>
            </a:extLst>
          </p:cNvPr>
          <p:cNvSpPr/>
          <p:nvPr userDrawn="1"/>
        </p:nvSpPr>
        <p:spPr bwMode="gray">
          <a:xfrm>
            <a:off x="0" y="0"/>
            <a:ext cx="12192000" cy="2241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 name="Titel 1">
            <a:extLst>
              <a:ext uri="{FF2B5EF4-FFF2-40B4-BE49-F238E27FC236}">
                <a16:creationId xmlns:a16="http://schemas.microsoft.com/office/drawing/2014/main" xmlns="" id="{CC344E82-F4CA-4AA8-94CD-7C2FC3777DAD}"/>
              </a:ext>
            </a:extLst>
          </p:cNvPr>
          <p:cNvSpPr>
            <a:spLocks noGrp="1"/>
          </p:cNvSpPr>
          <p:nvPr>
            <p:ph type="title" hasCustomPrompt="1"/>
          </p:nvPr>
        </p:nvSpPr>
        <p:spPr>
          <a:xfrm>
            <a:off x="3395663" y="1782499"/>
            <a:ext cx="5446713" cy="537633"/>
          </a:xfrm>
        </p:spPr>
        <p:txBody>
          <a:bodyPr anchor="b"/>
          <a:lstStyle>
            <a:lvl1pPr>
              <a:defRPr sz="2800" b="1"/>
            </a:lvl1pPr>
          </a:lstStyle>
          <a:p>
            <a:r>
              <a:rPr lang="de-DE" dirty="0"/>
              <a:t>Click </a:t>
            </a:r>
            <a:r>
              <a:rPr lang="de-DE" dirty="0" err="1"/>
              <a:t>to</a:t>
            </a:r>
            <a:r>
              <a:rPr lang="de-DE" dirty="0"/>
              <a:t> </a:t>
            </a:r>
            <a:r>
              <a:rPr lang="de-DE" dirty="0" err="1"/>
              <a:t>add</a:t>
            </a:r>
            <a:r>
              <a:rPr lang="de-DE" dirty="0"/>
              <a:t> title</a:t>
            </a:r>
          </a:p>
        </p:txBody>
      </p:sp>
      <p:sp>
        <p:nvSpPr>
          <p:cNvPr id="3" name="Fußzeilenplatzhalter 2">
            <a:extLst>
              <a:ext uri="{FF2B5EF4-FFF2-40B4-BE49-F238E27FC236}">
                <a16:creationId xmlns:a16="http://schemas.microsoft.com/office/drawing/2014/main" xmlns="" id="{BFEC618F-8EA7-459A-9C08-07A46C3024CB}"/>
              </a:ext>
            </a:extLst>
          </p:cNvPr>
          <p:cNvSpPr>
            <a:spLocks noGrp="1"/>
          </p:cNvSpPr>
          <p:nvPr>
            <p:ph type="ftr" sz="quarter" idx="10"/>
          </p:nvPr>
        </p:nvSpPr>
        <p:spPr/>
        <p:txBody>
          <a:bodyPr/>
          <a:lstStyle/>
          <a:p>
            <a:r>
              <a:rPr lang="de-DE"/>
              <a:t>Footer</a:t>
            </a:r>
            <a:endParaRPr lang="de-DE" dirty="0"/>
          </a:p>
        </p:txBody>
      </p:sp>
      <p:sp>
        <p:nvSpPr>
          <p:cNvPr id="4" name="Foliennummernplatzhalter 3">
            <a:extLst>
              <a:ext uri="{FF2B5EF4-FFF2-40B4-BE49-F238E27FC236}">
                <a16:creationId xmlns:a16="http://schemas.microsoft.com/office/drawing/2014/main" xmlns="" id="{8D9B52EA-5A5E-4AE0-B58F-328DB15F36DA}"/>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7" name="Textplatzhalter 6">
            <a:extLst>
              <a:ext uri="{FF2B5EF4-FFF2-40B4-BE49-F238E27FC236}">
                <a16:creationId xmlns:a16="http://schemas.microsoft.com/office/drawing/2014/main" xmlns="" id="{A56143A6-F793-47E6-A33F-5CB82AE142C7}"/>
              </a:ext>
            </a:extLst>
          </p:cNvPr>
          <p:cNvSpPr>
            <a:spLocks noGrp="1"/>
          </p:cNvSpPr>
          <p:nvPr>
            <p:ph type="body" sz="quarter" idx="12"/>
          </p:nvPr>
        </p:nvSpPr>
        <p:spPr>
          <a:xfrm>
            <a:off x="3395663" y="2540001"/>
            <a:ext cx="5446713" cy="2063750"/>
          </a:xfrm>
          <a:prstGeom prst="rect">
            <a:avLst/>
          </a:prstGeom>
        </p:spPr>
        <p:txBody>
          <a:bodyPr/>
          <a:lstStyle>
            <a:lvl1pPr>
              <a:defRPr>
                <a:solidFill>
                  <a:schemeClr val="bg1"/>
                </a:solidFill>
              </a:defRPr>
            </a:lvl1pPr>
          </a:lstStyle>
          <a:p>
            <a:pPr lvl="0"/>
            <a:endParaRPr lang="de-DE" dirty="0"/>
          </a:p>
        </p:txBody>
      </p:sp>
      <p:pic>
        <p:nvPicPr>
          <p:cNvPr id="9" name="Grafik 8">
            <a:extLst>
              <a:ext uri="{FF2B5EF4-FFF2-40B4-BE49-F238E27FC236}">
                <a16:creationId xmlns:a16="http://schemas.microsoft.com/office/drawing/2014/main" xmlns="" id="{1DB15B62-45F8-48B9-9D22-702E3DE038D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0080000" y="360000"/>
            <a:ext cx="1468800" cy="419652"/>
          </a:xfrm>
          <a:prstGeom prst="rect">
            <a:avLst/>
          </a:prstGeom>
        </p:spPr>
      </p:pic>
    </p:spTree>
    <p:extLst>
      <p:ext uri="{BB962C8B-B14F-4D97-AF65-F5344CB8AC3E}">
        <p14:creationId xmlns:p14="http://schemas.microsoft.com/office/powerpoint/2010/main" val="123865297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Title only_Runway_white">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xmlns="" id="{7C8A2BD3-5D4E-4F8A-9CE8-EE94D58DBE01}"/>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sp>
        <p:nvSpPr>
          <p:cNvPr id="6" name="object 27">
            <a:extLst>
              <a:ext uri="{FF2B5EF4-FFF2-40B4-BE49-F238E27FC236}">
                <a16:creationId xmlns:a16="http://schemas.microsoft.com/office/drawing/2014/main" xmlns="" id="{4AE8E212-DF56-4AAC-B061-D0AAE2EC7239}"/>
              </a:ext>
            </a:extLst>
          </p:cNvPr>
          <p:cNvSpPr/>
          <p:nvPr userDrawn="1"/>
        </p:nvSpPr>
        <p:spPr>
          <a:xfrm>
            <a:off x="2458374" y="4233669"/>
            <a:ext cx="9328558" cy="1860651"/>
          </a:xfrm>
          <a:custGeom>
            <a:avLst/>
            <a:gdLst/>
            <a:ahLst/>
            <a:cxnLst/>
            <a:rect l="l" t="t" r="r" b="b"/>
            <a:pathLst>
              <a:path w="8898255" h="2346325">
                <a:moveTo>
                  <a:pt x="0" y="0"/>
                </a:moveTo>
                <a:lnTo>
                  <a:pt x="5508002" y="2346121"/>
                </a:lnTo>
                <a:lnTo>
                  <a:pt x="8898001" y="1307338"/>
                </a:lnTo>
                <a:lnTo>
                  <a:pt x="0" y="0"/>
                </a:lnTo>
                <a:close/>
              </a:path>
            </a:pathLst>
          </a:custGeom>
          <a:gradFill>
            <a:gsLst>
              <a:gs pos="46900">
                <a:srgbClr val="BFDD96">
                  <a:alpha val="52000"/>
                </a:srgbClr>
              </a:gs>
              <a:gs pos="0">
                <a:srgbClr val="D6DFD4">
                  <a:lumMod val="88000"/>
                  <a:alpha val="66000"/>
                </a:srgbClr>
              </a:gs>
              <a:gs pos="100000">
                <a:srgbClr val="D6DFD4"/>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pic>
        <p:nvPicPr>
          <p:cNvPr id="10" name="Grafik 9">
            <a:extLst>
              <a:ext uri="{FF2B5EF4-FFF2-40B4-BE49-F238E27FC236}">
                <a16:creationId xmlns:a16="http://schemas.microsoft.com/office/drawing/2014/main" xmlns="" id="{6F7DD8F1-BDDA-4817-8EB1-10C1D3222F02}"/>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234275099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Base_Map_white">
    <p:spTree>
      <p:nvGrpSpPr>
        <p:cNvPr id="1" name=""/>
        <p:cNvGrpSpPr/>
        <p:nvPr/>
      </p:nvGrpSpPr>
      <p:grpSpPr>
        <a:xfrm>
          <a:off x="0" y="0"/>
          <a:ext cx="0" cy="0"/>
          <a:chOff x="0" y="0"/>
          <a:chExt cx="0" cy="0"/>
        </a:xfrm>
      </p:grpSpPr>
      <p:pic>
        <p:nvPicPr>
          <p:cNvPr id="198" name="Grafik 197">
            <a:extLst>
              <a:ext uri="{FF2B5EF4-FFF2-40B4-BE49-F238E27FC236}">
                <a16:creationId xmlns:a16="http://schemas.microsoft.com/office/drawing/2014/main" xmlns="" id="{5714FD2A-0814-4CE1-87F1-B00A8F613AE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tx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accent1"/>
                </a:solidFill>
              </a:defRPr>
            </a:lvl1pPr>
          </a:lstStyle>
          <a:p>
            <a:endParaRPr lang="de-DE" dirty="0"/>
          </a:p>
        </p:txBody>
      </p:sp>
      <p:grpSp>
        <p:nvGrpSpPr>
          <p:cNvPr id="6" name="Rest">
            <a:extLst>
              <a:ext uri="{FF2B5EF4-FFF2-40B4-BE49-F238E27FC236}">
                <a16:creationId xmlns:a16="http://schemas.microsoft.com/office/drawing/2014/main" xmlns="" id="{AE16AAEF-F115-4206-9DBC-AFF628468B48}"/>
              </a:ext>
            </a:extLst>
          </p:cNvPr>
          <p:cNvGrpSpPr/>
          <p:nvPr userDrawn="1"/>
        </p:nvGrpSpPr>
        <p:grpSpPr>
          <a:xfrm>
            <a:off x="2932179" y="1449900"/>
            <a:ext cx="7525080" cy="3932531"/>
            <a:chOff x="2932179" y="1697550"/>
            <a:chExt cx="7525080" cy="3932531"/>
          </a:xfrm>
        </p:grpSpPr>
        <p:sp>
          <p:nvSpPr>
            <p:cNvPr id="7" name="Zimbabwe" descr="© INSCALE GmbH, 05.05.2010&#10;http://www.presentationload.com/">
              <a:extLst>
                <a:ext uri="{FF2B5EF4-FFF2-40B4-BE49-F238E27FC236}">
                  <a16:creationId xmlns:a16="http://schemas.microsoft.com/office/drawing/2014/main" xmlns="" id="{0DDB2BDC-68DD-4265-B36A-5D9C15606699}"/>
                </a:ext>
              </a:extLst>
            </p:cNvPr>
            <p:cNvSpPr>
              <a:spLocks/>
            </p:cNvSpPr>
            <p:nvPr/>
          </p:nvSpPr>
          <p:spPr bwMode="gray">
            <a:xfrm>
              <a:off x="6337421" y="5086260"/>
              <a:ext cx="244605" cy="247997"/>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 name="Zambia" descr="© INSCALE GmbH, 05.05.2010&#10;http://www.presentationload.com/">
              <a:extLst>
                <a:ext uri="{FF2B5EF4-FFF2-40B4-BE49-F238E27FC236}">
                  <a16:creationId xmlns:a16="http://schemas.microsoft.com/office/drawing/2014/main" xmlns="" id="{D6DDD837-FE54-4FE2-8B74-DE0E06208D2F}"/>
                </a:ext>
              </a:extLst>
            </p:cNvPr>
            <p:cNvSpPr>
              <a:spLocks/>
            </p:cNvSpPr>
            <p:nvPr/>
          </p:nvSpPr>
          <p:spPr bwMode="gray">
            <a:xfrm>
              <a:off x="6239578" y="4815233"/>
              <a:ext cx="368653" cy="359597"/>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 name="Yemen" descr="© INSCALE GmbH, 05.05.2010&#10;http://www.presentationload.com/">
              <a:extLst>
                <a:ext uri="{FF2B5EF4-FFF2-40B4-BE49-F238E27FC236}">
                  <a16:creationId xmlns:a16="http://schemas.microsoft.com/office/drawing/2014/main" xmlns="" id="{71609736-1ECE-48B9-8829-AB7FA9BC1443}"/>
                </a:ext>
              </a:extLst>
            </p:cNvPr>
            <p:cNvSpPr>
              <a:spLocks/>
            </p:cNvSpPr>
            <p:nvPr/>
          </p:nvSpPr>
          <p:spPr bwMode="gray">
            <a:xfrm>
              <a:off x="6880792" y="3832099"/>
              <a:ext cx="324974" cy="224969"/>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 name="Uzbekistan" descr="© INSCALE GmbH, 05.05.2010&#10;http://www.presentationload.com/">
              <a:extLst>
                <a:ext uri="{FF2B5EF4-FFF2-40B4-BE49-F238E27FC236}">
                  <a16:creationId xmlns:a16="http://schemas.microsoft.com/office/drawing/2014/main" xmlns="" id="{AED4D4AA-994C-4B00-96F8-0DF8D66E629E}"/>
                </a:ext>
              </a:extLst>
            </p:cNvPr>
            <p:cNvSpPr>
              <a:spLocks/>
            </p:cNvSpPr>
            <p:nvPr/>
          </p:nvSpPr>
          <p:spPr bwMode="gray">
            <a:xfrm>
              <a:off x="7165583" y="2877307"/>
              <a:ext cx="524153" cy="299370"/>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2" name="Venezuela" descr="© INSCALE GmbH, 05.05.2010&#10;http://www.presentationload.com/">
              <a:extLst>
                <a:ext uri="{FF2B5EF4-FFF2-40B4-BE49-F238E27FC236}">
                  <a16:creationId xmlns:a16="http://schemas.microsoft.com/office/drawing/2014/main" xmlns="" id="{D3573F7B-5795-407D-91F3-E81227FEF796}"/>
                </a:ext>
              </a:extLst>
            </p:cNvPr>
            <p:cNvSpPr>
              <a:spLocks noEditPoints="1"/>
            </p:cNvSpPr>
            <p:nvPr/>
          </p:nvSpPr>
          <p:spPr bwMode="gray">
            <a:xfrm>
              <a:off x="3244921" y="4080098"/>
              <a:ext cx="422816" cy="418053"/>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 name="Uganda" descr="© INSCALE GmbH, 05.05.2010&#10;http://www.presentationload.com/">
              <a:extLst>
                <a:ext uri="{FF2B5EF4-FFF2-40B4-BE49-F238E27FC236}">
                  <a16:creationId xmlns:a16="http://schemas.microsoft.com/office/drawing/2014/main" xmlns="" id="{316C3039-E2A3-4026-8FD3-0D2AB497F6B6}"/>
                </a:ext>
              </a:extLst>
            </p:cNvPr>
            <p:cNvSpPr>
              <a:spLocks noEditPoints="1"/>
            </p:cNvSpPr>
            <p:nvPr/>
          </p:nvSpPr>
          <p:spPr bwMode="gray">
            <a:xfrm>
              <a:off x="6482435" y="4370606"/>
              <a:ext cx="172970" cy="207256"/>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Turkmenistan" descr="© INSCALE GmbH, 05.05.2010&#10;http://www.presentationload.com/">
              <a:extLst>
                <a:ext uri="{FF2B5EF4-FFF2-40B4-BE49-F238E27FC236}">
                  <a16:creationId xmlns:a16="http://schemas.microsoft.com/office/drawing/2014/main" xmlns="" id="{AFE91052-0E8B-4BC4-8409-B71021CCF99C}"/>
                </a:ext>
              </a:extLst>
            </p:cNvPr>
            <p:cNvSpPr>
              <a:spLocks/>
            </p:cNvSpPr>
            <p:nvPr/>
          </p:nvSpPr>
          <p:spPr bwMode="gray">
            <a:xfrm>
              <a:off x="7085211" y="2974739"/>
              <a:ext cx="447276" cy="271026"/>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 name="Tunisia" descr="© INSCALE GmbH, 05.05.2010&#10;http://www.presentationload.com/">
              <a:extLst>
                <a:ext uri="{FF2B5EF4-FFF2-40B4-BE49-F238E27FC236}">
                  <a16:creationId xmlns:a16="http://schemas.microsoft.com/office/drawing/2014/main" xmlns="" id="{BE48C7E2-0A40-4909-804F-8CD4A278B4C4}"/>
                </a:ext>
              </a:extLst>
            </p:cNvPr>
            <p:cNvSpPr>
              <a:spLocks/>
            </p:cNvSpPr>
            <p:nvPr/>
          </p:nvSpPr>
          <p:spPr bwMode="gray">
            <a:xfrm>
              <a:off x="5790556" y="3171363"/>
              <a:ext cx="120554" cy="255084"/>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6" name="Togo" descr="© INSCALE GmbH, 05.05.2010&#10;http://www.presentationload.com/">
              <a:extLst>
                <a:ext uri="{FF2B5EF4-FFF2-40B4-BE49-F238E27FC236}">
                  <a16:creationId xmlns:a16="http://schemas.microsoft.com/office/drawing/2014/main" xmlns="" id="{8C37BA01-B441-486F-9356-3B772E6695DB}"/>
                </a:ext>
              </a:extLst>
            </p:cNvPr>
            <p:cNvSpPr>
              <a:spLocks/>
            </p:cNvSpPr>
            <p:nvPr/>
          </p:nvSpPr>
          <p:spPr bwMode="gray">
            <a:xfrm>
              <a:off x="5544204" y="4120838"/>
              <a:ext cx="62899" cy="180683"/>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7" name="Tanzania" descr="© INSCALE GmbH, 05.05.2010&#10;http://www.presentationload.com/">
              <a:extLst>
                <a:ext uri="{FF2B5EF4-FFF2-40B4-BE49-F238E27FC236}">
                  <a16:creationId xmlns:a16="http://schemas.microsoft.com/office/drawing/2014/main" xmlns="" id="{BEB41368-6833-4567-827C-4728DD5BD51C}"/>
                </a:ext>
              </a:extLst>
            </p:cNvPr>
            <p:cNvSpPr>
              <a:spLocks noEditPoints="1"/>
            </p:cNvSpPr>
            <p:nvPr/>
          </p:nvSpPr>
          <p:spPr bwMode="gray">
            <a:xfrm>
              <a:off x="6480689" y="4558380"/>
              <a:ext cx="340698" cy="389710"/>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 name="Tajikistan" descr="© INSCALE GmbH, 05.05.2010&#10;http://www.presentationload.com/">
              <a:extLst>
                <a:ext uri="{FF2B5EF4-FFF2-40B4-BE49-F238E27FC236}">
                  <a16:creationId xmlns:a16="http://schemas.microsoft.com/office/drawing/2014/main" xmlns="" id="{CA622AA4-0147-4E7E-A2B9-BA2B3F6015C7}"/>
                </a:ext>
              </a:extLst>
            </p:cNvPr>
            <p:cNvSpPr>
              <a:spLocks/>
            </p:cNvSpPr>
            <p:nvPr/>
          </p:nvSpPr>
          <p:spPr bwMode="gray">
            <a:xfrm>
              <a:off x="7537730" y="3038507"/>
              <a:ext cx="244605" cy="15765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9" name="Syria" descr="© INSCALE GmbH, 05.05.2010&#10;http://www.presentationload.com/">
              <a:extLst>
                <a:ext uri="{FF2B5EF4-FFF2-40B4-BE49-F238E27FC236}">
                  <a16:creationId xmlns:a16="http://schemas.microsoft.com/office/drawing/2014/main" xmlns="" id="{B75F6FF4-3ED7-4B54-A100-0CD607EF15CC}"/>
                </a:ext>
              </a:extLst>
            </p:cNvPr>
            <p:cNvSpPr>
              <a:spLocks/>
            </p:cNvSpPr>
            <p:nvPr/>
          </p:nvSpPr>
          <p:spPr bwMode="gray">
            <a:xfrm>
              <a:off x="6622210" y="3167820"/>
              <a:ext cx="199178" cy="185999"/>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0" name="Swaziland" descr="© INSCALE GmbH, 05.05.2010&#10;http://www.presentationload.com/">
              <a:extLst>
                <a:ext uri="{FF2B5EF4-FFF2-40B4-BE49-F238E27FC236}">
                  <a16:creationId xmlns:a16="http://schemas.microsoft.com/office/drawing/2014/main" xmlns="" id="{71FD91DE-B7A8-4367-8D5B-F09677F8FAE2}"/>
                </a:ext>
              </a:extLst>
            </p:cNvPr>
            <p:cNvSpPr>
              <a:spLocks/>
            </p:cNvSpPr>
            <p:nvPr/>
          </p:nvSpPr>
          <p:spPr bwMode="gray">
            <a:xfrm>
              <a:off x="6501653" y="5451171"/>
              <a:ext cx="45426" cy="60228"/>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1" name="Somalia" descr="© INSCALE GmbH, 05.05.2010&#10;http://www.presentationload.com/">
              <a:extLst>
                <a:ext uri="{FF2B5EF4-FFF2-40B4-BE49-F238E27FC236}">
                  <a16:creationId xmlns:a16="http://schemas.microsoft.com/office/drawing/2014/main" xmlns="" id="{9D132777-E5DE-4FA9-8966-D29B2384E873}"/>
                </a:ext>
              </a:extLst>
            </p:cNvPr>
            <p:cNvSpPr>
              <a:spLocks/>
            </p:cNvSpPr>
            <p:nvPr/>
          </p:nvSpPr>
          <p:spPr bwMode="gray">
            <a:xfrm>
              <a:off x="6842354" y="4085409"/>
              <a:ext cx="316238" cy="497767"/>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2" name="Sierra Leone" descr="© INSCALE GmbH, 05.05.2010&#10;http://www.presentationload.com/">
              <a:extLst>
                <a:ext uri="{FF2B5EF4-FFF2-40B4-BE49-F238E27FC236}">
                  <a16:creationId xmlns:a16="http://schemas.microsoft.com/office/drawing/2014/main" xmlns="" id="{0C97D1ED-D59B-417E-BEE3-47CB22B2C22A}"/>
                </a:ext>
              </a:extLst>
            </p:cNvPr>
            <p:cNvSpPr>
              <a:spLocks/>
            </p:cNvSpPr>
            <p:nvPr/>
          </p:nvSpPr>
          <p:spPr bwMode="gray">
            <a:xfrm>
              <a:off x="5133615" y="4156266"/>
              <a:ext cx="92600" cy="120456"/>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3" name="Senegal" descr="© INSCALE GmbH, 05.05.2010&#10;http://www.presentationload.com/">
              <a:extLst>
                <a:ext uri="{FF2B5EF4-FFF2-40B4-BE49-F238E27FC236}">
                  <a16:creationId xmlns:a16="http://schemas.microsoft.com/office/drawing/2014/main" xmlns="" id="{73E03778-7918-445C-BCCF-AF71297E638D}"/>
                </a:ext>
              </a:extLst>
            </p:cNvPr>
            <p:cNvSpPr>
              <a:spLocks/>
            </p:cNvSpPr>
            <p:nvPr/>
          </p:nvSpPr>
          <p:spPr bwMode="gray">
            <a:xfrm>
              <a:off x="5004973" y="3911811"/>
              <a:ext cx="185201" cy="1647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4" name="Rwanda" descr="© INSCALE GmbH, 05.05.2010&#10;http://www.presentationload.com/">
              <a:extLst>
                <a:ext uri="{FF2B5EF4-FFF2-40B4-BE49-F238E27FC236}">
                  <a16:creationId xmlns:a16="http://schemas.microsoft.com/office/drawing/2014/main" xmlns="" id="{B46743F3-BCB1-4037-989A-E23C7FE5E87C}"/>
                </a:ext>
              </a:extLst>
            </p:cNvPr>
            <p:cNvSpPr>
              <a:spLocks/>
            </p:cNvSpPr>
            <p:nvPr/>
          </p:nvSpPr>
          <p:spPr bwMode="gray">
            <a:xfrm>
              <a:off x="6456225" y="4558380"/>
              <a:ext cx="66393" cy="65543"/>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5" name="Paraguay" descr="© INSCALE GmbH, 05.05.2010&#10;http://www.presentationload.com/">
              <a:extLst>
                <a:ext uri="{FF2B5EF4-FFF2-40B4-BE49-F238E27FC236}">
                  <a16:creationId xmlns:a16="http://schemas.microsoft.com/office/drawing/2014/main" xmlns="" id="{A580EEBA-BDE4-42B2-B9CD-A61A2F760AAD}"/>
                </a:ext>
              </a:extLst>
            </p:cNvPr>
            <p:cNvSpPr>
              <a:spLocks/>
            </p:cNvSpPr>
            <p:nvPr/>
          </p:nvSpPr>
          <p:spPr bwMode="gray">
            <a:xfrm>
              <a:off x="3622311" y="5217344"/>
              <a:ext cx="265570" cy="304683"/>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6" name="Papua New Guinea" descr="© INSCALE GmbH, 05.05.2010&#10;http://www.presentationload.com/">
              <a:extLst>
                <a:ext uri="{FF2B5EF4-FFF2-40B4-BE49-F238E27FC236}">
                  <a16:creationId xmlns:a16="http://schemas.microsoft.com/office/drawing/2014/main" xmlns="" id="{66490480-A8AA-48AA-92B1-1E8501A3B1F5}"/>
                </a:ext>
              </a:extLst>
            </p:cNvPr>
            <p:cNvSpPr>
              <a:spLocks noEditPoints="1"/>
            </p:cNvSpPr>
            <p:nvPr/>
          </p:nvSpPr>
          <p:spPr bwMode="gray">
            <a:xfrm>
              <a:off x="9975039" y="4588492"/>
              <a:ext cx="482220" cy="325940"/>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7" name="Pakistan" descr="© INSCALE GmbH, 05.05.2010&#10;http://www.presentationload.com/">
              <a:extLst>
                <a:ext uri="{FF2B5EF4-FFF2-40B4-BE49-F238E27FC236}">
                  <a16:creationId xmlns:a16="http://schemas.microsoft.com/office/drawing/2014/main" xmlns="" id="{149D0D0A-593F-4CC9-AC60-A3777D20B301}"/>
                </a:ext>
              </a:extLst>
            </p:cNvPr>
            <p:cNvSpPr>
              <a:spLocks/>
            </p:cNvSpPr>
            <p:nvPr/>
          </p:nvSpPr>
          <p:spPr bwMode="gray">
            <a:xfrm>
              <a:off x="7408439" y="3181992"/>
              <a:ext cx="464749" cy="472968"/>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8" name="Nigeria" descr="© INSCALE GmbH, 05.05.2010&#10;http://www.presentationload.com/">
              <a:extLst>
                <a:ext uri="{FF2B5EF4-FFF2-40B4-BE49-F238E27FC236}">
                  <a16:creationId xmlns:a16="http://schemas.microsoft.com/office/drawing/2014/main" xmlns="" id="{E5B0B8F5-8861-4552-A920-4AAA69061963}"/>
                </a:ext>
              </a:extLst>
            </p:cNvPr>
            <p:cNvSpPr>
              <a:spLocks/>
            </p:cNvSpPr>
            <p:nvPr/>
          </p:nvSpPr>
          <p:spPr bwMode="gray">
            <a:xfrm>
              <a:off x="5636805" y="4018100"/>
              <a:ext cx="370401" cy="347197"/>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9" name="Niger" descr="© INSCALE GmbH, 05.05.2010&#10;http://www.presentationload.com/">
              <a:extLst>
                <a:ext uri="{FF2B5EF4-FFF2-40B4-BE49-F238E27FC236}">
                  <a16:creationId xmlns:a16="http://schemas.microsoft.com/office/drawing/2014/main" xmlns="" id="{6C8F89D8-EEBE-4BF0-80AD-0951CB39E612}"/>
                </a:ext>
              </a:extLst>
            </p:cNvPr>
            <p:cNvSpPr>
              <a:spLocks/>
            </p:cNvSpPr>
            <p:nvPr/>
          </p:nvSpPr>
          <p:spPr bwMode="gray">
            <a:xfrm>
              <a:off x="5558180" y="3670902"/>
              <a:ext cx="490956" cy="423367"/>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0" name="Nepal" descr="© INSCALE GmbH, 05.05.2010&#10;http://www.presentationload.com/">
              <a:extLst>
                <a:ext uri="{FF2B5EF4-FFF2-40B4-BE49-F238E27FC236}">
                  <a16:creationId xmlns:a16="http://schemas.microsoft.com/office/drawing/2014/main" xmlns="" id="{1D7464BB-BA51-4FCA-882A-B1B40CBF7ED6}"/>
                </a:ext>
              </a:extLst>
            </p:cNvPr>
            <p:cNvSpPr>
              <a:spLocks/>
            </p:cNvSpPr>
            <p:nvPr/>
          </p:nvSpPr>
          <p:spPr bwMode="gray">
            <a:xfrm>
              <a:off x="7993743" y="3417592"/>
              <a:ext cx="260329" cy="148799"/>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1" name="Mozambique" descr="© INSCALE GmbH, 05.05.2010&#10;http://www.presentationload.com/">
              <a:extLst>
                <a:ext uri="{FF2B5EF4-FFF2-40B4-BE49-F238E27FC236}">
                  <a16:creationId xmlns:a16="http://schemas.microsoft.com/office/drawing/2014/main" xmlns="" id="{71390CA4-9C38-460E-B74F-C084D035DB5C}"/>
                </a:ext>
              </a:extLst>
            </p:cNvPr>
            <p:cNvSpPr>
              <a:spLocks/>
            </p:cNvSpPr>
            <p:nvPr/>
          </p:nvSpPr>
          <p:spPr bwMode="gray">
            <a:xfrm>
              <a:off x="6491171" y="4900263"/>
              <a:ext cx="338952" cy="600508"/>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2" name="Mongolia" descr="© INSCALE GmbH, 05.05.2010&#10;http://www.presentationload.com/">
              <a:extLst>
                <a:ext uri="{FF2B5EF4-FFF2-40B4-BE49-F238E27FC236}">
                  <a16:creationId xmlns:a16="http://schemas.microsoft.com/office/drawing/2014/main" xmlns="" id="{50973F50-00F0-4E9A-9436-01252395E9F0}"/>
                </a:ext>
              </a:extLst>
            </p:cNvPr>
            <p:cNvSpPr>
              <a:spLocks/>
            </p:cNvSpPr>
            <p:nvPr/>
          </p:nvSpPr>
          <p:spPr bwMode="gray">
            <a:xfrm>
              <a:off x="8009467" y="2641712"/>
              <a:ext cx="929498" cy="37376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3" name="Mauritania" descr="© INSCALE GmbH, 05.05.2010&#10;http://www.presentationload.com/">
              <a:extLst>
                <a:ext uri="{FF2B5EF4-FFF2-40B4-BE49-F238E27FC236}">
                  <a16:creationId xmlns:a16="http://schemas.microsoft.com/office/drawing/2014/main" xmlns="" id="{EE8ECFB7-79E6-4249-87B5-6B65F49A928C}"/>
                </a:ext>
              </a:extLst>
            </p:cNvPr>
            <p:cNvSpPr>
              <a:spLocks/>
            </p:cNvSpPr>
            <p:nvPr/>
          </p:nvSpPr>
          <p:spPr bwMode="gray">
            <a:xfrm>
              <a:off x="5028787" y="3536275"/>
              <a:ext cx="380884" cy="451709"/>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4" name="Mali" descr="© INSCALE GmbH, 05.05.2010&#10;http://www.presentationload.com/">
              <a:extLst>
                <a:ext uri="{FF2B5EF4-FFF2-40B4-BE49-F238E27FC236}">
                  <a16:creationId xmlns:a16="http://schemas.microsoft.com/office/drawing/2014/main" xmlns="" id="{AC61524F-EA32-4EBD-AA64-9F5F3457DC68}"/>
                </a:ext>
              </a:extLst>
            </p:cNvPr>
            <p:cNvSpPr>
              <a:spLocks/>
            </p:cNvSpPr>
            <p:nvPr/>
          </p:nvSpPr>
          <p:spPr bwMode="gray">
            <a:xfrm>
              <a:off x="5168558" y="3614217"/>
              <a:ext cx="513669" cy="540280"/>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5" name="Malawi" descr="© INSCALE GmbH, 05.05.2010&#10;http://www.presentationload.com/">
              <a:extLst>
                <a:ext uri="{FF2B5EF4-FFF2-40B4-BE49-F238E27FC236}">
                  <a16:creationId xmlns:a16="http://schemas.microsoft.com/office/drawing/2014/main" xmlns="" id="{4307B03B-9E9D-401E-9BD7-CCB433C02E81}"/>
                </a:ext>
              </a:extLst>
            </p:cNvPr>
            <p:cNvSpPr>
              <a:spLocks/>
            </p:cNvSpPr>
            <p:nvPr/>
          </p:nvSpPr>
          <p:spPr bwMode="gray">
            <a:xfrm>
              <a:off x="6573288" y="4861290"/>
              <a:ext cx="103083" cy="281654"/>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6" name="Madagascar" descr="© INSCALE GmbH, 05.05.2010&#10;http://www.presentationload.com/">
              <a:extLst>
                <a:ext uri="{FF2B5EF4-FFF2-40B4-BE49-F238E27FC236}">
                  <a16:creationId xmlns:a16="http://schemas.microsoft.com/office/drawing/2014/main" xmlns="" id="{9707C340-1EC0-4C70-95EC-49EE3DDB4256}"/>
                </a:ext>
              </a:extLst>
            </p:cNvPr>
            <p:cNvSpPr>
              <a:spLocks/>
            </p:cNvSpPr>
            <p:nvPr/>
          </p:nvSpPr>
          <p:spPr bwMode="gray">
            <a:xfrm>
              <a:off x="6875549" y="4965802"/>
              <a:ext cx="263823" cy="488908"/>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7" name="Libya" descr="© INSCALE GmbH, 05.05.2010&#10;http://www.presentationload.com/">
              <a:extLst>
                <a:ext uri="{FF2B5EF4-FFF2-40B4-BE49-F238E27FC236}">
                  <a16:creationId xmlns:a16="http://schemas.microsoft.com/office/drawing/2014/main" xmlns="" id="{20E35C9D-0D44-49D3-87D3-5C6CD02ADF01}"/>
                </a:ext>
              </a:extLst>
            </p:cNvPr>
            <p:cNvSpPr>
              <a:spLocks/>
            </p:cNvSpPr>
            <p:nvPr/>
          </p:nvSpPr>
          <p:spPr bwMode="gray">
            <a:xfrm>
              <a:off x="5841221" y="3318389"/>
              <a:ext cx="487461" cy="497767"/>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8" name="Liberia" descr="© INSCALE GmbH, 05.05.2010&#10;http://www.presentationload.com/">
              <a:extLst>
                <a:ext uri="{FF2B5EF4-FFF2-40B4-BE49-F238E27FC236}">
                  <a16:creationId xmlns:a16="http://schemas.microsoft.com/office/drawing/2014/main" xmlns="" id="{945799C3-4474-4231-BF8F-5C7C93B9510B}"/>
                </a:ext>
              </a:extLst>
            </p:cNvPr>
            <p:cNvSpPr>
              <a:spLocks/>
            </p:cNvSpPr>
            <p:nvPr/>
          </p:nvSpPr>
          <p:spPr bwMode="gray">
            <a:xfrm>
              <a:off x="5179043" y="4209414"/>
              <a:ext cx="136279" cy="155884"/>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9" name="Lesotho" descr="© INSCALE GmbH, 05.05.2010&#10;http://www.presentationload.com/">
              <a:extLst>
                <a:ext uri="{FF2B5EF4-FFF2-40B4-BE49-F238E27FC236}">
                  <a16:creationId xmlns:a16="http://schemas.microsoft.com/office/drawing/2014/main" xmlns="" id="{63C82B13-31FA-416D-A68A-214D06D9DEF7}"/>
                </a:ext>
              </a:extLst>
            </p:cNvPr>
            <p:cNvSpPr>
              <a:spLocks/>
            </p:cNvSpPr>
            <p:nvPr/>
          </p:nvSpPr>
          <p:spPr bwMode="gray">
            <a:xfrm>
              <a:off x="6379351" y="5557453"/>
              <a:ext cx="73381" cy="72628"/>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0" name="Kyrgyzstan" descr="© INSCALE GmbH, 05.05.2010&#10;http://www.presentationload.com/">
              <a:extLst>
                <a:ext uri="{FF2B5EF4-FFF2-40B4-BE49-F238E27FC236}">
                  <a16:creationId xmlns:a16="http://schemas.microsoft.com/office/drawing/2014/main" xmlns="" id="{AC076308-E9C0-4310-9516-71D34A548DE1}"/>
                </a:ext>
              </a:extLst>
            </p:cNvPr>
            <p:cNvSpPr>
              <a:spLocks/>
            </p:cNvSpPr>
            <p:nvPr/>
          </p:nvSpPr>
          <p:spPr bwMode="gray">
            <a:xfrm>
              <a:off x="7588398" y="2960568"/>
              <a:ext cx="297019" cy="139942"/>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1" name="Korea, North" descr="© INSCALE GmbH, 05.05.2010&#10;http://www.presentationload.com/">
              <a:extLst>
                <a:ext uri="{FF2B5EF4-FFF2-40B4-BE49-F238E27FC236}">
                  <a16:creationId xmlns:a16="http://schemas.microsoft.com/office/drawing/2014/main" xmlns="" id="{7AC9FAFA-4F7C-4AAF-81A7-AAC648FE3B65}"/>
                </a:ext>
              </a:extLst>
            </p:cNvPr>
            <p:cNvSpPr>
              <a:spLocks/>
            </p:cNvSpPr>
            <p:nvPr/>
          </p:nvSpPr>
          <p:spPr bwMode="gray">
            <a:xfrm>
              <a:off x="9187059" y="2969423"/>
              <a:ext cx="145015" cy="187770"/>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2" name="Kenya" descr="© INSCALE GmbH, 05.05.2010&#10;http://www.presentationload.com/">
              <a:extLst>
                <a:ext uri="{FF2B5EF4-FFF2-40B4-BE49-F238E27FC236}">
                  <a16:creationId xmlns:a16="http://schemas.microsoft.com/office/drawing/2014/main" xmlns="" id="{80C0CCAA-932A-448E-93A9-7539D02BF49E}"/>
                </a:ext>
              </a:extLst>
            </p:cNvPr>
            <p:cNvSpPr>
              <a:spLocks/>
            </p:cNvSpPr>
            <p:nvPr/>
          </p:nvSpPr>
          <p:spPr bwMode="gray">
            <a:xfrm>
              <a:off x="6622207" y="4351121"/>
              <a:ext cx="248099" cy="341884"/>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3" name="Kazakhstan" descr="© INSCALE GmbH, 05.05.2010&#10;http://www.presentationload.com/">
              <a:extLst>
                <a:ext uri="{FF2B5EF4-FFF2-40B4-BE49-F238E27FC236}">
                  <a16:creationId xmlns:a16="http://schemas.microsoft.com/office/drawing/2014/main" xmlns="" id="{5F592D59-FB77-4D49-945D-2421F13D4A56}"/>
                </a:ext>
              </a:extLst>
            </p:cNvPr>
            <p:cNvSpPr>
              <a:spLocks noEditPoints="1"/>
            </p:cNvSpPr>
            <p:nvPr/>
          </p:nvSpPr>
          <p:spPr bwMode="gray">
            <a:xfrm>
              <a:off x="6875552" y="2531886"/>
              <a:ext cx="1114699" cy="52256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4" name="Jordan" descr="© INSCALE GmbH, 05.05.2010&#10;http://www.presentationload.com/">
              <a:extLst>
                <a:ext uri="{FF2B5EF4-FFF2-40B4-BE49-F238E27FC236}">
                  <a16:creationId xmlns:a16="http://schemas.microsoft.com/office/drawing/2014/main" xmlns="" id="{D37779C2-1CB8-4EB9-90D8-586E82365F6F}"/>
                </a:ext>
              </a:extLst>
            </p:cNvPr>
            <p:cNvSpPr>
              <a:spLocks/>
            </p:cNvSpPr>
            <p:nvPr/>
          </p:nvSpPr>
          <p:spPr bwMode="gray">
            <a:xfrm>
              <a:off x="6622211" y="3316618"/>
              <a:ext cx="124049" cy="15057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no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5" name="Iraq" descr="© INSCALE GmbH, 05.05.2010&#10;http://www.presentationload.com/">
              <a:extLst>
                <a:ext uri="{FF2B5EF4-FFF2-40B4-BE49-F238E27FC236}">
                  <a16:creationId xmlns:a16="http://schemas.microsoft.com/office/drawing/2014/main" xmlns="" id="{D358F04A-13CB-4CA6-847E-9A8FFA33FED1}"/>
                </a:ext>
              </a:extLst>
            </p:cNvPr>
            <p:cNvSpPr>
              <a:spLocks/>
            </p:cNvSpPr>
            <p:nvPr/>
          </p:nvSpPr>
          <p:spPr bwMode="gray">
            <a:xfrm>
              <a:off x="6725294" y="3171363"/>
              <a:ext cx="304007" cy="295825"/>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6" name="Guinea-Bissau" descr="© INSCALE GmbH, 05.05.2010&#10;http://www.presentationload.com/">
              <a:extLst>
                <a:ext uri="{FF2B5EF4-FFF2-40B4-BE49-F238E27FC236}">
                  <a16:creationId xmlns:a16="http://schemas.microsoft.com/office/drawing/2014/main" xmlns="" id="{B9DD6FEF-774D-4BCE-96B9-71C30B282745}"/>
                </a:ext>
              </a:extLst>
            </p:cNvPr>
            <p:cNvSpPr>
              <a:spLocks/>
            </p:cNvSpPr>
            <p:nvPr/>
          </p:nvSpPr>
          <p:spPr bwMode="gray">
            <a:xfrm>
              <a:off x="5039270" y="4058844"/>
              <a:ext cx="82117" cy="70857"/>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7" name="Guinea" descr="© INSCALE GmbH, 05.05.2010&#10;http://www.presentationload.com/">
              <a:extLst>
                <a:ext uri="{FF2B5EF4-FFF2-40B4-BE49-F238E27FC236}">
                  <a16:creationId xmlns:a16="http://schemas.microsoft.com/office/drawing/2014/main" xmlns="" id="{19887669-454E-4DB6-A988-00DFBA7AFD54}"/>
                </a:ext>
              </a:extLst>
            </p:cNvPr>
            <p:cNvSpPr>
              <a:spLocks/>
            </p:cNvSpPr>
            <p:nvPr/>
          </p:nvSpPr>
          <p:spPr bwMode="gray">
            <a:xfrm>
              <a:off x="5079453" y="4062383"/>
              <a:ext cx="230627" cy="19839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8" name="Greenland" descr="© INSCALE GmbH, 05.05.2010&#10;http://www.presentationload.com/">
              <a:extLst>
                <a:ext uri="{FF2B5EF4-FFF2-40B4-BE49-F238E27FC236}">
                  <a16:creationId xmlns:a16="http://schemas.microsoft.com/office/drawing/2014/main" xmlns="" id="{7B353DE0-6908-4172-A53B-8FA100F97600}"/>
                </a:ext>
              </a:extLst>
            </p:cNvPr>
            <p:cNvSpPr>
              <a:spLocks noEditPoints="1"/>
            </p:cNvSpPr>
            <p:nvPr/>
          </p:nvSpPr>
          <p:spPr bwMode="gray">
            <a:xfrm>
              <a:off x="4195385" y="1697550"/>
              <a:ext cx="1240494" cy="68553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9" name="Ghana" descr="© INSCALE GmbH, 05.05.2010&#10;http://www.presentationload.com/">
              <a:extLst>
                <a:ext uri="{FF2B5EF4-FFF2-40B4-BE49-F238E27FC236}">
                  <a16:creationId xmlns:a16="http://schemas.microsoft.com/office/drawing/2014/main" xmlns="" id="{B321FC19-AED0-4DFD-A299-5F35ECA8E5A8}"/>
                </a:ext>
              </a:extLst>
            </p:cNvPr>
            <p:cNvSpPr>
              <a:spLocks/>
            </p:cNvSpPr>
            <p:nvPr/>
          </p:nvSpPr>
          <p:spPr bwMode="gray">
            <a:xfrm>
              <a:off x="5442867" y="4119069"/>
              <a:ext cx="145015" cy="232055"/>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0" name="Georgia" descr="© INSCALE GmbH, 05.05.2010&#10;http://www.presentationload.com/">
              <a:extLst>
                <a:ext uri="{FF2B5EF4-FFF2-40B4-BE49-F238E27FC236}">
                  <a16:creationId xmlns:a16="http://schemas.microsoft.com/office/drawing/2014/main" xmlns="" id="{34428668-02A8-4043-8013-B409841672C2}"/>
                </a:ext>
              </a:extLst>
            </p:cNvPr>
            <p:cNvSpPr>
              <a:spLocks/>
            </p:cNvSpPr>
            <p:nvPr/>
          </p:nvSpPr>
          <p:spPr bwMode="gray">
            <a:xfrm>
              <a:off x="6720052" y="2944624"/>
              <a:ext cx="204419" cy="93885"/>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1" name="The Gambia" descr="© INSCALE GmbH, 05.05.2010&#10;http://www.presentationload.com/">
              <a:extLst>
                <a:ext uri="{FF2B5EF4-FFF2-40B4-BE49-F238E27FC236}">
                  <a16:creationId xmlns:a16="http://schemas.microsoft.com/office/drawing/2014/main" xmlns="" id="{50F259E8-0DC3-402D-B2C1-1BBA3EBF9D47}"/>
                </a:ext>
              </a:extLst>
            </p:cNvPr>
            <p:cNvSpPr>
              <a:spLocks/>
            </p:cNvSpPr>
            <p:nvPr/>
          </p:nvSpPr>
          <p:spPr bwMode="gray">
            <a:xfrm>
              <a:off x="5027524" y="4021642"/>
              <a:ext cx="94348" cy="23029"/>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2" name="Gabon" descr="© INSCALE GmbH, 05.05.2010&#10;http://www.presentationload.com/">
              <a:extLst>
                <a:ext uri="{FF2B5EF4-FFF2-40B4-BE49-F238E27FC236}">
                  <a16:creationId xmlns:a16="http://schemas.microsoft.com/office/drawing/2014/main" xmlns="" id="{C7719F0A-1E99-40E9-B5A8-6B9BEC1F46E5}"/>
                </a:ext>
              </a:extLst>
            </p:cNvPr>
            <p:cNvSpPr>
              <a:spLocks/>
            </p:cNvSpPr>
            <p:nvPr/>
          </p:nvSpPr>
          <p:spPr bwMode="gray">
            <a:xfrm>
              <a:off x="5822004" y="4432606"/>
              <a:ext cx="185201" cy="23028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3" name="Ethiopia" descr="© INSCALE GmbH, 05.05.2010&#10;http://www.presentationload.com/">
              <a:extLst>
                <a:ext uri="{FF2B5EF4-FFF2-40B4-BE49-F238E27FC236}">
                  <a16:creationId xmlns:a16="http://schemas.microsoft.com/office/drawing/2014/main" xmlns="" id="{E1361F6E-5EB3-439A-918C-1230BEEEBFB6}"/>
                </a:ext>
              </a:extLst>
            </p:cNvPr>
            <p:cNvSpPr>
              <a:spLocks/>
            </p:cNvSpPr>
            <p:nvPr/>
          </p:nvSpPr>
          <p:spPr bwMode="gray">
            <a:xfrm>
              <a:off x="6589012" y="3982672"/>
              <a:ext cx="468243" cy="41451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4" name="Eritrea" descr="© INSCALE GmbH, 05.05.2010&#10;http://www.presentationload.com/">
              <a:extLst>
                <a:ext uri="{FF2B5EF4-FFF2-40B4-BE49-F238E27FC236}">
                  <a16:creationId xmlns:a16="http://schemas.microsoft.com/office/drawing/2014/main" xmlns="" id="{E0180B9E-2526-4821-94EE-A61AB0E1C098}"/>
                </a:ext>
              </a:extLst>
            </p:cNvPr>
            <p:cNvSpPr>
              <a:spLocks/>
            </p:cNvSpPr>
            <p:nvPr/>
          </p:nvSpPr>
          <p:spPr bwMode="gray">
            <a:xfrm>
              <a:off x="6686854" y="3867528"/>
              <a:ext cx="213155" cy="205483"/>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5" name="Equatorial Guinea" descr="© INSCALE GmbH, 05.05.2010&#10;http://www.presentationload.com/">
              <a:extLst>
                <a:ext uri="{FF2B5EF4-FFF2-40B4-BE49-F238E27FC236}">
                  <a16:creationId xmlns:a16="http://schemas.microsoft.com/office/drawing/2014/main" xmlns="" id="{C1C9AE40-79B1-4D7E-A639-C0B30E4C2FD1}"/>
                </a:ext>
              </a:extLst>
            </p:cNvPr>
            <p:cNvSpPr>
              <a:spLocks/>
            </p:cNvSpPr>
            <p:nvPr/>
          </p:nvSpPr>
          <p:spPr bwMode="gray">
            <a:xfrm>
              <a:off x="5841224" y="4436151"/>
              <a:ext cx="64644" cy="49601"/>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6" name="Egypt" descr="© INSCALE GmbH, 05.05.2010&#10;http://www.presentationload.com/">
              <a:extLst>
                <a:ext uri="{FF2B5EF4-FFF2-40B4-BE49-F238E27FC236}">
                  <a16:creationId xmlns:a16="http://schemas.microsoft.com/office/drawing/2014/main" xmlns="" id="{76C82A69-41DE-44FC-A2C3-600A5353B320}"/>
                </a:ext>
              </a:extLst>
            </p:cNvPr>
            <p:cNvSpPr>
              <a:spLocks/>
            </p:cNvSpPr>
            <p:nvPr/>
          </p:nvSpPr>
          <p:spPr bwMode="gray">
            <a:xfrm>
              <a:off x="6307716" y="3375077"/>
              <a:ext cx="349435" cy="361368"/>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7" name="East Timor" descr="© INSCALE GmbH, 05.05.2010&#10;http://www.presentationload.com/">
              <a:extLst>
                <a:ext uri="{FF2B5EF4-FFF2-40B4-BE49-F238E27FC236}">
                  <a16:creationId xmlns:a16="http://schemas.microsoft.com/office/drawing/2014/main" xmlns="" id="{91403C59-8514-454E-A45D-FCE1498B9850}"/>
                </a:ext>
              </a:extLst>
            </p:cNvPr>
            <p:cNvSpPr>
              <a:spLocks noEditPoints="1"/>
            </p:cNvSpPr>
            <p:nvPr/>
          </p:nvSpPr>
          <p:spPr bwMode="gray">
            <a:xfrm>
              <a:off x="9447392" y="4818772"/>
              <a:ext cx="110071" cy="53143"/>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58" name="Djibouti" descr="© INSCALE GmbH, 05.05.2010&#10;http://www.presentationload.com/">
              <a:extLst>
                <a:ext uri="{FF2B5EF4-FFF2-40B4-BE49-F238E27FC236}">
                  <a16:creationId xmlns:a16="http://schemas.microsoft.com/office/drawing/2014/main" xmlns="" id="{7F4DF97B-C87F-476A-9320-CB1AFB111143}"/>
                </a:ext>
              </a:extLst>
            </p:cNvPr>
            <p:cNvSpPr>
              <a:spLocks/>
            </p:cNvSpPr>
            <p:nvPr/>
          </p:nvSpPr>
          <p:spPr bwMode="gray">
            <a:xfrm>
              <a:off x="6856334" y="4062386"/>
              <a:ext cx="52416" cy="62001"/>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9" name="Cuba" descr="© INSCALE GmbH, 05.05.2010&#10;http://www.presentationload.com/">
              <a:extLst>
                <a:ext uri="{FF2B5EF4-FFF2-40B4-BE49-F238E27FC236}">
                  <a16:creationId xmlns:a16="http://schemas.microsoft.com/office/drawing/2014/main" xmlns="" id="{95A70C47-A9FD-461E-990B-ADB53969FBDA}"/>
                </a:ext>
              </a:extLst>
            </p:cNvPr>
            <p:cNvSpPr>
              <a:spLocks noEditPoints="1"/>
            </p:cNvSpPr>
            <p:nvPr/>
          </p:nvSpPr>
          <p:spPr bwMode="gray">
            <a:xfrm>
              <a:off x="2932179" y="3679758"/>
              <a:ext cx="326720" cy="122227"/>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0" name="Côte d'Ivoire" descr="© INSCALE GmbH, 05.05.2010&#10;http://www.presentationload.com/">
              <a:extLst>
                <a:ext uri="{FF2B5EF4-FFF2-40B4-BE49-F238E27FC236}">
                  <a16:creationId xmlns:a16="http://schemas.microsoft.com/office/drawing/2014/main" xmlns="" id="{3081F4D8-EBA8-4D6E-8FCB-0E4362C414E8}"/>
                </a:ext>
              </a:extLst>
            </p:cNvPr>
            <p:cNvSpPr>
              <a:spLocks/>
            </p:cNvSpPr>
            <p:nvPr/>
          </p:nvSpPr>
          <p:spPr bwMode="gray">
            <a:xfrm>
              <a:off x="5275139" y="4133242"/>
              <a:ext cx="193935" cy="232055"/>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1" name="Congo" descr="© INSCALE GmbH, 05.05.2010&#10;http://www.presentationload.com/">
              <a:extLst>
                <a:ext uri="{FF2B5EF4-FFF2-40B4-BE49-F238E27FC236}">
                  <a16:creationId xmlns:a16="http://schemas.microsoft.com/office/drawing/2014/main" xmlns="" id="{29F397F1-9F92-4998-9087-262A5D05410B}"/>
                </a:ext>
              </a:extLst>
            </p:cNvPr>
            <p:cNvSpPr>
              <a:spLocks/>
            </p:cNvSpPr>
            <p:nvPr/>
          </p:nvSpPr>
          <p:spPr bwMode="gray">
            <a:xfrm>
              <a:off x="5935570" y="4326323"/>
              <a:ext cx="597534" cy="681993"/>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2" name="Congo (Brazzaville)" descr="© INSCALE GmbH, 05.05.2010&#10;http://www.presentationload.com/">
              <a:extLst>
                <a:ext uri="{FF2B5EF4-FFF2-40B4-BE49-F238E27FC236}">
                  <a16:creationId xmlns:a16="http://schemas.microsoft.com/office/drawing/2014/main" xmlns="" id="{F8C9FBF9-F722-4B02-A8C8-BF9D7FFC0252}"/>
                </a:ext>
              </a:extLst>
            </p:cNvPr>
            <p:cNvSpPr>
              <a:spLocks/>
            </p:cNvSpPr>
            <p:nvPr/>
          </p:nvSpPr>
          <p:spPr bwMode="gray">
            <a:xfrm>
              <a:off x="5897134" y="4386552"/>
              <a:ext cx="237615" cy="313541"/>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3" name="Chad" descr="© INSCALE GmbH, 05.05.2010&#10;http://www.presentationload.com/">
              <a:extLst>
                <a:ext uri="{FF2B5EF4-FFF2-40B4-BE49-F238E27FC236}">
                  <a16:creationId xmlns:a16="http://schemas.microsoft.com/office/drawing/2014/main" xmlns="" id="{B383751F-AE79-4C96-8163-D3D9CC2954D4}"/>
                </a:ext>
              </a:extLst>
            </p:cNvPr>
            <p:cNvSpPr>
              <a:spLocks/>
            </p:cNvSpPr>
            <p:nvPr/>
          </p:nvSpPr>
          <p:spPr bwMode="gray">
            <a:xfrm>
              <a:off x="5970513" y="3670902"/>
              <a:ext cx="328470" cy="579251"/>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4" name="Central African Republic" descr="© INSCALE GmbH, 05.05.2010&#10;http://www.presentationload.com/">
              <a:extLst>
                <a:ext uri="{FF2B5EF4-FFF2-40B4-BE49-F238E27FC236}">
                  <a16:creationId xmlns:a16="http://schemas.microsoft.com/office/drawing/2014/main" xmlns="" id="{41F9C192-DCB0-43AF-9C2D-CC7F3A94C3DB}"/>
                </a:ext>
              </a:extLst>
            </p:cNvPr>
            <p:cNvSpPr>
              <a:spLocks/>
            </p:cNvSpPr>
            <p:nvPr/>
          </p:nvSpPr>
          <p:spPr bwMode="gray">
            <a:xfrm>
              <a:off x="6001961" y="4124380"/>
              <a:ext cx="405345" cy="313541"/>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5" name="Cameroon" descr="© INSCALE GmbH, 05.05.2010&#10;http://www.presentationload.com/">
              <a:extLst>
                <a:ext uri="{FF2B5EF4-FFF2-40B4-BE49-F238E27FC236}">
                  <a16:creationId xmlns:a16="http://schemas.microsoft.com/office/drawing/2014/main" xmlns="" id="{7BE92408-3823-4AFC-A622-351EF9FDBBDF}"/>
                </a:ext>
              </a:extLst>
            </p:cNvPr>
            <p:cNvSpPr>
              <a:spLocks/>
            </p:cNvSpPr>
            <p:nvPr/>
          </p:nvSpPr>
          <p:spPr bwMode="gray">
            <a:xfrm>
              <a:off x="5818510" y="4044668"/>
              <a:ext cx="241111" cy="416282"/>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6" name="Burundi" descr="© INSCALE GmbH, 05.05.2010&#10;http://www.presentationload.com/">
              <a:extLst>
                <a:ext uri="{FF2B5EF4-FFF2-40B4-BE49-F238E27FC236}">
                  <a16:creationId xmlns:a16="http://schemas.microsoft.com/office/drawing/2014/main" xmlns="" id="{CC5210E3-AFEB-48C2-B71B-91061A9E230C}"/>
                </a:ext>
              </a:extLst>
            </p:cNvPr>
            <p:cNvSpPr>
              <a:spLocks/>
            </p:cNvSpPr>
            <p:nvPr/>
          </p:nvSpPr>
          <p:spPr bwMode="gray">
            <a:xfrm>
              <a:off x="6461471" y="4609750"/>
              <a:ext cx="59404" cy="74399"/>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7" name="Burkina Faso" descr="© INSCALE GmbH, 05.05.2010&#10;http://www.presentationload.com/">
              <a:extLst>
                <a:ext uri="{FF2B5EF4-FFF2-40B4-BE49-F238E27FC236}">
                  <a16:creationId xmlns:a16="http://schemas.microsoft.com/office/drawing/2014/main" xmlns="" id="{F3605728-C704-4267-82E5-27041A3994C3}"/>
                </a:ext>
              </a:extLst>
            </p:cNvPr>
            <p:cNvSpPr>
              <a:spLocks/>
            </p:cNvSpPr>
            <p:nvPr/>
          </p:nvSpPr>
          <p:spPr bwMode="gray">
            <a:xfrm>
              <a:off x="5374726" y="3977359"/>
              <a:ext cx="253339" cy="201940"/>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8" name="Bolivia" descr="© INSCALE GmbH, 05.05.2010&#10;http://www.presentationload.com/">
              <a:extLst>
                <a:ext uri="{FF2B5EF4-FFF2-40B4-BE49-F238E27FC236}">
                  <a16:creationId xmlns:a16="http://schemas.microsoft.com/office/drawing/2014/main" xmlns="" id="{D1CDF4A8-239E-4065-8E70-30DE28321F63}"/>
                </a:ext>
              </a:extLst>
            </p:cNvPr>
            <p:cNvSpPr>
              <a:spLocks/>
            </p:cNvSpPr>
            <p:nvPr/>
          </p:nvSpPr>
          <p:spPr bwMode="gray">
            <a:xfrm>
              <a:off x="3368971" y="4871917"/>
              <a:ext cx="394861" cy="476510"/>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9" name="Bhutan" descr="© INSCALE GmbH, 05.05.2010&#10;http://www.presentationload.com/">
              <a:extLst>
                <a:ext uri="{FF2B5EF4-FFF2-40B4-BE49-F238E27FC236}">
                  <a16:creationId xmlns:a16="http://schemas.microsoft.com/office/drawing/2014/main" xmlns="" id="{9A18EE57-818B-45AF-A358-E70143ECC8FC}"/>
                </a:ext>
              </a:extLst>
            </p:cNvPr>
            <p:cNvSpPr>
              <a:spLocks/>
            </p:cNvSpPr>
            <p:nvPr/>
          </p:nvSpPr>
          <p:spPr bwMode="gray">
            <a:xfrm>
              <a:off x="8269797" y="3495535"/>
              <a:ext cx="103083" cy="60228"/>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0" name="Benin" descr="© INSCALE GmbH, 05.05.2010&#10;http://www.presentationload.com/">
              <a:extLst>
                <a:ext uri="{FF2B5EF4-FFF2-40B4-BE49-F238E27FC236}">
                  <a16:creationId xmlns:a16="http://schemas.microsoft.com/office/drawing/2014/main" xmlns="" id="{7C86B1B2-1DA0-4A3C-834D-580D0D72AFC7}"/>
                </a:ext>
              </a:extLst>
            </p:cNvPr>
            <p:cNvSpPr>
              <a:spLocks/>
            </p:cNvSpPr>
            <p:nvPr/>
          </p:nvSpPr>
          <p:spPr bwMode="gray">
            <a:xfrm>
              <a:off x="5573908" y="4073012"/>
              <a:ext cx="97842" cy="223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1" name="Bangladesh" descr="© INSCALE GmbH, 05.05.2010&#10;http://www.presentationload.com/">
              <a:extLst>
                <a:ext uri="{FF2B5EF4-FFF2-40B4-BE49-F238E27FC236}">
                  <a16:creationId xmlns:a16="http://schemas.microsoft.com/office/drawing/2014/main" xmlns="" id="{69DB1F27-0E5A-4126-9309-0CB365E455E4}"/>
                </a:ext>
              </a:extLst>
            </p:cNvPr>
            <p:cNvSpPr>
              <a:spLocks/>
            </p:cNvSpPr>
            <p:nvPr/>
          </p:nvSpPr>
          <p:spPr bwMode="gray">
            <a:xfrm>
              <a:off x="8255818" y="3561071"/>
              <a:ext cx="165980" cy="191312"/>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2" name="Belarus" descr="© INSCALE GmbH, 05.05.2010&#10;http://www.presentationload.com/">
              <a:extLst>
                <a:ext uri="{FF2B5EF4-FFF2-40B4-BE49-F238E27FC236}">
                  <a16:creationId xmlns:a16="http://schemas.microsoft.com/office/drawing/2014/main" xmlns="" id="{B7893399-ACAC-455C-87E6-B546247F8530}"/>
                </a:ext>
              </a:extLst>
            </p:cNvPr>
            <p:cNvSpPr>
              <a:spLocks/>
            </p:cNvSpPr>
            <p:nvPr/>
          </p:nvSpPr>
          <p:spPr bwMode="gray">
            <a:xfrm>
              <a:off x="6220361" y="2505313"/>
              <a:ext cx="251593" cy="166512"/>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FFFFFF"/>
            </a:solidFill>
            <a:ln w="0">
              <a:solidFill>
                <a:srgbClr val="FFFFFF">
                  <a:lumMod val="75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3" name="Azerbaijan" descr="© INSCALE GmbH, 05.05.2010&#10;http://www.presentationload.com/">
              <a:extLst>
                <a:ext uri="{FF2B5EF4-FFF2-40B4-BE49-F238E27FC236}">
                  <a16:creationId xmlns:a16="http://schemas.microsoft.com/office/drawing/2014/main" xmlns="" id="{DDA07ED2-3DB1-4AA6-8645-171FB9DE2EF6}"/>
                </a:ext>
              </a:extLst>
            </p:cNvPr>
            <p:cNvSpPr>
              <a:spLocks noEditPoints="1"/>
            </p:cNvSpPr>
            <p:nvPr/>
          </p:nvSpPr>
          <p:spPr bwMode="gray">
            <a:xfrm>
              <a:off x="6875552" y="3004854"/>
              <a:ext cx="160740" cy="131084"/>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4" name="Armenia" descr="© INSCALE GmbH, 05.05.2010&#10;http://www.presentationload.com/">
              <a:extLst>
                <a:ext uri="{FF2B5EF4-FFF2-40B4-BE49-F238E27FC236}">
                  <a16:creationId xmlns:a16="http://schemas.microsoft.com/office/drawing/2014/main" xmlns="" id="{D0BEF307-6CE3-45D0-A2F6-DD953C8C11D0}"/>
                </a:ext>
              </a:extLst>
            </p:cNvPr>
            <p:cNvSpPr>
              <a:spLocks/>
            </p:cNvSpPr>
            <p:nvPr/>
          </p:nvSpPr>
          <p:spPr bwMode="gray">
            <a:xfrm>
              <a:off x="6831872" y="3024338"/>
              <a:ext cx="97842" cy="95656"/>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5" name="Angola" descr="© INSCALE GmbH, 05.05.2010&#10;http://www.presentationload.com/">
              <a:extLst>
                <a:ext uri="{FF2B5EF4-FFF2-40B4-BE49-F238E27FC236}">
                  <a16:creationId xmlns:a16="http://schemas.microsoft.com/office/drawing/2014/main" xmlns="" id="{62077E3C-3255-4691-8F6C-07D763F8D54B}"/>
                </a:ext>
              </a:extLst>
            </p:cNvPr>
            <p:cNvSpPr>
              <a:spLocks noEditPoints="1"/>
            </p:cNvSpPr>
            <p:nvPr/>
          </p:nvSpPr>
          <p:spPr bwMode="gray">
            <a:xfrm>
              <a:off x="5914604" y="4675290"/>
              <a:ext cx="393114" cy="497767"/>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6" name="Andorra" descr="© INSCALE GmbH, 05.05.2010&#10;http://www.presentationload.com/">
              <a:extLst>
                <a:ext uri="{FF2B5EF4-FFF2-40B4-BE49-F238E27FC236}">
                  <a16:creationId xmlns:a16="http://schemas.microsoft.com/office/drawing/2014/main" xmlns="" id="{21068864-C344-4D15-AE88-E6E667B00774}"/>
                </a:ext>
              </a:extLst>
            </p:cNvPr>
            <p:cNvSpPr>
              <a:spLocks/>
            </p:cNvSpPr>
            <p:nvPr/>
          </p:nvSpPr>
          <p:spPr bwMode="gray">
            <a:xfrm>
              <a:off x="5617583" y="2980052"/>
              <a:ext cx="13977" cy="708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7" name="Afghanistan" descr="© INSCALE GmbH, 05.05.2010&#10;http://www.presentationload.com/">
              <a:extLst>
                <a:ext uri="{FF2B5EF4-FFF2-40B4-BE49-F238E27FC236}">
                  <a16:creationId xmlns:a16="http://schemas.microsoft.com/office/drawing/2014/main" xmlns="" id="{71D156D5-5797-4F23-84A7-44A11CEBF48D}"/>
                </a:ext>
              </a:extLst>
            </p:cNvPr>
            <p:cNvSpPr>
              <a:spLocks/>
            </p:cNvSpPr>
            <p:nvPr/>
          </p:nvSpPr>
          <p:spPr bwMode="gray">
            <a:xfrm>
              <a:off x="7368253" y="3127076"/>
              <a:ext cx="401850" cy="331255"/>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8" name="Freeform 8">
              <a:extLst>
                <a:ext uri="{FF2B5EF4-FFF2-40B4-BE49-F238E27FC236}">
                  <a16:creationId xmlns:a16="http://schemas.microsoft.com/office/drawing/2014/main" xmlns="" id="{E80E5897-02FF-4A3B-BB8E-8FF6A9309D95}"/>
                </a:ext>
              </a:extLst>
            </p:cNvPr>
            <p:cNvSpPr>
              <a:spLocks/>
            </p:cNvSpPr>
            <p:nvPr/>
          </p:nvSpPr>
          <p:spPr bwMode="auto">
            <a:xfrm>
              <a:off x="6229004" y="3678096"/>
              <a:ext cx="533854" cy="531005"/>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9" name="Freeform 9">
              <a:extLst>
                <a:ext uri="{FF2B5EF4-FFF2-40B4-BE49-F238E27FC236}">
                  <a16:creationId xmlns:a16="http://schemas.microsoft.com/office/drawing/2014/main" xmlns="" id="{E02E39D0-57D8-4E94-9D3D-E3F1254D1B3C}"/>
                </a:ext>
              </a:extLst>
            </p:cNvPr>
            <p:cNvSpPr>
              <a:spLocks/>
            </p:cNvSpPr>
            <p:nvPr/>
          </p:nvSpPr>
          <p:spPr bwMode="auto">
            <a:xfrm>
              <a:off x="6303180" y="4073503"/>
              <a:ext cx="384375" cy="325897"/>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0" name="Myanmar" descr="© INSCALE GmbH, 05.05.2010&#10;http://www.presentationload.com/">
              <a:extLst>
                <a:ext uri="{FF2B5EF4-FFF2-40B4-BE49-F238E27FC236}">
                  <a16:creationId xmlns:a16="http://schemas.microsoft.com/office/drawing/2014/main" xmlns="" id="{29A1606F-C929-4A83-A699-4A6618B4B5AC}"/>
                </a:ext>
              </a:extLst>
            </p:cNvPr>
            <p:cNvSpPr>
              <a:spLocks/>
            </p:cNvSpPr>
            <p:nvPr/>
          </p:nvSpPr>
          <p:spPr bwMode="gray">
            <a:xfrm>
              <a:off x="8402581" y="3488449"/>
              <a:ext cx="281294" cy="673135"/>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1" name="Western Sahara" descr="© INSCALE GmbH, 05.05.2010&#10;http://www.presentationload.com/">
              <a:extLst>
                <a:ext uri="{FF2B5EF4-FFF2-40B4-BE49-F238E27FC236}">
                  <a16:creationId xmlns:a16="http://schemas.microsoft.com/office/drawing/2014/main" xmlns="" id="{8015E46E-6D44-41EB-8D5B-FF3614D6DE38}"/>
                </a:ext>
              </a:extLst>
            </p:cNvPr>
            <p:cNvSpPr>
              <a:spLocks/>
            </p:cNvSpPr>
            <p:nvPr/>
          </p:nvSpPr>
          <p:spPr bwMode="gray">
            <a:xfrm>
              <a:off x="5028787" y="3520330"/>
              <a:ext cx="265570" cy="23028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2" name="Algeria" descr="© INSCALE GmbH, 05.05.2010&#10;http://www.presentationload.com/">
              <a:extLst>
                <a:ext uri="{FF2B5EF4-FFF2-40B4-BE49-F238E27FC236}">
                  <a16:creationId xmlns:a16="http://schemas.microsoft.com/office/drawing/2014/main" xmlns="" id="{F2E46C67-8F4A-46EC-B2E7-72F129B78A5A}"/>
                </a:ext>
              </a:extLst>
            </p:cNvPr>
            <p:cNvSpPr>
              <a:spLocks/>
            </p:cNvSpPr>
            <p:nvPr/>
          </p:nvSpPr>
          <p:spPr bwMode="gray">
            <a:xfrm>
              <a:off x="5269897" y="3176679"/>
              <a:ext cx="655190" cy="655422"/>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83" name="Central_East_Europe_Middle_East">
            <a:extLst>
              <a:ext uri="{FF2B5EF4-FFF2-40B4-BE49-F238E27FC236}">
                <a16:creationId xmlns:a16="http://schemas.microsoft.com/office/drawing/2014/main" xmlns="" id="{2BF70913-37F9-4592-B799-FB82D1D2AC15}"/>
              </a:ext>
            </a:extLst>
          </p:cNvPr>
          <p:cNvGrpSpPr/>
          <p:nvPr userDrawn="1"/>
        </p:nvGrpSpPr>
        <p:grpSpPr>
          <a:xfrm>
            <a:off x="5766095" y="1488875"/>
            <a:ext cx="4366190" cy="2193004"/>
            <a:chOff x="5766095" y="1736525"/>
            <a:chExt cx="4366190" cy="2193004"/>
          </a:xfrm>
        </p:grpSpPr>
        <p:sp>
          <p:nvSpPr>
            <p:cNvPr id="84" name="United Arab Emirates" descr="© INSCALE GmbH, 05.05.2010&#10;http://www.presentationload.com/">
              <a:extLst>
                <a:ext uri="{FF2B5EF4-FFF2-40B4-BE49-F238E27FC236}">
                  <a16:creationId xmlns:a16="http://schemas.microsoft.com/office/drawing/2014/main" xmlns="" id="{B36607C6-BE7D-4703-BAA7-5CFD517BFB71}"/>
                </a:ext>
              </a:extLst>
            </p:cNvPr>
            <p:cNvSpPr>
              <a:spLocks/>
            </p:cNvSpPr>
            <p:nvPr/>
          </p:nvSpPr>
          <p:spPr bwMode="gray">
            <a:xfrm>
              <a:off x="7142870" y="3561071"/>
              <a:ext cx="148509" cy="143484"/>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85" name="Ukraine" descr="© INSCALE GmbH, 05.05.2010&#10;http://www.presentationload.com/">
              <a:extLst>
                <a:ext uri="{FF2B5EF4-FFF2-40B4-BE49-F238E27FC236}">
                  <a16:creationId xmlns:a16="http://schemas.microsoft.com/office/drawing/2014/main" xmlns="" id="{80FFD935-C561-42E2-8B65-A12C7A6E111C}"/>
                </a:ext>
              </a:extLst>
            </p:cNvPr>
            <p:cNvSpPr>
              <a:spLocks/>
            </p:cNvSpPr>
            <p:nvPr/>
          </p:nvSpPr>
          <p:spPr bwMode="gray">
            <a:xfrm>
              <a:off x="6201139" y="2636399"/>
              <a:ext cx="494450" cy="281654"/>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6" name="Turkey" descr="© INSCALE GmbH, 05.05.2010&#10;http://www.presentationload.com/">
              <a:extLst>
                <a:ext uri="{FF2B5EF4-FFF2-40B4-BE49-F238E27FC236}">
                  <a16:creationId xmlns:a16="http://schemas.microsoft.com/office/drawing/2014/main" xmlns="" id="{580D978B-DBEB-43D3-B2B2-42869B8D9ADC}"/>
                </a:ext>
              </a:extLst>
            </p:cNvPr>
            <p:cNvSpPr>
              <a:spLocks noEditPoints="1"/>
            </p:cNvSpPr>
            <p:nvPr/>
          </p:nvSpPr>
          <p:spPr bwMode="gray">
            <a:xfrm>
              <a:off x="6302479" y="2995995"/>
              <a:ext cx="588797" cy="226740"/>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7" name="Slovenia" descr="© INSCALE GmbH, 05.05.2010&#10;http://www.presentationload.com/">
              <a:extLst>
                <a:ext uri="{FF2B5EF4-FFF2-40B4-BE49-F238E27FC236}">
                  <a16:creationId xmlns:a16="http://schemas.microsoft.com/office/drawing/2014/main" xmlns="" id="{FD64B8C8-A241-4BED-BD30-EE2570E6E3AE}"/>
                </a:ext>
              </a:extLst>
            </p:cNvPr>
            <p:cNvSpPr>
              <a:spLocks/>
            </p:cNvSpPr>
            <p:nvPr/>
          </p:nvSpPr>
          <p:spPr bwMode="gray">
            <a:xfrm>
              <a:off x="5956535" y="2824166"/>
              <a:ext cx="92600" cy="54915"/>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8" name="Slovakia" descr="© INSCALE GmbH, 05.05.2010&#10;http://www.presentationload.com/">
              <a:extLst>
                <a:ext uri="{FF2B5EF4-FFF2-40B4-BE49-F238E27FC236}">
                  <a16:creationId xmlns:a16="http://schemas.microsoft.com/office/drawing/2014/main" xmlns="" id="{739F21BB-0FB3-4E80-8BAB-3141B6DACA89}"/>
                </a:ext>
              </a:extLst>
            </p:cNvPr>
            <p:cNvSpPr>
              <a:spLocks/>
            </p:cNvSpPr>
            <p:nvPr/>
          </p:nvSpPr>
          <p:spPr bwMode="gray">
            <a:xfrm>
              <a:off x="6050883" y="2733826"/>
              <a:ext cx="158992" cy="65543"/>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9" name="Saudi Arabia" descr="© INSCALE GmbH, 05.05.2010&#10;http://www.presentationload.com/">
              <a:extLst>
                <a:ext uri="{FF2B5EF4-FFF2-40B4-BE49-F238E27FC236}">
                  <a16:creationId xmlns:a16="http://schemas.microsoft.com/office/drawing/2014/main" xmlns="" id="{DC0A8E99-B162-4621-BED5-AF5112F087AD}"/>
                </a:ext>
              </a:extLst>
            </p:cNvPr>
            <p:cNvSpPr>
              <a:spLocks/>
            </p:cNvSpPr>
            <p:nvPr/>
          </p:nvSpPr>
          <p:spPr bwMode="gray">
            <a:xfrm>
              <a:off x="6616968" y="3357363"/>
              <a:ext cx="656936" cy="572166"/>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0" name="Russia" descr="© INSCALE GmbH, 05.05.2010&#10;http://www.presentationload.com/">
              <a:extLst>
                <a:ext uri="{FF2B5EF4-FFF2-40B4-BE49-F238E27FC236}">
                  <a16:creationId xmlns:a16="http://schemas.microsoft.com/office/drawing/2014/main" xmlns="" id="{57321B63-86EC-4571-ACA2-7A0BCC1D7C6A}"/>
                </a:ext>
              </a:extLst>
            </p:cNvPr>
            <p:cNvSpPr>
              <a:spLocks noEditPoints="1"/>
            </p:cNvSpPr>
            <p:nvPr/>
          </p:nvSpPr>
          <p:spPr bwMode="gray">
            <a:xfrm>
              <a:off x="6124266" y="1736525"/>
              <a:ext cx="4008019" cy="129313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1" name="Romania" descr="© INSCALE GmbH, 05.05.2010&#10;http://www.presentationload.com/">
              <a:extLst>
                <a:ext uri="{FF2B5EF4-FFF2-40B4-BE49-F238E27FC236}">
                  <a16:creationId xmlns:a16="http://schemas.microsoft.com/office/drawing/2014/main" xmlns="" id="{CE8F0D5E-3F37-4AE2-8EC0-C0815DFE491B}"/>
                </a:ext>
              </a:extLst>
            </p:cNvPr>
            <p:cNvSpPr>
              <a:spLocks/>
            </p:cNvSpPr>
            <p:nvPr/>
          </p:nvSpPr>
          <p:spPr bwMode="gray">
            <a:xfrm>
              <a:off x="6150473" y="2779883"/>
              <a:ext cx="272560" cy="1647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2" name="Qatar" descr="© INSCALE GmbH, 05.05.2010&#10;http://www.presentationload.com/">
              <a:extLst>
                <a:ext uri="{FF2B5EF4-FFF2-40B4-BE49-F238E27FC236}">
                  <a16:creationId xmlns:a16="http://schemas.microsoft.com/office/drawing/2014/main" xmlns="" id="{0DBD386E-1728-4539-ADFF-7CFE8E4FD340}"/>
                </a:ext>
              </a:extLst>
            </p:cNvPr>
            <p:cNvSpPr>
              <a:spLocks/>
            </p:cNvSpPr>
            <p:nvPr/>
          </p:nvSpPr>
          <p:spPr bwMode="gray">
            <a:xfrm>
              <a:off x="7120154" y="3571703"/>
              <a:ext cx="29701" cy="63770"/>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3" name="Poland" descr="© INSCALE GmbH, 05.05.2010&#10;http://www.presentationload.com/">
              <a:extLst>
                <a:ext uri="{FF2B5EF4-FFF2-40B4-BE49-F238E27FC236}">
                  <a16:creationId xmlns:a16="http://schemas.microsoft.com/office/drawing/2014/main" xmlns="" id="{B6C8FC98-8258-45EB-BE33-F006E0FD58A3}"/>
                </a:ext>
              </a:extLst>
            </p:cNvPr>
            <p:cNvSpPr>
              <a:spLocks/>
            </p:cNvSpPr>
            <p:nvPr/>
          </p:nvSpPr>
          <p:spPr bwMode="gray">
            <a:xfrm>
              <a:off x="5975754" y="2551372"/>
              <a:ext cx="276054" cy="201940"/>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4" name="Oman" descr="© INSCALE GmbH, 05.05.2010&#10;http://www.presentationload.com/">
              <a:extLst>
                <a:ext uri="{FF2B5EF4-FFF2-40B4-BE49-F238E27FC236}">
                  <a16:creationId xmlns:a16="http://schemas.microsoft.com/office/drawing/2014/main" xmlns="" id="{5DF75F45-1731-4C11-B231-2F676C493800}"/>
                </a:ext>
              </a:extLst>
            </p:cNvPr>
            <p:cNvSpPr>
              <a:spLocks/>
            </p:cNvSpPr>
            <p:nvPr/>
          </p:nvSpPr>
          <p:spPr bwMode="gray">
            <a:xfrm>
              <a:off x="7169077" y="3614218"/>
              <a:ext cx="239362" cy="302911"/>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5" name="Montenegro" descr="© INSCALE GmbH, 05.05.2010&#10;http://www.presentationload.com/">
              <a:extLst>
                <a:ext uri="{FF2B5EF4-FFF2-40B4-BE49-F238E27FC236}">
                  <a16:creationId xmlns:a16="http://schemas.microsoft.com/office/drawing/2014/main" xmlns="" id="{35A8C13D-341F-41A3-9239-C2BE539A3B5D}"/>
                </a:ext>
              </a:extLst>
            </p:cNvPr>
            <p:cNvSpPr>
              <a:spLocks/>
            </p:cNvSpPr>
            <p:nvPr/>
          </p:nvSpPr>
          <p:spPr bwMode="gray">
            <a:xfrm>
              <a:off x="6103299" y="2944624"/>
              <a:ext cx="50668" cy="60228"/>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6" name="Moldova" descr="© INSCALE GmbH, 05.05.2010&#10;http://www.presentationload.com/">
              <a:extLst>
                <a:ext uri="{FF2B5EF4-FFF2-40B4-BE49-F238E27FC236}">
                  <a16:creationId xmlns:a16="http://schemas.microsoft.com/office/drawing/2014/main" xmlns="" id="{C2D7A8B4-9786-4296-8CC5-EC4356767C9D}"/>
                </a:ext>
              </a:extLst>
            </p:cNvPr>
            <p:cNvSpPr>
              <a:spLocks/>
            </p:cNvSpPr>
            <p:nvPr/>
          </p:nvSpPr>
          <p:spPr bwMode="gray">
            <a:xfrm>
              <a:off x="6326937" y="2772796"/>
              <a:ext cx="96095" cy="10628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7" name="Malta" descr="© INSCALE GmbH, 05.05.2010&#10;http://www.presentationload.com/">
              <a:extLst>
                <a:ext uri="{FF2B5EF4-FFF2-40B4-BE49-F238E27FC236}">
                  <a16:creationId xmlns:a16="http://schemas.microsoft.com/office/drawing/2014/main" xmlns="" id="{CE7BC823-9F7A-48DE-8A5A-6CC569F9F5FA}"/>
                </a:ext>
              </a:extLst>
            </p:cNvPr>
            <p:cNvSpPr>
              <a:spLocks/>
            </p:cNvSpPr>
            <p:nvPr/>
          </p:nvSpPr>
          <p:spPr bwMode="gray">
            <a:xfrm>
              <a:off x="5986239" y="3210332"/>
              <a:ext cx="13977" cy="12402"/>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00359E"/>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8" name="Macedonia" descr="© INSCALE GmbH, 05.05.2010&#10;http://www.presentationload.com/">
              <a:extLst>
                <a:ext uri="{FF2B5EF4-FFF2-40B4-BE49-F238E27FC236}">
                  <a16:creationId xmlns:a16="http://schemas.microsoft.com/office/drawing/2014/main" xmlns="" id="{0AAE66DD-57D0-4BB5-8118-3F0BDC569F66}"/>
                </a:ext>
              </a:extLst>
            </p:cNvPr>
            <p:cNvSpPr>
              <a:spLocks/>
            </p:cNvSpPr>
            <p:nvPr/>
          </p:nvSpPr>
          <p:spPr bwMode="gray">
            <a:xfrm>
              <a:off x="6166197" y="2987136"/>
              <a:ext cx="73381" cy="5668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9" name="Liechtenstein" descr="© INSCALE GmbH, 05.05.2010&#10;http://www.presentationload.com/">
              <a:extLst>
                <a:ext uri="{FF2B5EF4-FFF2-40B4-BE49-F238E27FC236}">
                  <a16:creationId xmlns:a16="http://schemas.microsoft.com/office/drawing/2014/main" xmlns="" id="{C4E91592-DA83-4034-AC67-139C8852FCC3}"/>
                </a:ext>
              </a:extLst>
            </p:cNvPr>
            <p:cNvSpPr>
              <a:spLocks/>
            </p:cNvSpPr>
            <p:nvPr/>
          </p:nvSpPr>
          <p:spPr bwMode="gray">
            <a:xfrm>
              <a:off x="5844718" y="2811766"/>
              <a:ext cx="6989" cy="10629"/>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0" name="Lebanon" descr="© INSCALE GmbH, 05.05.2010&#10;http://www.presentationload.com/">
              <a:extLst>
                <a:ext uri="{FF2B5EF4-FFF2-40B4-BE49-F238E27FC236}">
                  <a16:creationId xmlns:a16="http://schemas.microsoft.com/office/drawing/2014/main" xmlns="" id="{C20504C5-5703-4199-843D-771331ADB421}"/>
                </a:ext>
              </a:extLst>
            </p:cNvPr>
            <p:cNvSpPr>
              <a:spLocks/>
            </p:cNvSpPr>
            <p:nvPr/>
          </p:nvSpPr>
          <p:spPr bwMode="gray">
            <a:xfrm>
              <a:off x="6608231" y="3267022"/>
              <a:ext cx="47174" cy="70857"/>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1" name="Kuwait" descr="© INSCALE GmbH, 05.05.2010&#10;http://www.presentationload.com/">
              <a:extLst>
                <a:ext uri="{FF2B5EF4-FFF2-40B4-BE49-F238E27FC236}">
                  <a16:creationId xmlns:a16="http://schemas.microsoft.com/office/drawing/2014/main" xmlns="" id="{2CBD6B97-F8E1-4597-BAA6-CE7A303735AA}"/>
                </a:ext>
              </a:extLst>
            </p:cNvPr>
            <p:cNvSpPr>
              <a:spLocks/>
            </p:cNvSpPr>
            <p:nvPr/>
          </p:nvSpPr>
          <p:spPr bwMode="gray">
            <a:xfrm>
              <a:off x="6975139" y="3433531"/>
              <a:ext cx="61150" cy="54915"/>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02" name="Italy" descr="© INSCALE GmbH, 05.05.2010&#10;http://www.presentationload.com/">
              <a:extLst>
                <a:ext uri="{FF2B5EF4-FFF2-40B4-BE49-F238E27FC236}">
                  <a16:creationId xmlns:a16="http://schemas.microsoft.com/office/drawing/2014/main" xmlns="" id="{3F3F9B4E-B0D5-4FD0-8453-A48F0D71B61C}"/>
                </a:ext>
              </a:extLst>
            </p:cNvPr>
            <p:cNvSpPr>
              <a:spLocks noEditPoints="1"/>
            </p:cNvSpPr>
            <p:nvPr/>
          </p:nvSpPr>
          <p:spPr bwMode="gray">
            <a:xfrm>
              <a:off x="5766095" y="2818853"/>
              <a:ext cx="344193" cy="373768"/>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3" name="Israel" descr="© INSCALE GmbH, 05.05.2010&#10;http://www.presentationload.com/">
              <a:extLst>
                <a:ext uri="{FF2B5EF4-FFF2-40B4-BE49-F238E27FC236}">
                  <a16:creationId xmlns:a16="http://schemas.microsoft.com/office/drawing/2014/main" xmlns="" id="{31FEAF55-653E-49E3-8D7F-40C356E4EDFB}"/>
                </a:ext>
              </a:extLst>
            </p:cNvPr>
            <p:cNvSpPr>
              <a:spLocks/>
            </p:cNvSpPr>
            <p:nvPr/>
          </p:nvSpPr>
          <p:spPr bwMode="gray">
            <a:xfrm>
              <a:off x="6596001" y="3311305"/>
              <a:ext cx="45426" cy="143484"/>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4" name="Iran" descr="© INSCALE GmbH, 05.05.2010&#10;http://www.presentationload.com/">
              <a:extLst>
                <a:ext uri="{FF2B5EF4-FFF2-40B4-BE49-F238E27FC236}">
                  <a16:creationId xmlns:a16="http://schemas.microsoft.com/office/drawing/2014/main" xmlns="" id="{F3DC1C1D-CE1F-472A-B063-5DD806BC52A9}"/>
                </a:ext>
              </a:extLst>
            </p:cNvPr>
            <p:cNvSpPr>
              <a:spLocks/>
            </p:cNvSpPr>
            <p:nvPr/>
          </p:nvSpPr>
          <p:spPr bwMode="gray">
            <a:xfrm>
              <a:off x="6854585" y="3081022"/>
              <a:ext cx="637719" cy="529652"/>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05" name="Hungary" descr="© INSCALE GmbH, 05.05.2010&#10;http://www.presentationload.com/">
              <a:extLst>
                <a:ext uri="{FF2B5EF4-FFF2-40B4-BE49-F238E27FC236}">
                  <a16:creationId xmlns:a16="http://schemas.microsoft.com/office/drawing/2014/main" xmlns="" id="{EAF28915-EADC-4707-8131-6E4BBFAB6AA2}"/>
                </a:ext>
              </a:extLst>
            </p:cNvPr>
            <p:cNvSpPr>
              <a:spLocks/>
            </p:cNvSpPr>
            <p:nvPr/>
          </p:nvSpPr>
          <p:spPr bwMode="gray">
            <a:xfrm>
              <a:off x="6036907" y="2769254"/>
              <a:ext cx="188695" cy="99198"/>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6" name="Greece" descr="© INSCALE GmbH, 05.05.2010&#10;http://www.presentationload.com/">
              <a:extLst>
                <a:ext uri="{FF2B5EF4-FFF2-40B4-BE49-F238E27FC236}">
                  <a16:creationId xmlns:a16="http://schemas.microsoft.com/office/drawing/2014/main" xmlns="" id="{A135637E-911E-480F-A898-757C3DC7123B}"/>
                </a:ext>
              </a:extLst>
            </p:cNvPr>
            <p:cNvSpPr>
              <a:spLocks noEditPoints="1"/>
            </p:cNvSpPr>
            <p:nvPr/>
          </p:nvSpPr>
          <p:spPr bwMode="gray">
            <a:xfrm>
              <a:off x="6164449" y="3010164"/>
              <a:ext cx="235868" cy="247997"/>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7" name="Czech Republic" descr="© INSCALE GmbH, 05.05.2010&#10;http://www.presentationload.com/">
              <a:extLst>
                <a:ext uri="{FF2B5EF4-FFF2-40B4-BE49-F238E27FC236}">
                  <a16:creationId xmlns:a16="http://schemas.microsoft.com/office/drawing/2014/main" xmlns="" id="{3E9B110B-ECF5-412C-8A5A-A5B9F9189881}"/>
                </a:ext>
              </a:extLst>
            </p:cNvPr>
            <p:cNvSpPr>
              <a:spLocks/>
            </p:cNvSpPr>
            <p:nvPr/>
          </p:nvSpPr>
          <p:spPr bwMode="gray">
            <a:xfrm>
              <a:off x="5921594" y="2682453"/>
              <a:ext cx="186947" cy="8680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8" name="Cyprus" descr="© INSCALE GmbH, 05.05.2010&#10;http://www.presentationload.com/">
              <a:extLst>
                <a:ext uri="{FF2B5EF4-FFF2-40B4-BE49-F238E27FC236}">
                  <a16:creationId xmlns:a16="http://schemas.microsoft.com/office/drawing/2014/main" xmlns="" id="{91157A6F-58FC-4792-AFEB-C5B9865AB5DB}"/>
                </a:ext>
              </a:extLst>
            </p:cNvPr>
            <p:cNvSpPr>
              <a:spLocks/>
            </p:cNvSpPr>
            <p:nvPr/>
          </p:nvSpPr>
          <p:spPr bwMode="gray">
            <a:xfrm>
              <a:off x="6522617" y="3231591"/>
              <a:ext cx="66393" cy="38971"/>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9" name="Croatia" descr="© INSCALE GmbH, 05.05.2010&#10;http://www.presentationload.com/">
              <a:extLst>
                <a:ext uri="{FF2B5EF4-FFF2-40B4-BE49-F238E27FC236}">
                  <a16:creationId xmlns:a16="http://schemas.microsoft.com/office/drawing/2014/main" xmlns="" id="{0843E57A-2A54-40A1-815F-A2CF5A774B7D}"/>
                </a:ext>
              </a:extLst>
            </p:cNvPr>
            <p:cNvSpPr>
              <a:spLocks/>
            </p:cNvSpPr>
            <p:nvPr/>
          </p:nvSpPr>
          <p:spPr bwMode="gray">
            <a:xfrm>
              <a:off x="5967019" y="2841881"/>
              <a:ext cx="162486" cy="123998"/>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0" name="Bulgaria" descr="© INSCALE GmbH, 05.05.2010&#10;http://www.presentationload.com/">
              <a:extLst>
                <a:ext uri="{FF2B5EF4-FFF2-40B4-BE49-F238E27FC236}">
                  <a16:creationId xmlns:a16="http://schemas.microsoft.com/office/drawing/2014/main" xmlns="" id="{6B94532E-2572-4FCC-BE0F-82944E075698}"/>
                </a:ext>
              </a:extLst>
            </p:cNvPr>
            <p:cNvSpPr>
              <a:spLocks/>
            </p:cNvSpPr>
            <p:nvPr/>
          </p:nvSpPr>
          <p:spPr bwMode="gray">
            <a:xfrm>
              <a:off x="6218611" y="2925137"/>
              <a:ext cx="174718" cy="100971"/>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1" name="Bosnia and Herzegovina" descr="© INSCALE GmbH, 05.05.2010&#10;http://www.presentationload.com/">
              <a:extLst>
                <a:ext uri="{FF2B5EF4-FFF2-40B4-BE49-F238E27FC236}">
                  <a16:creationId xmlns:a16="http://schemas.microsoft.com/office/drawing/2014/main" xmlns="" id="{48071ED3-D0AA-4EEF-AA08-446C33F42114}"/>
                </a:ext>
              </a:extLst>
            </p:cNvPr>
            <p:cNvSpPr>
              <a:spLocks/>
            </p:cNvSpPr>
            <p:nvPr/>
          </p:nvSpPr>
          <p:spPr bwMode="gray">
            <a:xfrm>
              <a:off x="6021179" y="2884396"/>
              <a:ext cx="117060" cy="106285"/>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2" name="Bahrain" descr="© INSCALE GmbH, 05.05.2010&#10;http://www.presentationload.com/">
              <a:extLst>
                <a:ext uri="{FF2B5EF4-FFF2-40B4-BE49-F238E27FC236}">
                  <a16:creationId xmlns:a16="http://schemas.microsoft.com/office/drawing/2014/main" xmlns="" id="{ECE458AA-C1D5-4F49-BA1C-A074A621E524}"/>
                </a:ext>
              </a:extLst>
            </p:cNvPr>
            <p:cNvSpPr>
              <a:spLocks/>
            </p:cNvSpPr>
            <p:nvPr/>
          </p:nvSpPr>
          <p:spPr bwMode="gray">
            <a:xfrm>
              <a:off x="7106178" y="3562844"/>
              <a:ext cx="12230" cy="24800"/>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475" kern="0" dirty="0">
                <a:solidFill>
                  <a:srgbClr val="555555"/>
                </a:solidFill>
                <a:cs typeface="Calibri" pitchFamily="34" charset="0"/>
              </a:endParaRPr>
            </a:p>
          </p:txBody>
        </p:sp>
        <p:sp>
          <p:nvSpPr>
            <p:cNvPr id="113" name="Austria" descr="© INSCALE GmbH, 05.05.2010&#10;http://www.presentationload.com/">
              <a:extLst>
                <a:ext uri="{FF2B5EF4-FFF2-40B4-BE49-F238E27FC236}">
                  <a16:creationId xmlns:a16="http://schemas.microsoft.com/office/drawing/2014/main" xmlns="" id="{1BE47C5A-5156-4AEB-BD1F-E746EBAA7AC7}"/>
                </a:ext>
              </a:extLst>
            </p:cNvPr>
            <p:cNvSpPr>
              <a:spLocks/>
            </p:cNvSpPr>
            <p:nvPr/>
          </p:nvSpPr>
          <p:spPr bwMode="gray">
            <a:xfrm>
              <a:off x="5851703" y="2753312"/>
              <a:ext cx="202672" cy="9034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4" name="Albania" descr="© INSCALE GmbH, 05.05.2010&#10;http://www.presentationload.com/">
              <a:extLst>
                <a:ext uri="{FF2B5EF4-FFF2-40B4-BE49-F238E27FC236}">
                  <a16:creationId xmlns:a16="http://schemas.microsoft.com/office/drawing/2014/main" xmlns="" id="{EEA11AEC-97A4-44C6-AE5A-058D98AF8DED}"/>
                </a:ext>
              </a:extLst>
            </p:cNvPr>
            <p:cNvSpPr>
              <a:spLocks/>
            </p:cNvSpPr>
            <p:nvPr/>
          </p:nvSpPr>
          <p:spPr bwMode="gray">
            <a:xfrm>
              <a:off x="6120772" y="2980052"/>
              <a:ext cx="64644" cy="10982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nvGrpSpPr>
            <p:cNvPr id="115" name="Group 340">
              <a:extLst>
                <a:ext uri="{FF2B5EF4-FFF2-40B4-BE49-F238E27FC236}">
                  <a16:creationId xmlns:a16="http://schemas.microsoft.com/office/drawing/2014/main" xmlns="" id="{128E41CE-725E-4EE9-A3E5-792968F9F708}"/>
                </a:ext>
              </a:extLst>
            </p:cNvPr>
            <p:cNvGrpSpPr>
              <a:grpSpLocks/>
            </p:cNvGrpSpPr>
            <p:nvPr/>
          </p:nvGrpSpPr>
          <p:grpSpPr bwMode="auto">
            <a:xfrm>
              <a:off x="6110289" y="2854281"/>
              <a:ext cx="122302" cy="152341"/>
              <a:chOff x="2184" y="1242"/>
              <a:chExt cx="257" cy="316"/>
            </a:xfrm>
            <a:solidFill>
              <a:srgbClr val="24771B"/>
            </a:solidFill>
          </p:grpSpPr>
          <p:sp>
            <p:nvSpPr>
              <p:cNvPr id="116" name="Freeform 341" descr="© INSCALE GmbH, 05.05.2010&#10;http://www.presentationload.com/">
                <a:extLst>
                  <a:ext uri="{FF2B5EF4-FFF2-40B4-BE49-F238E27FC236}">
                    <a16:creationId xmlns:a16="http://schemas.microsoft.com/office/drawing/2014/main" xmlns="" id="{3FE53CB0-3EF4-4BEF-A265-F5FD93ADF525}"/>
                  </a:ext>
                </a:extLst>
              </p:cNvPr>
              <p:cNvSpPr>
                <a:spLocks/>
              </p:cNvSpPr>
              <p:nvPr/>
            </p:nvSpPr>
            <p:spPr bwMode="gray">
              <a:xfrm>
                <a:off x="2184" y="1242"/>
                <a:ext cx="257" cy="282"/>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7" name="Freeform 342" descr="© INSCALE GmbH, 05.05.2010&#10;http://www.presentationload.com/">
                <a:extLst>
                  <a:ext uri="{FF2B5EF4-FFF2-40B4-BE49-F238E27FC236}">
                    <a16:creationId xmlns:a16="http://schemas.microsoft.com/office/drawing/2014/main" xmlns="" id="{8CBF0999-44F5-4530-9E6B-714791AAEBCE}"/>
                  </a:ext>
                </a:extLst>
              </p:cNvPr>
              <p:cNvSpPr>
                <a:spLocks noEditPoints="1"/>
              </p:cNvSpPr>
              <p:nvPr/>
            </p:nvSpPr>
            <p:spPr bwMode="gray">
              <a:xfrm>
                <a:off x="2268" y="1436"/>
                <a:ext cx="121" cy="12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grpSp>
        <p:nvGrpSpPr>
          <p:cNvPr id="118" name="South_africa_Oceanea">
            <a:extLst>
              <a:ext uri="{FF2B5EF4-FFF2-40B4-BE49-F238E27FC236}">
                <a16:creationId xmlns:a16="http://schemas.microsoft.com/office/drawing/2014/main" xmlns="" id="{1FEE6648-5765-4ED5-BBEE-8941CCEDF3E3}"/>
              </a:ext>
            </a:extLst>
          </p:cNvPr>
          <p:cNvGrpSpPr/>
          <p:nvPr userDrawn="1"/>
        </p:nvGrpSpPr>
        <p:grpSpPr>
          <a:xfrm>
            <a:off x="5914601" y="3426794"/>
            <a:ext cx="4900828" cy="2529573"/>
            <a:chOff x="5914601" y="3674444"/>
            <a:chExt cx="4900828" cy="2529573"/>
          </a:xfrm>
        </p:grpSpPr>
        <p:sp>
          <p:nvSpPr>
            <p:cNvPr id="119" name="Philippines" descr="© INSCALE GmbH, 05.05.2010&#10;http://www.presentationload.com/">
              <a:extLst>
                <a:ext uri="{FF2B5EF4-FFF2-40B4-BE49-F238E27FC236}">
                  <a16:creationId xmlns:a16="http://schemas.microsoft.com/office/drawing/2014/main" xmlns="" id="{2C173C5F-B152-46AE-8A40-241252714D3C}"/>
                </a:ext>
              </a:extLst>
            </p:cNvPr>
            <p:cNvSpPr>
              <a:spLocks noEditPoints="1"/>
            </p:cNvSpPr>
            <p:nvPr/>
          </p:nvSpPr>
          <p:spPr bwMode="gray">
            <a:xfrm>
              <a:off x="9234236" y="3842728"/>
              <a:ext cx="316238" cy="540280"/>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0" name="Parcel Islands" descr="© INSCALE GmbH, 05.05.2010&#10;http://www.presentationload.com/">
              <a:extLst>
                <a:ext uri="{FF2B5EF4-FFF2-40B4-BE49-F238E27FC236}">
                  <a16:creationId xmlns:a16="http://schemas.microsoft.com/office/drawing/2014/main" xmlns="" id="{C39C8A32-A7DE-4C2B-B183-2170C1B808C3}"/>
                </a:ext>
              </a:extLst>
            </p:cNvPr>
            <p:cNvSpPr>
              <a:spLocks noEditPoints="1"/>
            </p:cNvSpPr>
            <p:nvPr/>
          </p:nvSpPr>
          <p:spPr bwMode="gray">
            <a:xfrm>
              <a:off x="9019335" y="3895871"/>
              <a:ext cx="41932" cy="28342"/>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FFFFFF">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21" name="New Zealand" descr="© INSCALE GmbH, 05.05.2010&#10;http://www.presentationload.com/">
              <a:extLst>
                <a:ext uri="{FF2B5EF4-FFF2-40B4-BE49-F238E27FC236}">
                  <a16:creationId xmlns:a16="http://schemas.microsoft.com/office/drawing/2014/main" xmlns="" id="{61A13FB1-C7D3-4E5B-82E9-65B695FC8EB1}"/>
                </a:ext>
              </a:extLst>
            </p:cNvPr>
            <p:cNvSpPr>
              <a:spLocks noEditPoints="1"/>
            </p:cNvSpPr>
            <p:nvPr/>
          </p:nvSpPr>
          <p:spPr bwMode="gray">
            <a:xfrm>
              <a:off x="10252839" y="5762935"/>
              <a:ext cx="562590" cy="441082"/>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2" name="Namibia" descr="© INSCALE GmbH, 05.05.2010&#10;http://www.presentationload.com/">
              <a:extLst>
                <a:ext uri="{FF2B5EF4-FFF2-40B4-BE49-F238E27FC236}">
                  <a16:creationId xmlns:a16="http://schemas.microsoft.com/office/drawing/2014/main" xmlns="" id="{94578DCF-8DB0-4715-809B-1843E36F3266}"/>
                </a:ext>
              </a:extLst>
            </p:cNvPr>
            <p:cNvSpPr>
              <a:spLocks/>
            </p:cNvSpPr>
            <p:nvPr/>
          </p:nvSpPr>
          <p:spPr bwMode="gray">
            <a:xfrm>
              <a:off x="5914601" y="5134086"/>
              <a:ext cx="422816" cy="437540"/>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3" name="Malaysia" descr="© INSCALE GmbH, 05.05.2010&#10;http://www.presentationload.com/">
              <a:extLst>
                <a:ext uri="{FF2B5EF4-FFF2-40B4-BE49-F238E27FC236}">
                  <a16:creationId xmlns:a16="http://schemas.microsoft.com/office/drawing/2014/main" xmlns="" id="{7309C354-C020-4B57-8230-3B21114876EE}"/>
                </a:ext>
              </a:extLst>
            </p:cNvPr>
            <p:cNvSpPr>
              <a:spLocks/>
            </p:cNvSpPr>
            <p:nvPr/>
          </p:nvSpPr>
          <p:spPr bwMode="gray">
            <a:xfrm>
              <a:off x="8696103" y="4276723"/>
              <a:ext cx="136279" cy="196627"/>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4" name="Malaysia" descr="© INSCALE GmbH, 05.05.2010&#10;http://www.presentationload.com/">
              <a:extLst>
                <a:ext uri="{FF2B5EF4-FFF2-40B4-BE49-F238E27FC236}">
                  <a16:creationId xmlns:a16="http://schemas.microsoft.com/office/drawing/2014/main" xmlns="" id="{C2F90F4B-7A28-44D8-84D7-1084573E8A91}"/>
                </a:ext>
              </a:extLst>
            </p:cNvPr>
            <p:cNvSpPr>
              <a:spLocks/>
            </p:cNvSpPr>
            <p:nvPr/>
          </p:nvSpPr>
          <p:spPr bwMode="gray">
            <a:xfrm>
              <a:off x="9014092" y="4253697"/>
              <a:ext cx="304007" cy="237368"/>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5" name="Indonesia" descr="© INSCALE GmbH, 05.05.2010&#10;http://www.presentationload.com/">
              <a:extLst>
                <a:ext uri="{FF2B5EF4-FFF2-40B4-BE49-F238E27FC236}">
                  <a16:creationId xmlns:a16="http://schemas.microsoft.com/office/drawing/2014/main" xmlns="" id="{C5092F9A-8A45-4BDC-A1C4-06DC2B1054E3}"/>
                </a:ext>
              </a:extLst>
            </p:cNvPr>
            <p:cNvSpPr>
              <a:spLocks noEditPoints="1"/>
            </p:cNvSpPr>
            <p:nvPr/>
          </p:nvSpPr>
          <p:spPr bwMode="gray">
            <a:xfrm>
              <a:off x="8547594" y="4315693"/>
              <a:ext cx="1446661" cy="58456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6" name="Cambodia" descr="© INSCALE GmbH, 05.05.2010&#10;http://www.presentationload.com/">
              <a:extLst>
                <a:ext uri="{FF2B5EF4-FFF2-40B4-BE49-F238E27FC236}">
                  <a16:creationId xmlns:a16="http://schemas.microsoft.com/office/drawing/2014/main" xmlns="" id="{6BFB61A5-1715-410C-BBBD-0A04A0A5D897}"/>
                </a:ext>
              </a:extLst>
            </p:cNvPr>
            <p:cNvSpPr>
              <a:spLocks/>
            </p:cNvSpPr>
            <p:nvPr/>
          </p:nvSpPr>
          <p:spPr bwMode="gray">
            <a:xfrm>
              <a:off x="8755511" y="3995069"/>
              <a:ext cx="167728" cy="15057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7" name="Botswana" descr="© INSCALE GmbH, 05.05.2010&#10;http://www.presentationload.com/">
              <a:extLst>
                <a:ext uri="{FF2B5EF4-FFF2-40B4-BE49-F238E27FC236}">
                  <a16:creationId xmlns:a16="http://schemas.microsoft.com/office/drawing/2014/main" xmlns="" id="{196BE101-A487-49DC-B486-6BD4DF13FDD8}"/>
                </a:ext>
              </a:extLst>
            </p:cNvPr>
            <p:cNvSpPr>
              <a:spLocks/>
            </p:cNvSpPr>
            <p:nvPr/>
          </p:nvSpPr>
          <p:spPr bwMode="gray">
            <a:xfrm>
              <a:off x="6169691" y="5164203"/>
              <a:ext cx="286537" cy="327711"/>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8" name="Australia" descr="© INSCALE GmbH, 05.05.2010&#10;http://www.presentationload.com/">
              <a:extLst>
                <a:ext uri="{FF2B5EF4-FFF2-40B4-BE49-F238E27FC236}">
                  <a16:creationId xmlns:a16="http://schemas.microsoft.com/office/drawing/2014/main" xmlns="" id="{8A707952-CAFD-43D0-A841-D88334D272E6}"/>
                </a:ext>
              </a:extLst>
            </p:cNvPr>
            <p:cNvSpPr>
              <a:spLocks noEditPoints="1"/>
            </p:cNvSpPr>
            <p:nvPr/>
          </p:nvSpPr>
          <p:spPr bwMode="gray">
            <a:xfrm>
              <a:off x="8979146" y="4905577"/>
              <a:ext cx="1257967" cy="1195702"/>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9" name="South Africa" descr="© INSCALE GmbH, 05.05.2010&#10;http://www.presentationload.com/">
              <a:extLst>
                <a:ext uri="{FF2B5EF4-FFF2-40B4-BE49-F238E27FC236}">
                  <a16:creationId xmlns:a16="http://schemas.microsoft.com/office/drawing/2014/main" xmlns="" id="{C5D14059-2922-4738-805C-58DF213B70C0}"/>
                </a:ext>
              </a:extLst>
            </p:cNvPr>
            <p:cNvSpPr>
              <a:spLocks noEditPoints="1"/>
            </p:cNvSpPr>
            <p:nvPr/>
          </p:nvSpPr>
          <p:spPr bwMode="gray">
            <a:xfrm>
              <a:off x="6059620" y="5323494"/>
              <a:ext cx="503186" cy="458797"/>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0" name="Thailand" descr="© INSCALE GmbH, 05.05.2010&#10;http://www.presentationload.com/">
              <a:extLst>
                <a:ext uri="{FF2B5EF4-FFF2-40B4-BE49-F238E27FC236}">
                  <a16:creationId xmlns:a16="http://schemas.microsoft.com/office/drawing/2014/main" xmlns="" id="{0AD6C785-B032-4CDA-8A69-7D82D9D8A6EF}"/>
                </a:ext>
              </a:extLst>
            </p:cNvPr>
            <p:cNvSpPr>
              <a:spLocks/>
            </p:cNvSpPr>
            <p:nvPr/>
          </p:nvSpPr>
          <p:spPr bwMode="gray">
            <a:xfrm>
              <a:off x="8580791" y="3782500"/>
              <a:ext cx="274306" cy="533194"/>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1" name="Vietnam" descr="© INSCALE GmbH, 05.05.2010&#10;http://www.presentationload.com/">
              <a:extLst>
                <a:ext uri="{FF2B5EF4-FFF2-40B4-BE49-F238E27FC236}">
                  <a16:creationId xmlns:a16="http://schemas.microsoft.com/office/drawing/2014/main" xmlns="" id="{4B54D0D3-E962-4950-9CB5-74DD397F47EA}"/>
                </a:ext>
              </a:extLst>
            </p:cNvPr>
            <p:cNvSpPr>
              <a:spLocks/>
            </p:cNvSpPr>
            <p:nvPr/>
          </p:nvSpPr>
          <p:spPr bwMode="gray">
            <a:xfrm>
              <a:off x="8710083" y="3674444"/>
              <a:ext cx="269064" cy="534965"/>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2" name="Laos" descr="© INSCALE GmbH, 05.05.2010&#10;http://www.presentationload.com/">
              <a:extLst>
                <a:ext uri="{FF2B5EF4-FFF2-40B4-BE49-F238E27FC236}">
                  <a16:creationId xmlns:a16="http://schemas.microsoft.com/office/drawing/2014/main" xmlns="" id="{F72C2E30-4DC0-463F-9ED4-F112F7E0D275}"/>
                </a:ext>
              </a:extLst>
            </p:cNvPr>
            <p:cNvSpPr>
              <a:spLocks/>
            </p:cNvSpPr>
            <p:nvPr/>
          </p:nvSpPr>
          <p:spPr bwMode="gray">
            <a:xfrm>
              <a:off x="8652426" y="3706328"/>
              <a:ext cx="265570" cy="311769"/>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75A285"/>
            </a:solidFill>
            <a:ln w="0">
              <a:solidFill>
                <a:srgbClr val="B4D2AC">
                  <a:lumMod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33" name="Asia">
            <a:extLst>
              <a:ext uri="{FF2B5EF4-FFF2-40B4-BE49-F238E27FC236}">
                <a16:creationId xmlns:a16="http://schemas.microsoft.com/office/drawing/2014/main" xmlns="" id="{4A83168A-15BA-4E1A-AD4D-EC5F2256587C}"/>
              </a:ext>
            </a:extLst>
          </p:cNvPr>
          <p:cNvGrpSpPr/>
          <p:nvPr userDrawn="1"/>
        </p:nvGrpSpPr>
        <p:grpSpPr>
          <a:xfrm>
            <a:off x="7661781" y="2344466"/>
            <a:ext cx="2082630" cy="1718266"/>
            <a:chOff x="7661781" y="2592116"/>
            <a:chExt cx="2082630" cy="1718266"/>
          </a:xfrm>
        </p:grpSpPr>
        <p:sp>
          <p:nvSpPr>
            <p:cNvPr id="134" name="Taiwan" descr="© INSCALE GmbH, 05.05.2010&#10;http://www.presentationload.com/">
              <a:extLst>
                <a:ext uri="{FF2B5EF4-FFF2-40B4-BE49-F238E27FC236}">
                  <a16:creationId xmlns:a16="http://schemas.microsoft.com/office/drawing/2014/main" xmlns="" id="{0502E6F2-CC0D-4C27-A075-4BF6F28F4E93}"/>
                </a:ext>
              </a:extLst>
            </p:cNvPr>
            <p:cNvSpPr>
              <a:spLocks/>
            </p:cNvSpPr>
            <p:nvPr/>
          </p:nvSpPr>
          <p:spPr bwMode="gray">
            <a:xfrm>
              <a:off x="9249963" y="3605357"/>
              <a:ext cx="52416" cy="12045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5" name="Sri Lanka" descr="© INSCALE GmbH, 05.05.2010&#10;http://www.presentationload.com/">
              <a:extLst>
                <a:ext uri="{FF2B5EF4-FFF2-40B4-BE49-F238E27FC236}">
                  <a16:creationId xmlns:a16="http://schemas.microsoft.com/office/drawing/2014/main" xmlns="" id="{48BFFB5A-886F-42DC-A389-B42566CE1190}"/>
                </a:ext>
              </a:extLst>
            </p:cNvPr>
            <p:cNvSpPr>
              <a:spLocks/>
            </p:cNvSpPr>
            <p:nvPr/>
          </p:nvSpPr>
          <p:spPr bwMode="gray">
            <a:xfrm>
              <a:off x="8054895" y="4173983"/>
              <a:ext cx="75128" cy="136399"/>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6" name="Korea, South" descr="© INSCALE GmbH, 05.05.2010&#10;http://www.presentationload.com/">
              <a:extLst>
                <a:ext uri="{FF2B5EF4-FFF2-40B4-BE49-F238E27FC236}">
                  <a16:creationId xmlns:a16="http://schemas.microsoft.com/office/drawing/2014/main" xmlns="" id="{CC42D2B5-45FC-4ED7-909A-2C9D3A93DE0B}"/>
                </a:ext>
              </a:extLst>
            </p:cNvPr>
            <p:cNvSpPr>
              <a:spLocks noEditPoints="1"/>
            </p:cNvSpPr>
            <p:nvPr/>
          </p:nvSpPr>
          <p:spPr bwMode="gray">
            <a:xfrm>
              <a:off x="9288400" y="3127080"/>
              <a:ext cx="120554" cy="191312"/>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7" name="Japan" descr="© INSCALE GmbH, 05.05.2010&#10;http://www.presentationload.com/">
              <a:extLst>
                <a:ext uri="{FF2B5EF4-FFF2-40B4-BE49-F238E27FC236}">
                  <a16:creationId xmlns:a16="http://schemas.microsoft.com/office/drawing/2014/main" xmlns="" id="{1D366F3D-2116-4BFC-B0C1-2487F680E93F}"/>
                </a:ext>
              </a:extLst>
            </p:cNvPr>
            <p:cNvSpPr>
              <a:spLocks noEditPoints="1"/>
            </p:cNvSpPr>
            <p:nvPr/>
          </p:nvSpPr>
          <p:spPr bwMode="gray">
            <a:xfrm>
              <a:off x="9356539" y="2877308"/>
              <a:ext cx="387872" cy="767022"/>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8" name="India" descr="© INSCALE GmbH, 05.05.2010&#10;http://www.presentationload.com/">
              <a:extLst>
                <a:ext uri="{FF2B5EF4-FFF2-40B4-BE49-F238E27FC236}">
                  <a16:creationId xmlns:a16="http://schemas.microsoft.com/office/drawing/2014/main" xmlns="" id="{83ACEEB6-77DE-47DD-BA00-F2359A774721}"/>
                </a:ext>
              </a:extLst>
            </p:cNvPr>
            <p:cNvSpPr>
              <a:spLocks noEditPoints="1"/>
            </p:cNvSpPr>
            <p:nvPr/>
          </p:nvSpPr>
          <p:spPr bwMode="gray">
            <a:xfrm>
              <a:off x="7661781" y="3217420"/>
              <a:ext cx="864851" cy="1059303"/>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9" name="China" descr="© INSCALE GmbH, 05.05.2010&#10;http://www.presentationload.com/">
              <a:extLst>
                <a:ext uri="{FF2B5EF4-FFF2-40B4-BE49-F238E27FC236}">
                  <a16:creationId xmlns:a16="http://schemas.microsoft.com/office/drawing/2014/main" xmlns="" id="{3813D19F-67B5-4DF3-B207-EEE029AF55E8}"/>
                </a:ext>
              </a:extLst>
            </p:cNvPr>
            <p:cNvSpPr>
              <a:spLocks noEditPoints="1"/>
            </p:cNvSpPr>
            <p:nvPr/>
          </p:nvSpPr>
          <p:spPr bwMode="gray">
            <a:xfrm>
              <a:off x="7721182" y="2592116"/>
              <a:ext cx="1621378" cy="126832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grpSp>
      <p:grpSp>
        <p:nvGrpSpPr>
          <p:cNvPr id="140" name="South_West_Europe">
            <a:extLst>
              <a:ext uri="{FF2B5EF4-FFF2-40B4-BE49-F238E27FC236}">
                <a16:creationId xmlns:a16="http://schemas.microsoft.com/office/drawing/2014/main" xmlns="" id="{01A01D74-F9C2-4C5B-A8C3-640AEF8C3F52}"/>
              </a:ext>
            </a:extLst>
          </p:cNvPr>
          <p:cNvGrpSpPr/>
          <p:nvPr userDrawn="1"/>
        </p:nvGrpSpPr>
        <p:grpSpPr>
          <a:xfrm>
            <a:off x="5172930" y="2427719"/>
            <a:ext cx="706729" cy="859898"/>
            <a:chOff x="5172930" y="2675369"/>
            <a:chExt cx="706729" cy="859898"/>
          </a:xfrm>
        </p:grpSpPr>
        <p:sp>
          <p:nvSpPr>
            <p:cNvPr id="141" name="Switzerland" descr="© INSCALE GmbH, 05.05.2010&#10;http://www.presentationload.com/">
              <a:extLst>
                <a:ext uri="{FF2B5EF4-FFF2-40B4-BE49-F238E27FC236}">
                  <a16:creationId xmlns:a16="http://schemas.microsoft.com/office/drawing/2014/main" xmlns="" id="{51725404-C26D-42E4-8B25-F7BBC2D65EA7}"/>
                </a:ext>
              </a:extLst>
            </p:cNvPr>
            <p:cNvSpPr>
              <a:spLocks/>
            </p:cNvSpPr>
            <p:nvPr/>
          </p:nvSpPr>
          <p:spPr bwMode="gray">
            <a:xfrm>
              <a:off x="5752116" y="2794056"/>
              <a:ext cx="127543" cy="70857"/>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65836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2" name="Spain" descr="© INSCALE GmbH, 05.05.2010&#10;http://www.presentationload.com/">
              <a:extLst>
                <a:ext uri="{FF2B5EF4-FFF2-40B4-BE49-F238E27FC236}">
                  <a16:creationId xmlns:a16="http://schemas.microsoft.com/office/drawing/2014/main" xmlns="" id="{08B56FBA-C85E-4913-8901-F458AAC847B4}"/>
                </a:ext>
              </a:extLst>
            </p:cNvPr>
            <p:cNvSpPr>
              <a:spLocks noEditPoints="1"/>
            </p:cNvSpPr>
            <p:nvPr/>
          </p:nvSpPr>
          <p:spPr bwMode="gray">
            <a:xfrm>
              <a:off x="5310084" y="2939311"/>
              <a:ext cx="387872" cy="276341"/>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3" name="Morocco" descr="© INSCALE GmbH, 05.05.2010&#10;http://www.presentationload.com/">
              <a:extLst>
                <a:ext uri="{FF2B5EF4-FFF2-40B4-BE49-F238E27FC236}">
                  <a16:creationId xmlns:a16="http://schemas.microsoft.com/office/drawing/2014/main" xmlns="" id="{862B29EF-27E1-4266-A105-51EBBB3B428C}"/>
                </a:ext>
              </a:extLst>
            </p:cNvPr>
            <p:cNvSpPr>
              <a:spLocks/>
            </p:cNvSpPr>
            <p:nvPr/>
          </p:nvSpPr>
          <p:spPr bwMode="gray">
            <a:xfrm>
              <a:off x="5172930" y="3237669"/>
              <a:ext cx="375641" cy="29759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4" name="France" descr="© INSCALE GmbH, 05.05.2010&#10;http://www.presentationload.com/">
              <a:extLst>
                <a:ext uri="{FF2B5EF4-FFF2-40B4-BE49-F238E27FC236}">
                  <a16:creationId xmlns:a16="http://schemas.microsoft.com/office/drawing/2014/main" xmlns="" id="{552D411A-F1A8-4CF4-B403-E5EC70D2F546}"/>
                </a:ext>
              </a:extLst>
            </p:cNvPr>
            <p:cNvSpPr>
              <a:spLocks noEditPoints="1"/>
            </p:cNvSpPr>
            <p:nvPr/>
          </p:nvSpPr>
          <p:spPr bwMode="gray">
            <a:xfrm>
              <a:off x="5448108" y="2675369"/>
              <a:ext cx="403597" cy="352511"/>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5" name="Portugal" descr="© INSCALE GmbH, 05.05.2010&#10;http://www.presentationload.com/">
              <a:extLst>
                <a:ext uri="{FF2B5EF4-FFF2-40B4-BE49-F238E27FC236}">
                  <a16:creationId xmlns:a16="http://schemas.microsoft.com/office/drawing/2014/main" xmlns="" id="{F7AB1737-15CD-491D-848C-33E69F982958}"/>
                </a:ext>
              </a:extLst>
            </p:cNvPr>
            <p:cNvSpPr>
              <a:spLocks/>
            </p:cNvSpPr>
            <p:nvPr/>
          </p:nvSpPr>
          <p:spPr bwMode="gray">
            <a:xfrm>
              <a:off x="5294358" y="2999536"/>
              <a:ext cx="101336" cy="184227"/>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46" name="North_West_Europe">
            <a:extLst>
              <a:ext uri="{FF2B5EF4-FFF2-40B4-BE49-F238E27FC236}">
                <a16:creationId xmlns:a16="http://schemas.microsoft.com/office/drawing/2014/main" xmlns="" id="{F1677447-2358-4D7D-AFB6-C8C0C2611CF6}"/>
              </a:ext>
            </a:extLst>
          </p:cNvPr>
          <p:cNvGrpSpPr/>
          <p:nvPr userDrawn="1"/>
        </p:nvGrpSpPr>
        <p:grpSpPr>
          <a:xfrm>
            <a:off x="5046257" y="1522526"/>
            <a:ext cx="1343580" cy="967188"/>
            <a:chOff x="5046257" y="1770176"/>
            <a:chExt cx="1343580" cy="967188"/>
          </a:xfrm>
        </p:grpSpPr>
        <p:sp>
          <p:nvSpPr>
            <p:cNvPr id="147" name="Sweden" descr="© INSCALE GmbH, 05.05.2010&#10;http://www.presentationload.com/">
              <a:extLst>
                <a:ext uri="{FF2B5EF4-FFF2-40B4-BE49-F238E27FC236}">
                  <a16:creationId xmlns:a16="http://schemas.microsoft.com/office/drawing/2014/main" xmlns="" id="{3AE28ADD-EDF4-4D54-8E08-842D2F3B568A}"/>
                </a:ext>
              </a:extLst>
            </p:cNvPr>
            <p:cNvSpPr>
              <a:spLocks noEditPoints="1"/>
            </p:cNvSpPr>
            <p:nvPr/>
          </p:nvSpPr>
          <p:spPr bwMode="gray">
            <a:xfrm>
              <a:off x="5897134" y="2087259"/>
              <a:ext cx="307503" cy="44462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8" name="United Kingdom" descr="© INSCALE GmbH, 05.05.2010&#10;http://www.presentationload.com/">
              <a:extLst>
                <a:ext uri="{FF2B5EF4-FFF2-40B4-BE49-F238E27FC236}">
                  <a16:creationId xmlns:a16="http://schemas.microsoft.com/office/drawing/2014/main" xmlns="" id="{B54FB590-6641-4F1F-916D-D5218C944E45}"/>
                </a:ext>
              </a:extLst>
            </p:cNvPr>
            <p:cNvSpPr>
              <a:spLocks noEditPoints="1"/>
            </p:cNvSpPr>
            <p:nvPr/>
          </p:nvSpPr>
          <p:spPr bwMode="gray">
            <a:xfrm>
              <a:off x="5385211" y="2351201"/>
              <a:ext cx="255087" cy="370226"/>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6BBA56"/>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9" name="Norway" descr="© INSCALE GmbH, 05.05.2010&#10;http://www.presentationload.com/">
              <a:extLst>
                <a:ext uri="{FF2B5EF4-FFF2-40B4-BE49-F238E27FC236}">
                  <a16:creationId xmlns:a16="http://schemas.microsoft.com/office/drawing/2014/main" xmlns="" id="{914C52B9-162E-4384-9D87-9D9761CC4511}"/>
                </a:ext>
              </a:extLst>
            </p:cNvPr>
            <p:cNvSpPr>
              <a:spLocks noEditPoints="1"/>
            </p:cNvSpPr>
            <p:nvPr/>
          </p:nvSpPr>
          <p:spPr bwMode="gray">
            <a:xfrm>
              <a:off x="5741634" y="1770176"/>
              <a:ext cx="602774" cy="671366"/>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6BBA56"/>
            </a:solidFill>
            <a:ln w="3175">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0" name="Luxembourg" descr="© INSCALE GmbH, 05.05.2010&#10;http://www.presentationload.com/">
              <a:extLst>
                <a:ext uri="{FF2B5EF4-FFF2-40B4-BE49-F238E27FC236}">
                  <a16:creationId xmlns:a16="http://schemas.microsoft.com/office/drawing/2014/main" xmlns="" id="{AD4A18A1-500C-4FBE-9E1B-A064EA9B0DDF}"/>
                </a:ext>
              </a:extLst>
            </p:cNvPr>
            <p:cNvSpPr>
              <a:spLocks/>
            </p:cNvSpPr>
            <p:nvPr/>
          </p:nvSpPr>
          <p:spPr bwMode="gray">
            <a:xfrm>
              <a:off x="5745128" y="2714338"/>
              <a:ext cx="22713" cy="194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1" name="Lithuania" descr="© INSCALE GmbH, 05.05.2010&#10;http://www.presentationload.com/">
              <a:extLst>
                <a:ext uri="{FF2B5EF4-FFF2-40B4-BE49-F238E27FC236}">
                  <a16:creationId xmlns:a16="http://schemas.microsoft.com/office/drawing/2014/main" xmlns="" id="{0AE3BABE-9A2A-4948-AF66-56E4230404EB}"/>
                </a:ext>
              </a:extLst>
            </p:cNvPr>
            <p:cNvSpPr>
              <a:spLocks/>
            </p:cNvSpPr>
            <p:nvPr/>
          </p:nvSpPr>
          <p:spPr bwMode="gray">
            <a:xfrm>
              <a:off x="6153964" y="2494687"/>
              <a:ext cx="150258" cy="8857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2" name="Latvia" descr="© INSCALE GmbH, 05.05.2010&#10;http://www.presentationload.com/">
              <a:extLst>
                <a:ext uri="{FF2B5EF4-FFF2-40B4-BE49-F238E27FC236}">
                  <a16:creationId xmlns:a16="http://schemas.microsoft.com/office/drawing/2014/main" xmlns="" id="{23FBF89E-02B8-4A1F-A6E1-21F76657FC9E}"/>
                </a:ext>
              </a:extLst>
            </p:cNvPr>
            <p:cNvSpPr>
              <a:spLocks/>
            </p:cNvSpPr>
            <p:nvPr/>
          </p:nvSpPr>
          <p:spPr bwMode="gray">
            <a:xfrm>
              <a:off x="6150473" y="2439772"/>
              <a:ext cx="188695" cy="81485"/>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3" name="Ireland" descr="© INSCALE GmbH, 05.05.2010&#10;http://www.presentationload.com/">
              <a:extLst>
                <a:ext uri="{FF2B5EF4-FFF2-40B4-BE49-F238E27FC236}">
                  <a16:creationId xmlns:a16="http://schemas.microsoft.com/office/drawing/2014/main" xmlns="" id="{1A1C44A4-B5FE-4C9B-9861-B3876CD44BB4}"/>
                </a:ext>
              </a:extLst>
            </p:cNvPr>
            <p:cNvSpPr>
              <a:spLocks/>
            </p:cNvSpPr>
            <p:nvPr/>
          </p:nvSpPr>
          <p:spPr bwMode="gray">
            <a:xfrm>
              <a:off x="5313578" y="2535428"/>
              <a:ext cx="124049" cy="132857"/>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4" name="Iceland" descr="© INSCALE GmbH, 05.05.2010&#10;http://www.presentationload.com/">
              <a:extLst>
                <a:ext uri="{FF2B5EF4-FFF2-40B4-BE49-F238E27FC236}">
                  <a16:creationId xmlns:a16="http://schemas.microsoft.com/office/drawing/2014/main" xmlns="" id="{C6ECDE57-8DEB-44EA-9948-D32FF5871F0A}"/>
                </a:ext>
              </a:extLst>
            </p:cNvPr>
            <p:cNvSpPr>
              <a:spLocks/>
            </p:cNvSpPr>
            <p:nvPr/>
          </p:nvSpPr>
          <p:spPr bwMode="gray">
            <a:xfrm>
              <a:off x="5046257" y="2165202"/>
              <a:ext cx="253339" cy="99198"/>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6BBA56"/>
            </a:solidFill>
            <a:ln w="0">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5" name="Finland" descr="© INSCALE GmbH, 05.05.2010&#10;http://www.presentationload.com/">
              <a:extLst>
                <a:ext uri="{FF2B5EF4-FFF2-40B4-BE49-F238E27FC236}">
                  <a16:creationId xmlns:a16="http://schemas.microsoft.com/office/drawing/2014/main" xmlns="" id="{44827AA3-0262-4A52-BBB4-6247680C6EB3}"/>
                </a:ext>
              </a:extLst>
            </p:cNvPr>
            <p:cNvSpPr>
              <a:spLocks/>
            </p:cNvSpPr>
            <p:nvPr/>
          </p:nvSpPr>
          <p:spPr bwMode="gray">
            <a:xfrm>
              <a:off x="6110289" y="2057147"/>
              <a:ext cx="279548" cy="32239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6" name="Estonia" descr="© INSCALE GmbH, 05.05.2010&#10;http://www.presentationload.com/">
              <a:extLst>
                <a:ext uri="{FF2B5EF4-FFF2-40B4-BE49-F238E27FC236}">
                  <a16:creationId xmlns:a16="http://schemas.microsoft.com/office/drawing/2014/main" xmlns="" id="{07F52356-1578-4280-BB7C-0EFA296D7BD7}"/>
                </a:ext>
              </a:extLst>
            </p:cNvPr>
            <p:cNvSpPr>
              <a:spLocks noEditPoints="1"/>
            </p:cNvSpPr>
            <p:nvPr/>
          </p:nvSpPr>
          <p:spPr bwMode="gray">
            <a:xfrm>
              <a:off x="6166197" y="2390173"/>
              <a:ext cx="153752" cy="69086"/>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7" name="Denmark" descr="© INSCALE GmbH, 05.05.2010&#10;http://www.presentationload.com/">
              <a:extLst>
                <a:ext uri="{FF2B5EF4-FFF2-40B4-BE49-F238E27FC236}">
                  <a16:creationId xmlns:a16="http://schemas.microsoft.com/office/drawing/2014/main" xmlns="" id="{0D09F32E-13CF-47FC-82EF-E00F653152E0}"/>
                </a:ext>
              </a:extLst>
            </p:cNvPr>
            <p:cNvSpPr>
              <a:spLocks noEditPoints="1"/>
            </p:cNvSpPr>
            <p:nvPr/>
          </p:nvSpPr>
          <p:spPr bwMode="gray">
            <a:xfrm>
              <a:off x="5813269" y="2455714"/>
              <a:ext cx="122302" cy="106285"/>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8" name="Netherlands" descr="© INSCALE GmbH, 05.05.2010&#10;http://www.presentationload.com/">
              <a:extLst>
                <a:ext uri="{FF2B5EF4-FFF2-40B4-BE49-F238E27FC236}">
                  <a16:creationId xmlns:a16="http://schemas.microsoft.com/office/drawing/2014/main" xmlns="" id="{2CFCD436-E575-45A4-A931-5705F2301E92}"/>
                </a:ext>
              </a:extLst>
            </p:cNvPr>
            <p:cNvSpPr>
              <a:spLocks/>
            </p:cNvSpPr>
            <p:nvPr/>
          </p:nvSpPr>
          <p:spPr bwMode="gray">
            <a:xfrm>
              <a:off x="5671750" y="2599197"/>
              <a:ext cx="120554" cy="93885"/>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9" name="Belgium" descr="© INSCALE GmbH, 05.05.2010&#10;http://www.presentationload.com/">
              <a:extLst>
                <a:ext uri="{FF2B5EF4-FFF2-40B4-BE49-F238E27FC236}">
                  <a16:creationId xmlns:a16="http://schemas.microsoft.com/office/drawing/2014/main" xmlns="" id="{970C1B79-4BA7-4E22-B338-975E0A060BC8}"/>
                </a:ext>
              </a:extLst>
            </p:cNvPr>
            <p:cNvSpPr>
              <a:spLocks/>
            </p:cNvSpPr>
            <p:nvPr/>
          </p:nvSpPr>
          <p:spPr bwMode="gray">
            <a:xfrm>
              <a:off x="5666505" y="2668278"/>
              <a:ext cx="99589" cy="69086"/>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60" name="South_america">
            <a:extLst>
              <a:ext uri="{FF2B5EF4-FFF2-40B4-BE49-F238E27FC236}">
                <a16:creationId xmlns:a16="http://schemas.microsoft.com/office/drawing/2014/main" xmlns="" id="{EDC57455-A3D2-41BE-BA03-23669CCA6626}"/>
              </a:ext>
            </a:extLst>
          </p:cNvPr>
          <p:cNvGrpSpPr/>
          <p:nvPr userDrawn="1"/>
        </p:nvGrpSpPr>
        <p:grpSpPr>
          <a:xfrm>
            <a:off x="2986340" y="3821820"/>
            <a:ext cx="1467625" cy="2449861"/>
            <a:chOff x="2986340" y="4069470"/>
            <a:chExt cx="1467625" cy="2449861"/>
          </a:xfrm>
        </p:grpSpPr>
        <p:sp>
          <p:nvSpPr>
            <p:cNvPr id="161" name="Uruguay" descr="© INSCALE GmbH, 05.05.2010&#10;http://www.presentationload.com/">
              <a:extLst>
                <a:ext uri="{FF2B5EF4-FFF2-40B4-BE49-F238E27FC236}">
                  <a16:creationId xmlns:a16="http://schemas.microsoft.com/office/drawing/2014/main" xmlns="" id="{DFE7670A-57EF-4351-8C50-3617BEB4A9FE}"/>
                </a:ext>
              </a:extLst>
            </p:cNvPr>
            <p:cNvSpPr>
              <a:spLocks/>
            </p:cNvSpPr>
            <p:nvPr/>
          </p:nvSpPr>
          <p:spPr bwMode="gray">
            <a:xfrm>
              <a:off x="3807512" y="5612369"/>
              <a:ext cx="164234" cy="171828"/>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2" name="Suriname" descr="© INSCALE GmbH, 05.05.2010&#10;http://www.presentationload.com/">
              <a:extLst>
                <a:ext uri="{FF2B5EF4-FFF2-40B4-BE49-F238E27FC236}">
                  <a16:creationId xmlns:a16="http://schemas.microsoft.com/office/drawing/2014/main" xmlns="" id="{7B68F6CA-1B51-4B34-8379-909B805C16A4}"/>
                </a:ext>
              </a:extLst>
            </p:cNvPr>
            <p:cNvSpPr>
              <a:spLocks/>
            </p:cNvSpPr>
            <p:nvPr/>
          </p:nvSpPr>
          <p:spPr bwMode="gray">
            <a:xfrm>
              <a:off x="3718404" y="4305067"/>
              <a:ext cx="129291" cy="15057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3" name="Peru" descr="© INSCALE GmbH, 05.05.2010&#10;http://www.presentationload.com/">
              <a:extLst>
                <a:ext uri="{FF2B5EF4-FFF2-40B4-BE49-F238E27FC236}">
                  <a16:creationId xmlns:a16="http://schemas.microsoft.com/office/drawing/2014/main" xmlns="" id="{69A0CF25-E7F2-4E8C-9A9B-124C792AD637}"/>
                </a:ext>
              </a:extLst>
            </p:cNvPr>
            <p:cNvSpPr>
              <a:spLocks/>
            </p:cNvSpPr>
            <p:nvPr/>
          </p:nvSpPr>
          <p:spPr bwMode="gray">
            <a:xfrm>
              <a:off x="2986340" y="4519404"/>
              <a:ext cx="415828" cy="669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4" name="Guyane (French Guiana)" descr="© INSCALE GmbH, 05.05.2010&#10;http://www.presentationload.com/">
              <a:extLst>
                <a:ext uri="{FF2B5EF4-FFF2-40B4-BE49-F238E27FC236}">
                  <a16:creationId xmlns:a16="http://schemas.microsoft.com/office/drawing/2014/main" xmlns="" id="{7F60E0E3-026F-4176-8A88-04E225D86E83}"/>
                </a:ext>
              </a:extLst>
            </p:cNvPr>
            <p:cNvSpPr>
              <a:spLocks/>
            </p:cNvSpPr>
            <p:nvPr/>
          </p:nvSpPr>
          <p:spPr bwMode="gray">
            <a:xfrm>
              <a:off x="3824983" y="4312151"/>
              <a:ext cx="90853" cy="132857"/>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5" name="Guyana" descr="© INSCALE GmbH, 05.05.2010&#10;http://www.presentationload.com/">
              <a:extLst>
                <a:ext uri="{FF2B5EF4-FFF2-40B4-BE49-F238E27FC236}">
                  <a16:creationId xmlns:a16="http://schemas.microsoft.com/office/drawing/2014/main" xmlns="" id="{6054CC8F-1EA4-4751-A30F-326F4B8CD060}"/>
                </a:ext>
              </a:extLst>
            </p:cNvPr>
            <p:cNvSpPr>
              <a:spLocks/>
            </p:cNvSpPr>
            <p:nvPr/>
          </p:nvSpPr>
          <p:spPr bwMode="gray">
            <a:xfrm>
              <a:off x="3613576" y="4214727"/>
              <a:ext cx="145015" cy="262170"/>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6" name="Ecuador" descr="© INSCALE GmbH, 05.05.2010&#10;http://www.presentationload.com/">
              <a:extLst>
                <a:ext uri="{FF2B5EF4-FFF2-40B4-BE49-F238E27FC236}">
                  <a16:creationId xmlns:a16="http://schemas.microsoft.com/office/drawing/2014/main" xmlns="" id="{3C619621-14CB-44CB-AF9A-1F8B3439771E}"/>
                </a:ext>
              </a:extLst>
            </p:cNvPr>
            <p:cNvSpPr>
              <a:spLocks noEditPoints="1"/>
            </p:cNvSpPr>
            <p:nvPr/>
          </p:nvSpPr>
          <p:spPr bwMode="gray">
            <a:xfrm>
              <a:off x="2991580" y="4462724"/>
              <a:ext cx="183453" cy="237368"/>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7" name="Colombia" descr="© INSCALE GmbH, 05.05.2010&#10;http://www.presentationload.com/">
              <a:extLst>
                <a:ext uri="{FF2B5EF4-FFF2-40B4-BE49-F238E27FC236}">
                  <a16:creationId xmlns:a16="http://schemas.microsoft.com/office/drawing/2014/main" xmlns="" id="{26DC5EDD-8933-44A9-8E3D-E5C2D16196F9}"/>
                </a:ext>
              </a:extLst>
            </p:cNvPr>
            <p:cNvSpPr>
              <a:spLocks/>
            </p:cNvSpPr>
            <p:nvPr/>
          </p:nvSpPr>
          <p:spPr bwMode="gray">
            <a:xfrm>
              <a:off x="3054481" y="4069470"/>
              <a:ext cx="384378" cy="604050"/>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8" name="Chile" descr="© INSCALE GmbH, 05.05.2010&#10;http://www.presentationload.com/">
              <a:extLst>
                <a:ext uri="{FF2B5EF4-FFF2-40B4-BE49-F238E27FC236}">
                  <a16:creationId xmlns:a16="http://schemas.microsoft.com/office/drawing/2014/main" xmlns="" id="{F859C658-3B85-430F-9154-F5C4B01E8D95}"/>
                </a:ext>
              </a:extLst>
            </p:cNvPr>
            <p:cNvSpPr>
              <a:spLocks noEditPoints="1"/>
            </p:cNvSpPr>
            <p:nvPr/>
          </p:nvSpPr>
          <p:spPr bwMode="gray">
            <a:xfrm>
              <a:off x="3365477" y="5158887"/>
              <a:ext cx="511921" cy="1360444"/>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9" name="Brazil" descr="© INSCALE GmbH, 05.05.2010&#10;http://www.presentationload.com/">
              <a:extLst>
                <a:ext uri="{FF2B5EF4-FFF2-40B4-BE49-F238E27FC236}">
                  <a16:creationId xmlns:a16="http://schemas.microsoft.com/office/drawing/2014/main" xmlns="" id="{F4F3DB47-17F3-4A37-8E98-B966AC5EFFFA}"/>
                </a:ext>
              </a:extLst>
            </p:cNvPr>
            <p:cNvSpPr>
              <a:spLocks noEditPoints="1"/>
            </p:cNvSpPr>
            <p:nvPr/>
          </p:nvSpPr>
          <p:spPr bwMode="gray">
            <a:xfrm>
              <a:off x="3220462" y="4329866"/>
              <a:ext cx="1233503" cy="1413586"/>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0" name="Argentina" descr="© INSCALE GmbH, 05.05.2010&#10;http://www.presentationload.com/">
              <a:extLst>
                <a:ext uri="{FF2B5EF4-FFF2-40B4-BE49-F238E27FC236}">
                  <a16:creationId xmlns:a16="http://schemas.microsoft.com/office/drawing/2014/main" xmlns="" id="{4A08FC18-0D23-4744-9375-110F0AE32657}"/>
                </a:ext>
              </a:extLst>
            </p:cNvPr>
            <p:cNvSpPr>
              <a:spLocks noEditPoints="1"/>
            </p:cNvSpPr>
            <p:nvPr/>
          </p:nvSpPr>
          <p:spPr bwMode="gray">
            <a:xfrm>
              <a:off x="3431871" y="5312998"/>
              <a:ext cx="483967" cy="10965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71" name="North_America">
            <a:extLst>
              <a:ext uri="{FF2B5EF4-FFF2-40B4-BE49-F238E27FC236}">
                <a16:creationId xmlns:a16="http://schemas.microsoft.com/office/drawing/2014/main" xmlns="" id="{9893CE9C-66F5-4BA1-8CC6-24BBBEBD8971}"/>
              </a:ext>
            </a:extLst>
          </p:cNvPr>
          <p:cNvGrpSpPr/>
          <p:nvPr userDrawn="1"/>
        </p:nvGrpSpPr>
        <p:grpSpPr>
          <a:xfrm>
            <a:off x="1066196" y="1460529"/>
            <a:ext cx="3452414" cy="2552601"/>
            <a:chOff x="1066196" y="1708179"/>
            <a:chExt cx="3452414" cy="2552601"/>
          </a:xfrm>
        </p:grpSpPr>
        <p:sp>
          <p:nvSpPr>
            <p:cNvPr id="172" name="USA (Alaska)" descr="© INSCALE GmbH, 05.05.2010&#10;http://www.presentationload.com/">
              <a:extLst>
                <a:ext uri="{FF2B5EF4-FFF2-40B4-BE49-F238E27FC236}">
                  <a16:creationId xmlns:a16="http://schemas.microsoft.com/office/drawing/2014/main" xmlns="" id="{A3E26721-8BA0-48BB-AC34-04880B3DB528}"/>
                </a:ext>
              </a:extLst>
            </p:cNvPr>
            <p:cNvSpPr>
              <a:spLocks noEditPoints="1"/>
            </p:cNvSpPr>
            <p:nvPr/>
          </p:nvSpPr>
          <p:spPr bwMode="gray">
            <a:xfrm>
              <a:off x="1066196" y="2019948"/>
              <a:ext cx="1361048" cy="59696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3" name="USA" descr="© INSCALE GmbH, 05.05.2010&#10;http://www.presentationload.com/">
              <a:extLst>
                <a:ext uri="{FF2B5EF4-FFF2-40B4-BE49-F238E27FC236}">
                  <a16:creationId xmlns:a16="http://schemas.microsoft.com/office/drawing/2014/main" xmlns="" id="{D78475A0-9C3A-4221-9C52-4CD02FB8B46E}"/>
                </a:ext>
              </a:extLst>
            </p:cNvPr>
            <p:cNvSpPr>
              <a:spLocks noEditPoints="1"/>
            </p:cNvSpPr>
            <p:nvPr/>
          </p:nvSpPr>
          <p:spPr bwMode="gray">
            <a:xfrm>
              <a:off x="1957255" y="2739139"/>
              <a:ext cx="1734946" cy="87153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4" name="Puerto Rico" descr="© INSCALE GmbH, 05.05.2010&#10;http://www.presentationload.com/">
              <a:extLst>
                <a:ext uri="{FF2B5EF4-FFF2-40B4-BE49-F238E27FC236}">
                  <a16:creationId xmlns:a16="http://schemas.microsoft.com/office/drawing/2014/main" xmlns="" id="{025D271B-6B62-4CE9-A062-2969470B86E0}"/>
                </a:ext>
              </a:extLst>
            </p:cNvPr>
            <p:cNvSpPr>
              <a:spLocks/>
            </p:cNvSpPr>
            <p:nvPr/>
          </p:nvSpPr>
          <p:spPr bwMode="gray">
            <a:xfrm>
              <a:off x="3466814" y="3855130"/>
              <a:ext cx="61150" cy="26573"/>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5" name="Panama" descr="© INSCALE GmbH, 05.05.2010&#10;http://www.presentationload.com/">
              <a:extLst>
                <a:ext uri="{FF2B5EF4-FFF2-40B4-BE49-F238E27FC236}">
                  <a16:creationId xmlns:a16="http://schemas.microsoft.com/office/drawing/2014/main" xmlns="" id="{BCF54F60-7253-4D8E-8E3B-D37663B7CED6}"/>
                </a:ext>
              </a:extLst>
            </p:cNvPr>
            <p:cNvSpPr>
              <a:spLocks/>
            </p:cNvSpPr>
            <p:nvPr/>
          </p:nvSpPr>
          <p:spPr bwMode="gray">
            <a:xfrm>
              <a:off x="2940915" y="4173980"/>
              <a:ext cx="179959" cy="86800"/>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6" name="Nicaragua" descr="© INSCALE GmbH, 05.05.2010&#10;http://www.presentationload.com/">
              <a:extLst>
                <a:ext uri="{FF2B5EF4-FFF2-40B4-BE49-F238E27FC236}">
                  <a16:creationId xmlns:a16="http://schemas.microsoft.com/office/drawing/2014/main" xmlns="" id="{65CE6FBB-F01E-4C9B-B50F-40F394DEED53}"/>
                </a:ext>
              </a:extLst>
            </p:cNvPr>
            <p:cNvSpPr>
              <a:spLocks/>
            </p:cNvSpPr>
            <p:nvPr/>
          </p:nvSpPr>
          <p:spPr bwMode="gray">
            <a:xfrm>
              <a:off x="2806382" y="3984441"/>
              <a:ext cx="145015" cy="148799"/>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7" name="Newfoundland" descr="© INSCALE GmbH, 05.05.2010&#10;http://www.presentationload.com/">
              <a:extLst>
                <a:ext uri="{FF2B5EF4-FFF2-40B4-BE49-F238E27FC236}">
                  <a16:creationId xmlns:a16="http://schemas.microsoft.com/office/drawing/2014/main" xmlns="" id="{68DCE133-D0A2-4130-9AA7-62D09A560220}"/>
                </a:ext>
              </a:extLst>
            </p:cNvPr>
            <p:cNvSpPr>
              <a:spLocks/>
            </p:cNvSpPr>
            <p:nvPr/>
          </p:nvSpPr>
          <p:spPr bwMode="gray">
            <a:xfrm>
              <a:off x="3936804" y="2666512"/>
              <a:ext cx="188695" cy="171828"/>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8" name="Mexico" descr="© INSCALE GmbH, 05.05.2010&#10;http://www.presentationload.com/">
              <a:extLst>
                <a:ext uri="{FF2B5EF4-FFF2-40B4-BE49-F238E27FC236}">
                  <a16:creationId xmlns:a16="http://schemas.microsoft.com/office/drawing/2014/main" xmlns="" id="{48867699-11CF-483E-A4ED-3FE6DCF72D54}"/>
                </a:ext>
              </a:extLst>
            </p:cNvPr>
            <p:cNvSpPr>
              <a:spLocks/>
            </p:cNvSpPr>
            <p:nvPr/>
          </p:nvSpPr>
          <p:spPr bwMode="gray">
            <a:xfrm>
              <a:off x="2046359" y="3339649"/>
              <a:ext cx="824666" cy="655422"/>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9" name="Jamaica" descr="© INSCALE GmbH, 05.05.2010&#10;http://www.presentationload.com/">
              <a:extLst>
                <a:ext uri="{FF2B5EF4-FFF2-40B4-BE49-F238E27FC236}">
                  <a16:creationId xmlns:a16="http://schemas.microsoft.com/office/drawing/2014/main" xmlns="" id="{36FFC330-1C75-4A91-9C93-07F6D78B4D62}"/>
                </a:ext>
              </a:extLst>
            </p:cNvPr>
            <p:cNvSpPr>
              <a:spLocks/>
            </p:cNvSpPr>
            <p:nvPr/>
          </p:nvSpPr>
          <p:spPr bwMode="gray">
            <a:xfrm>
              <a:off x="3112137" y="3855130"/>
              <a:ext cx="69887" cy="23029"/>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0" name="Honduras" descr="© INSCALE GmbH, 05.05.2010&#10;http://www.presentationload.com/">
              <a:extLst>
                <a:ext uri="{FF2B5EF4-FFF2-40B4-BE49-F238E27FC236}">
                  <a16:creationId xmlns:a16="http://schemas.microsoft.com/office/drawing/2014/main" xmlns="" id="{6D6398D6-C2C7-4646-9E70-71F122A37B67}"/>
                </a:ext>
              </a:extLst>
            </p:cNvPr>
            <p:cNvSpPr>
              <a:spLocks/>
            </p:cNvSpPr>
            <p:nvPr/>
          </p:nvSpPr>
          <p:spPr bwMode="gray">
            <a:xfrm>
              <a:off x="2759208" y="3941928"/>
              <a:ext cx="197429" cy="10982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1" name="Haiti" descr="© INSCALE GmbH, 05.05.2010&#10;http://www.presentationload.com/">
              <a:extLst>
                <a:ext uri="{FF2B5EF4-FFF2-40B4-BE49-F238E27FC236}">
                  <a16:creationId xmlns:a16="http://schemas.microsoft.com/office/drawing/2014/main" xmlns="" id="{DFEEA727-66F3-4A1B-933E-0890E70E991D}"/>
                </a:ext>
              </a:extLst>
            </p:cNvPr>
            <p:cNvSpPr>
              <a:spLocks/>
            </p:cNvSpPr>
            <p:nvPr/>
          </p:nvSpPr>
          <p:spPr bwMode="gray">
            <a:xfrm>
              <a:off x="3243176" y="3801983"/>
              <a:ext cx="87359" cy="69086"/>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2" name="Guatemala" descr="© INSCALE GmbH, 05.05.2010&#10;http://www.presentationload.com/">
              <a:extLst>
                <a:ext uri="{FF2B5EF4-FFF2-40B4-BE49-F238E27FC236}">
                  <a16:creationId xmlns:a16="http://schemas.microsoft.com/office/drawing/2014/main" xmlns="" id="{9DCBD00F-70BB-45D7-8989-C126AC72B07F}"/>
                </a:ext>
              </a:extLst>
            </p:cNvPr>
            <p:cNvSpPr>
              <a:spLocks/>
            </p:cNvSpPr>
            <p:nvPr/>
          </p:nvSpPr>
          <p:spPr bwMode="gray">
            <a:xfrm>
              <a:off x="2666607" y="3872841"/>
              <a:ext cx="131037" cy="15057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3" name="El Salvador" descr="© INSCALE GmbH, 05.05.2010&#10;http://www.presentationload.com/">
              <a:extLst>
                <a:ext uri="{FF2B5EF4-FFF2-40B4-BE49-F238E27FC236}">
                  <a16:creationId xmlns:a16="http://schemas.microsoft.com/office/drawing/2014/main" xmlns="" id="{E8EC9C30-40D5-4488-AF58-A74F3F982C92}"/>
                </a:ext>
              </a:extLst>
            </p:cNvPr>
            <p:cNvSpPr>
              <a:spLocks/>
            </p:cNvSpPr>
            <p:nvPr/>
          </p:nvSpPr>
          <p:spPr bwMode="gray">
            <a:xfrm>
              <a:off x="2727759" y="3998611"/>
              <a:ext cx="75128" cy="49601"/>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4" name="Dominican Republic" descr="© INSCALE GmbH, 05.05.2010&#10;http://www.presentationload.com/">
              <a:extLst>
                <a:ext uri="{FF2B5EF4-FFF2-40B4-BE49-F238E27FC236}">
                  <a16:creationId xmlns:a16="http://schemas.microsoft.com/office/drawing/2014/main" xmlns="" id="{38594787-2163-40EB-B56B-54786D178036}"/>
                </a:ext>
              </a:extLst>
            </p:cNvPr>
            <p:cNvSpPr>
              <a:spLocks/>
            </p:cNvSpPr>
            <p:nvPr/>
          </p:nvSpPr>
          <p:spPr bwMode="gray">
            <a:xfrm>
              <a:off x="3318305" y="3801984"/>
              <a:ext cx="110071" cy="74399"/>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5" name="Costa Rica" descr="© INSCALE GmbH, 05.05.2010&#10;http://www.presentationload.com/">
              <a:extLst>
                <a:ext uri="{FF2B5EF4-FFF2-40B4-BE49-F238E27FC236}">
                  <a16:creationId xmlns:a16="http://schemas.microsoft.com/office/drawing/2014/main" xmlns="" id="{08D6AC2E-143D-452E-B574-436424ED9C01}"/>
                </a:ext>
              </a:extLst>
            </p:cNvPr>
            <p:cNvSpPr>
              <a:spLocks/>
            </p:cNvSpPr>
            <p:nvPr/>
          </p:nvSpPr>
          <p:spPr bwMode="gray">
            <a:xfrm>
              <a:off x="2850059" y="4115527"/>
              <a:ext cx="106577" cy="102742"/>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6" name="Canada" descr="© INSCALE GmbH, 05.05.2010&#10;http://www.presentationload.com/">
              <a:extLst>
                <a:ext uri="{FF2B5EF4-FFF2-40B4-BE49-F238E27FC236}">
                  <a16:creationId xmlns:a16="http://schemas.microsoft.com/office/drawing/2014/main" xmlns="" id="{D92C9FF0-27E2-4190-9A16-6D88E5D5CB36}"/>
                </a:ext>
              </a:extLst>
            </p:cNvPr>
            <p:cNvSpPr>
              <a:spLocks noEditPoints="1"/>
            </p:cNvSpPr>
            <p:nvPr/>
          </p:nvSpPr>
          <p:spPr bwMode="gray">
            <a:xfrm>
              <a:off x="2049854" y="1708179"/>
              <a:ext cx="2468756" cy="1294902"/>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B4D2AC">
                    <a:lumMod val="50000"/>
                  </a:srgbClr>
                </a:solidFill>
              </a:endParaRPr>
            </a:p>
          </p:txBody>
        </p:sp>
        <p:sp>
          <p:nvSpPr>
            <p:cNvPr id="187" name="Belize" descr="© INSCALE GmbH, 05.05.2010&#10;http://www.presentationload.com/">
              <a:extLst>
                <a:ext uri="{FF2B5EF4-FFF2-40B4-BE49-F238E27FC236}">
                  <a16:creationId xmlns:a16="http://schemas.microsoft.com/office/drawing/2014/main" xmlns="" id="{1B130696-7E02-4B08-987F-213BBD72F84B}"/>
                </a:ext>
              </a:extLst>
            </p:cNvPr>
            <p:cNvSpPr>
              <a:spLocks/>
            </p:cNvSpPr>
            <p:nvPr/>
          </p:nvSpPr>
          <p:spPr bwMode="gray">
            <a:xfrm>
              <a:off x="2767942" y="3851588"/>
              <a:ext cx="47174" cy="95656"/>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
        <p:nvSpPr>
          <p:cNvPr id="188" name="Germany" descr="© INSCALE GmbH, 05.05.2010&#10;http://www.presentationload.com/">
            <a:extLst>
              <a:ext uri="{FF2B5EF4-FFF2-40B4-BE49-F238E27FC236}">
                <a16:creationId xmlns:a16="http://schemas.microsoft.com/office/drawing/2014/main" xmlns="" id="{3F1252B6-BF27-409B-A8EA-9C087477C32F}"/>
              </a:ext>
            </a:extLst>
          </p:cNvPr>
          <p:cNvSpPr>
            <a:spLocks/>
          </p:cNvSpPr>
          <p:nvPr userDrawn="1"/>
        </p:nvSpPr>
        <p:spPr bwMode="gray">
          <a:xfrm>
            <a:off x="5752116" y="2300178"/>
            <a:ext cx="249845" cy="263941"/>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007D40">
              <a:lumMod val="50000"/>
            </a:srgbClr>
          </a:solidFill>
          <a:ln w="1270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9" name="Link_North_america">
            <a:extLst>
              <a:ext uri="{FF2B5EF4-FFF2-40B4-BE49-F238E27FC236}">
                <a16:creationId xmlns:a16="http://schemas.microsoft.com/office/drawing/2014/main" xmlns="" id="{C7D44A84-5CCE-45A0-B862-B50270046CCD}"/>
              </a:ext>
            </a:extLst>
          </p:cNvPr>
          <p:cNvSpPr/>
          <p:nvPr userDrawn="1"/>
        </p:nvSpPr>
        <p:spPr bwMode="gray">
          <a:xfrm>
            <a:off x="1157217" y="1359413"/>
            <a:ext cx="3411473" cy="2507476"/>
          </a:xfrm>
          <a:custGeom>
            <a:avLst/>
            <a:gdLst>
              <a:gd name="connsiteX0" fmla="*/ 0 w 2994835"/>
              <a:gd name="connsiteY0" fmla="*/ 0 h 2393176"/>
              <a:gd name="connsiteX1" fmla="*/ 2994835 w 2994835"/>
              <a:gd name="connsiteY1" fmla="*/ 0 h 2393176"/>
              <a:gd name="connsiteX2" fmla="*/ 2994835 w 2994835"/>
              <a:gd name="connsiteY2" fmla="*/ 2393176 h 2393176"/>
              <a:gd name="connsiteX3" fmla="*/ 0 w 2994835"/>
              <a:gd name="connsiteY3" fmla="*/ 2393176 h 2393176"/>
              <a:gd name="connsiteX4" fmla="*/ 0 w 2994835"/>
              <a:gd name="connsiteY4" fmla="*/ 0 h 2393176"/>
              <a:gd name="connsiteX0" fmla="*/ 0 w 2994835"/>
              <a:gd name="connsiteY0" fmla="*/ 0 h 2393176"/>
              <a:gd name="connsiteX1" fmla="*/ 2994835 w 2994835"/>
              <a:gd name="connsiteY1" fmla="*/ 0 h 2393176"/>
              <a:gd name="connsiteX2" fmla="*/ 2221973 w 2994835"/>
              <a:gd name="connsiteY2" fmla="*/ 1864800 h 2393176"/>
              <a:gd name="connsiteX3" fmla="*/ 2994835 w 2994835"/>
              <a:gd name="connsiteY3" fmla="*/ 2393176 h 2393176"/>
              <a:gd name="connsiteX4" fmla="*/ 0 w 2994835"/>
              <a:gd name="connsiteY4" fmla="*/ 2393176 h 2393176"/>
              <a:gd name="connsiteX5" fmla="*/ 0 w 2994835"/>
              <a:gd name="connsiteY5" fmla="*/ 0 h 2393176"/>
              <a:gd name="connsiteX0" fmla="*/ 0 w 3204636"/>
              <a:gd name="connsiteY0" fmla="*/ 0 h 2393176"/>
              <a:gd name="connsiteX1" fmla="*/ 2994835 w 3204636"/>
              <a:gd name="connsiteY1" fmla="*/ 0 h 2393176"/>
              <a:gd name="connsiteX2" fmla="*/ 2898248 w 3204636"/>
              <a:gd name="connsiteY2" fmla="*/ 1059938 h 2393176"/>
              <a:gd name="connsiteX3" fmla="*/ 2221973 w 3204636"/>
              <a:gd name="connsiteY3" fmla="*/ 1864800 h 2393176"/>
              <a:gd name="connsiteX4" fmla="*/ 2994835 w 3204636"/>
              <a:gd name="connsiteY4" fmla="*/ 2393176 h 2393176"/>
              <a:gd name="connsiteX5" fmla="*/ 0 w 3204636"/>
              <a:gd name="connsiteY5" fmla="*/ 2393176 h 2393176"/>
              <a:gd name="connsiteX6" fmla="*/ 0 w 3204636"/>
              <a:gd name="connsiteY6" fmla="*/ 0 h 2393176"/>
              <a:gd name="connsiteX0" fmla="*/ 0 w 3266412"/>
              <a:gd name="connsiteY0" fmla="*/ 90487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0 w 3266412"/>
              <a:gd name="connsiteY6" fmla="*/ 90487 h 2483663"/>
              <a:gd name="connsiteX0" fmla="*/ 38100 w 3266412"/>
              <a:gd name="connsiteY0" fmla="*/ 442912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38100 w 3266412"/>
              <a:gd name="connsiteY6" fmla="*/ 442912 h 2483663"/>
              <a:gd name="connsiteX0" fmla="*/ 183436 w 3411748"/>
              <a:gd name="connsiteY0" fmla="*/ 442912 h 2483663"/>
              <a:gd name="connsiteX1" fmla="*/ 3221134 w 3411748"/>
              <a:gd name="connsiteY1" fmla="*/ 0 h 2483663"/>
              <a:gd name="connsiteX2" fmla="*/ 3043584 w 3411748"/>
              <a:gd name="connsiteY2" fmla="*/ 1150425 h 2483663"/>
              <a:gd name="connsiteX3" fmla="*/ 2367309 w 3411748"/>
              <a:gd name="connsiteY3" fmla="*/ 1955287 h 2483663"/>
              <a:gd name="connsiteX4" fmla="*/ 3140171 w 3411748"/>
              <a:gd name="connsiteY4" fmla="*/ 2483663 h 2483663"/>
              <a:gd name="connsiteX5" fmla="*/ 145336 w 3411748"/>
              <a:gd name="connsiteY5" fmla="*/ 2483663 h 2483663"/>
              <a:gd name="connsiteX6" fmla="*/ 346 w 3411748"/>
              <a:gd name="connsiteY6" fmla="*/ 998026 h 2483663"/>
              <a:gd name="connsiteX7" fmla="*/ 183436 w 3411748"/>
              <a:gd name="connsiteY7" fmla="*/ 442912 h 2483663"/>
              <a:gd name="connsiteX0" fmla="*/ 183143 w 3411455"/>
              <a:gd name="connsiteY0" fmla="*/ 442912 h 2507476"/>
              <a:gd name="connsiteX1" fmla="*/ 3220841 w 3411455"/>
              <a:gd name="connsiteY1" fmla="*/ 0 h 2507476"/>
              <a:gd name="connsiteX2" fmla="*/ 3043291 w 3411455"/>
              <a:gd name="connsiteY2" fmla="*/ 1150425 h 2507476"/>
              <a:gd name="connsiteX3" fmla="*/ 2367016 w 3411455"/>
              <a:gd name="connsiteY3" fmla="*/ 1955287 h 2507476"/>
              <a:gd name="connsiteX4" fmla="*/ 3139878 w 3411455"/>
              <a:gd name="connsiteY4" fmla="*/ 2483663 h 2507476"/>
              <a:gd name="connsiteX5" fmla="*/ 1088018 w 3411455"/>
              <a:gd name="connsiteY5" fmla="*/ 2507476 h 2507476"/>
              <a:gd name="connsiteX6" fmla="*/ 53 w 3411455"/>
              <a:gd name="connsiteY6" fmla="*/ 998026 h 2507476"/>
              <a:gd name="connsiteX7" fmla="*/ 183143 w 3411455"/>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3139896 w 3411473"/>
              <a:gd name="connsiteY4" fmla="*/ 2483663 h 2507476"/>
              <a:gd name="connsiteX5" fmla="*/ 1088036 w 3411473"/>
              <a:gd name="connsiteY5" fmla="*/ 2507476 h 2507476"/>
              <a:gd name="connsiteX6" fmla="*/ 71 w 3411473"/>
              <a:gd name="connsiteY6" fmla="*/ 998026 h 2507476"/>
              <a:gd name="connsiteX7" fmla="*/ 183161 w 3411473"/>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2473146 w 3411473"/>
              <a:gd name="connsiteY4" fmla="*/ 2436038 h 2507476"/>
              <a:gd name="connsiteX5" fmla="*/ 1088036 w 3411473"/>
              <a:gd name="connsiteY5" fmla="*/ 2507476 h 2507476"/>
              <a:gd name="connsiteX6" fmla="*/ 71 w 3411473"/>
              <a:gd name="connsiteY6" fmla="*/ 998026 h 2507476"/>
              <a:gd name="connsiteX7" fmla="*/ 183161 w 3411473"/>
              <a:gd name="connsiteY7" fmla="*/ 442912 h 250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1473" h="2507476">
                <a:moveTo>
                  <a:pt x="183161" y="442912"/>
                </a:moveTo>
                <a:lnTo>
                  <a:pt x="3220859" y="0"/>
                </a:lnTo>
                <a:cubicBezTo>
                  <a:pt x="3684850" y="104425"/>
                  <a:pt x="3172119" y="839625"/>
                  <a:pt x="3043309" y="1150425"/>
                </a:cubicBezTo>
                <a:cubicBezTo>
                  <a:pt x="2914499" y="1461225"/>
                  <a:pt x="2331886" y="1660849"/>
                  <a:pt x="2367034" y="1955287"/>
                </a:cubicBezTo>
                <a:lnTo>
                  <a:pt x="2473146" y="2436038"/>
                </a:lnTo>
                <a:lnTo>
                  <a:pt x="1088036" y="2507476"/>
                </a:lnTo>
                <a:cubicBezTo>
                  <a:pt x="796818" y="2285314"/>
                  <a:pt x="-8749" y="1353538"/>
                  <a:pt x="71" y="998026"/>
                </a:cubicBezTo>
                <a:lnTo>
                  <a:pt x="183161" y="44291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0" name="Link_South_America">
            <a:extLst>
              <a:ext uri="{FF2B5EF4-FFF2-40B4-BE49-F238E27FC236}">
                <a16:creationId xmlns:a16="http://schemas.microsoft.com/office/drawing/2014/main" xmlns="" id="{2BB2FB23-A027-49FB-B1EC-1E4D9CC07FBB}"/>
              </a:ext>
            </a:extLst>
          </p:cNvPr>
          <p:cNvSpPr/>
          <p:nvPr userDrawn="1"/>
        </p:nvSpPr>
        <p:spPr bwMode="gray">
          <a:xfrm>
            <a:off x="2628393" y="3738562"/>
            <a:ext cx="1957403" cy="2592799"/>
          </a:xfrm>
          <a:custGeom>
            <a:avLst/>
            <a:gdLst>
              <a:gd name="connsiteX0" fmla="*/ 0 w 1819291"/>
              <a:gd name="connsiteY0" fmla="*/ 0 h 2562713"/>
              <a:gd name="connsiteX1" fmla="*/ 1819291 w 1819291"/>
              <a:gd name="connsiteY1" fmla="*/ 0 h 2562713"/>
              <a:gd name="connsiteX2" fmla="*/ 1819291 w 1819291"/>
              <a:gd name="connsiteY2" fmla="*/ 2562713 h 2562713"/>
              <a:gd name="connsiteX3" fmla="*/ 0 w 1819291"/>
              <a:gd name="connsiteY3" fmla="*/ 2562713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476757 w 1819291"/>
              <a:gd name="connsiteY4" fmla="*/ 1365326 h 2562713"/>
              <a:gd name="connsiteX5" fmla="*/ 0 w 1819291"/>
              <a:gd name="connsiteY5" fmla="*/ 0 h 2562713"/>
              <a:gd name="connsiteX0" fmla="*/ 0 w 1943116"/>
              <a:gd name="connsiteY0" fmla="*/ 114300 h 2562713"/>
              <a:gd name="connsiteX1" fmla="*/ 1943116 w 1943116"/>
              <a:gd name="connsiteY1" fmla="*/ 0 h 2562713"/>
              <a:gd name="connsiteX2" fmla="*/ 1943116 w 1943116"/>
              <a:gd name="connsiteY2" fmla="*/ 2562713 h 2562713"/>
              <a:gd name="connsiteX3" fmla="*/ 719138 w 1943116"/>
              <a:gd name="connsiteY3" fmla="*/ 2538900 h 2562713"/>
              <a:gd name="connsiteX4" fmla="*/ 600582 w 1943116"/>
              <a:gd name="connsiteY4" fmla="*/ 1365326 h 2562713"/>
              <a:gd name="connsiteX5" fmla="*/ 0 w 1943116"/>
              <a:gd name="connsiteY5" fmla="*/ 114300 h 2562713"/>
              <a:gd name="connsiteX0" fmla="*/ 0 w 1943116"/>
              <a:gd name="connsiteY0" fmla="*/ 168199 h 2616612"/>
              <a:gd name="connsiteX1" fmla="*/ 791082 w 1943116"/>
              <a:gd name="connsiteY1" fmla="*/ 0 h 2616612"/>
              <a:gd name="connsiteX2" fmla="*/ 1943116 w 1943116"/>
              <a:gd name="connsiteY2" fmla="*/ 53899 h 2616612"/>
              <a:gd name="connsiteX3" fmla="*/ 1943116 w 1943116"/>
              <a:gd name="connsiteY3" fmla="*/ 2616612 h 2616612"/>
              <a:gd name="connsiteX4" fmla="*/ 719138 w 1943116"/>
              <a:gd name="connsiteY4" fmla="*/ 2592799 h 2616612"/>
              <a:gd name="connsiteX5" fmla="*/ 600582 w 1943116"/>
              <a:gd name="connsiteY5" fmla="*/ 1419225 h 2616612"/>
              <a:gd name="connsiteX6" fmla="*/ 0 w 1943116"/>
              <a:gd name="connsiteY6" fmla="*/ 168199 h 2616612"/>
              <a:gd name="connsiteX0" fmla="*/ 0 w 1957403"/>
              <a:gd name="connsiteY0" fmla="*/ 168199 h 2616612"/>
              <a:gd name="connsiteX1" fmla="*/ 791082 w 1957403"/>
              <a:gd name="connsiteY1" fmla="*/ 0 h 2616612"/>
              <a:gd name="connsiteX2" fmla="*/ 1957403 w 1957403"/>
              <a:gd name="connsiteY2" fmla="*/ 472999 h 2616612"/>
              <a:gd name="connsiteX3" fmla="*/ 1943116 w 1957403"/>
              <a:gd name="connsiteY3" fmla="*/ 2616612 h 2616612"/>
              <a:gd name="connsiteX4" fmla="*/ 719138 w 1957403"/>
              <a:gd name="connsiteY4" fmla="*/ 2592799 h 2616612"/>
              <a:gd name="connsiteX5" fmla="*/ 600582 w 1957403"/>
              <a:gd name="connsiteY5" fmla="*/ 1419225 h 2616612"/>
              <a:gd name="connsiteX6" fmla="*/ 0 w 1957403"/>
              <a:gd name="connsiteY6" fmla="*/ 168199 h 2616612"/>
              <a:gd name="connsiteX0" fmla="*/ 0 w 1957403"/>
              <a:gd name="connsiteY0" fmla="*/ 168199 h 2592799"/>
              <a:gd name="connsiteX1" fmla="*/ 791082 w 1957403"/>
              <a:gd name="connsiteY1" fmla="*/ 0 h 2592799"/>
              <a:gd name="connsiteX2" fmla="*/ 1957403 w 1957403"/>
              <a:gd name="connsiteY2" fmla="*/ 472999 h 2592799"/>
              <a:gd name="connsiteX3" fmla="*/ 1628791 w 1957403"/>
              <a:gd name="connsiteY3" fmla="*/ 2559462 h 2592799"/>
              <a:gd name="connsiteX4" fmla="*/ 719138 w 1957403"/>
              <a:gd name="connsiteY4" fmla="*/ 2592799 h 2592799"/>
              <a:gd name="connsiteX5" fmla="*/ 600582 w 1957403"/>
              <a:gd name="connsiteY5" fmla="*/ 1419225 h 2592799"/>
              <a:gd name="connsiteX6" fmla="*/ 0 w 1957403"/>
              <a:gd name="connsiteY6" fmla="*/ 168199 h 259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7403" h="2592799">
                <a:moveTo>
                  <a:pt x="0" y="168199"/>
                </a:moveTo>
                <a:cubicBezTo>
                  <a:pt x="358944" y="145470"/>
                  <a:pt x="432138" y="22729"/>
                  <a:pt x="791082" y="0"/>
                </a:cubicBezTo>
                <a:lnTo>
                  <a:pt x="1957403" y="472999"/>
                </a:lnTo>
                <a:cubicBezTo>
                  <a:pt x="1952641" y="1187537"/>
                  <a:pt x="1633553" y="1844924"/>
                  <a:pt x="1628791" y="2559462"/>
                </a:cubicBezTo>
                <a:lnTo>
                  <a:pt x="719138" y="2592799"/>
                </a:lnTo>
                <a:cubicBezTo>
                  <a:pt x="627232" y="2217483"/>
                  <a:pt x="692488" y="1794541"/>
                  <a:pt x="600582" y="1419225"/>
                </a:cubicBezTo>
                <a:lnTo>
                  <a:pt x="0" y="168199"/>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1" name="Link_South_Africa">
            <a:extLst>
              <a:ext uri="{FF2B5EF4-FFF2-40B4-BE49-F238E27FC236}">
                <a16:creationId xmlns:a16="http://schemas.microsoft.com/office/drawing/2014/main" xmlns="" id="{A676A69B-4856-4BC2-B4C0-C432AD05CDC0}"/>
              </a:ext>
            </a:extLst>
          </p:cNvPr>
          <p:cNvSpPr/>
          <p:nvPr userDrawn="1"/>
        </p:nvSpPr>
        <p:spPr bwMode="gray">
          <a:xfrm>
            <a:off x="5838332" y="3424239"/>
            <a:ext cx="5110658" cy="2612831"/>
          </a:xfrm>
          <a:custGeom>
            <a:avLst/>
            <a:gdLst>
              <a:gd name="connsiteX0" fmla="*/ 0 w 5129707"/>
              <a:gd name="connsiteY0" fmla="*/ 0 h 2202265"/>
              <a:gd name="connsiteX1" fmla="*/ 5129707 w 5129707"/>
              <a:gd name="connsiteY1" fmla="*/ 0 h 2202265"/>
              <a:gd name="connsiteX2" fmla="*/ 5129707 w 5129707"/>
              <a:gd name="connsiteY2" fmla="*/ 2202265 h 2202265"/>
              <a:gd name="connsiteX3" fmla="*/ 0 w 5129707"/>
              <a:gd name="connsiteY3" fmla="*/ 2202265 h 2202265"/>
              <a:gd name="connsiteX4" fmla="*/ 0 w 5129707"/>
              <a:gd name="connsiteY4" fmla="*/ 0 h 2202265"/>
              <a:gd name="connsiteX0" fmla="*/ 52387 w 5129707"/>
              <a:gd name="connsiteY0" fmla="*/ 933450 h 2202265"/>
              <a:gd name="connsiteX1" fmla="*/ 5129707 w 5129707"/>
              <a:gd name="connsiteY1" fmla="*/ 0 h 2202265"/>
              <a:gd name="connsiteX2" fmla="*/ 5129707 w 5129707"/>
              <a:gd name="connsiteY2" fmla="*/ 2202265 h 2202265"/>
              <a:gd name="connsiteX3" fmla="*/ 0 w 5129707"/>
              <a:gd name="connsiteY3" fmla="*/ 2202265 h 2202265"/>
              <a:gd name="connsiteX4" fmla="*/ 52387 w 5129707"/>
              <a:gd name="connsiteY4" fmla="*/ 933450 h 2202265"/>
              <a:gd name="connsiteX0" fmla="*/ 52387 w 5129707"/>
              <a:gd name="connsiteY0" fmla="*/ 1277890 h 2546705"/>
              <a:gd name="connsiteX1" fmla="*/ 2977057 w 5129707"/>
              <a:gd name="connsiteY1" fmla="*/ 0 h 2546705"/>
              <a:gd name="connsiteX2" fmla="*/ 5129707 w 5129707"/>
              <a:gd name="connsiteY2" fmla="*/ 344440 h 2546705"/>
              <a:gd name="connsiteX3" fmla="*/ 5129707 w 5129707"/>
              <a:gd name="connsiteY3" fmla="*/ 2546705 h 2546705"/>
              <a:gd name="connsiteX4" fmla="*/ 0 w 5129707"/>
              <a:gd name="connsiteY4" fmla="*/ 2546705 h 2546705"/>
              <a:gd name="connsiteX5" fmla="*/ 52387 w 5129707"/>
              <a:gd name="connsiteY5" fmla="*/ 1277890 h 2546705"/>
              <a:gd name="connsiteX0" fmla="*/ 52387 w 5129707"/>
              <a:gd name="connsiteY0" fmla="*/ 1277890 h 2546705"/>
              <a:gd name="connsiteX1" fmla="*/ 2315070 w 5129707"/>
              <a:gd name="connsiteY1" fmla="*/ 1276350 h 2546705"/>
              <a:gd name="connsiteX2" fmla="*/ 2977057 w 5129707"/>
              <a:gd name="connsiteY2" fmla="*/ 0 h 2546705"/>
              <a:gd name="connsiteX3" fmla="*/ 5129707 w 5129707"/>
              <a:gd name="connsiteY3" fmla="*/ 344440 h 2546705"/>
              <a:gd name="connsiteX4" fmla="*/ 5129707 w 5129707"/>
              <a:gd name="connsiteY4" fmla="*/ 2546705 h 2546705"/>
              <a:gd name="connsiteX5" fmla="*/ 0 w 5129707"/>
              <a:gd name="connsiteY5" fmla="*/ 2546705 h 2546705"/>
              <a:gd name="connsiteX6" fmla="*/ 52387 w 5129707"/>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138113 w 5077320"/>
              <a:gd name="connsiteY5" fmla="*/ 2146655 h 2546705"/>
              <a:gd name="connsiteX6" fmla="*/ 0 w 5077320"/>
              <a:gd name="connsiteY6" fmla="*/ 1277890 h 2546705"/>
              <a:gd name="connsiteX0" fmla="*/ 0 w 5101133"/>
              <a:gd name="connsiteY0" fmla="*/ 1277890 h 2556230"/>
              <a:gd name="connsiteX1" fmla="*/ 2262683 w 5101133"/>
              <a:gd name="connsiteY1" fmla="*/ 1276350 h 2556230"/>
              <a:gd name="connsiteX2" fmla="*/ 2924670 w 5101133"/>
              <a:gd name="connsiteY2" fmla="*/ 0 h 2556230"/>
              <a:gd name="connsiteX3" fmla="*/ 5077320 w 5101133"/>
              <a:gd name="connsiteY3" fmla="*/ 344440 h 2556230"/>
              <a:gd name="connsiteX4" fmla="*/ 5101133 w 5101133"/>
              <a:gd name="connsiteY4" fmla="*/ 2556230 h 2556230"/>
              <a:gd name="connsiteX5" fmla="*/ 138113 w 5101133"/>
              <a:gd name="connsiteY5" fmla="*/ 2146655 h 2556230"/>
              <a:gd name="connsiteX6" fmla="*/ 0 w 5101133"/>
              <a:gd name="connsiteY6" fmla="*/ 1277890 h 2556230"/>
              <a:gd name="connsiteX0" fmla="*/ 0 w 5101133"/>
              <a:gd name="connsiteY0" fmla="*/ 1277890 h 2667542"/>
              <a:gd name="connsiteX1" fmla="*/ 2262683 w 5101133"/>
              <a:gd name="connsiteY1" fmla="*/ 1276350 h 2667542"/>
              <a:gd name="connsiteX2" fmla="*/ 2924670 w 5101133"/>
              <a:gd name="connsiteY2" fmla="*/ 0 h 2667542"/>
              <a:gd name="connsiteX3" fmla="*/ 5077320 w 5101133"/>
              <a:gd name="connsiteY3" fmla="*/ 344440 h 2667542"/>
              <a:gd name="connsiteX4" fmla="*/ 5101133 w 5101133"/>
              <a:gd name="connsiteY4" fmla="*/ 2556230 h 2667542"/>
              <a:gd name="connsiteX5" fmla="*/ 138113 w 5101133"/>
              <a:gd name="connsiteY5" fmla="*/ 2146655 h 2667542"/>
              <a:gd name="connsiteX6" fmla="*/ 0 w 5101133"/>
              <a:gd name="connsiteY6" fmla="*/ 1277890 h 2667542"/>
              <a:gd name="connsiteX0" fmla="*/ 0 w 5110658"/>
              <a:gd name="connsiteY0" fmla="*/ 1277890 h 2605626"/>
              <a:gd name="connsiteX1" fmla="*/ 2262683 w 5110658"/>
              <a:gd name="connsiteY1" fmla="*/ 1276350 h 2605626"/>
              <a:gd name="connsiteX2" fmla="*/ 2924670 w 5110658"/>
              <a:gd name="connsiteY2" fmla="*/ 0 h 2605626"/>
              <a:gd name="connsiteX3" fmla="*/ 5077320 w 5110658"/>
              <a:gd name="connsiteY3" fmla="*/ 344440 h 2605626"/>
              <a:gd name="connsiteX4" fmla="*/ 5110658 w 5110658"/>
              <a:gd name="connsiteY4" fmla="*/ 2484793 h 2605626"/>
              <a:gd name="connsiteX5" fmla="*/ 138113 w 5110658"/>
              <a:gd name="connsiteY5" fmla="*/ 2146655 h 2605626"/>
              <a:gd name="connsiteX6" fmla="*/ 0 w 5110658"/>
              <a:gd name="connsiteY6" fmla="*/ 1277890 h 2605626"/>
              <a:gd name="connsiteX0" fmla="*/ 0 w 5110658"/>
              <a:gd name="connsiteY0" fmla="*/ 1277890 h 2612831"/>
              <a:gd name="connsiteX1" fmla="*/ 2262683 w 5110658"/>
              <a:gd name="connsiteY1" fmla="*/ 1276350 h 2612831"/>
              <a:gd name="connsiteX2" fmla="*/ 2924670 w 5110658"/>
              <a:gd name="connsiteY2" fmla="*/ 0 h 2612831"/>
              <a:gd name="connsiteX3" fmla="*/ 5077320 w 5110658"/>
              <a:gd name="connsiteY3" fmla="*/ 3444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 name="connsiteX0" fmla="*/ 0 w 5110658"/>
              <a:gd name="connsiteY0" fmla="*/ 1277890 h 2612831"/>
              <a:gd name="connsiteX1" fmla="*/ 2262683 w 5110658"/>
              <a:gd name="connsiteY1" fmla="*/ 1276350 h 2612831"/>
              <a:gd name="connsiteX2" fmla="*/ 2924670 w 5110658"/>
              <a:gd name="connsiteY2" fmla="*/ 0 h 2612831"/>
              <a:gd name="connsiteX3" fmla="*/ 5010645 w 5110658"/>
              <a:gd name="connsiteY3" fmla="*/ 10302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658" h="2612831">
                <a:moveTo>
                  <a:pt x="0" y="1277890"/>
                </a:moveTo>
                <a:cubicBezTo>
                  <a:pt x="285039" y="941545"/>
                  <a:pt x="1775238" y="1489332"/>
                  <a:pt x="2262683" y="1276350"/>
                </a:cubicBezTo>
                <a:cubicBezTo>
                  <a:pt x="2750128" y="1063368"/>
                  <a:pt x="2354758" y="30699"/>
                  <a:pt x="2924670" y="0"/>
                </a:cubicBezTo>
                <a:lnTo>
                  <a:pt x="5010645" y="1030240"/>
                </a:lnTo>
                <a:lnTo>
                  <a:pt x="5110658" y="2484793"/>
                </a:lnTo>
                <a:cubicBezTo>
                  <a:pt x="4732039" y="2846486"/>
                  <a:pt x="3562926" y="2332830"/>
                  <a:pt x="2734168" y="2276474"/>
                </a:cubicBezTo>
                <a:cubicBezTo>
                  <a:pt x="1905411" y="2220118"/>
                  <a:pt x="605714" y="2352773"/>
                  <a:pt x="138113" y="2146655"/>
                </a:cubicBezTo>
                <a:lnTo>
                  <a:pt x="0" y="1277890"/>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2" name="Link_Asia">
            <a:extLst>
              <a:ext uri="{FF2B5EF4-FFF2-40B4-BE49-F238E27FC236}">
                <a16:creationId xmlns:a16="http://schemas.microsoft.com/office/drawing/2014/main" xmlns="" id="{613AB25E-E4D5-406D-B0B9-D2CF2DB169AA}"/>
              </a:ext>
            </a:extLst>
          </p:cNvPr>
          <p:cNvSpPr/>
          <p:nvPr userDrawn="1"/>
        </p:nvSpPr>
        <p:spPr bwMode="gray">
          <a:xfrm>
            <a:off x="7600317" y="2271713"/>
            <a:ext cx="2394266" cy="1872155"/>
          </a:xfrm>
          <a:custGeom>
            <a:avLst/>
            <a:gdLst>
              <a:gd name="connsiteX0" fmla="*/ 0 w 2299016"/>
              <a:gd name="connsiteY0" fmla="*/ 0 h 1532270"/>
              <a:gd name="connsiteX1" fmla="*/ 2299016 w 2299016"/>
              <a:gd name="connsiteY1" fmla="*/ 0 h 1532270"/>
              <a:gd name="connsiteX2" fmla="*/ 2299016 w 2299016"/>
              <a:gd name="connsiteY2" fmla="*/ 1532270 h 1532270"/>
              <a:gd name="connsiteX3" fmla="*/ 0 w 2299016"/>
              <a:gd name="connsiteY3" fmla="*/ 1532270 h 1532270"/>
              <a:gd name="connsiteX4" fmla="*/ 0 w 2299016"/>
              <a:gd name="connsiteY4" fmla="*/ 0 h 1532270"/>
              <a:gd name="connsiteX0" fmla="*/ 0 w 2299016"/>
              <a:gd name="connsiteY0" fmla="*/ 0 h 1843199"/>
              <a:gd name="connsiteX1" fmla="*/ 2299016 w 2299016"/>
              <a:gd name="connsiteY1" fmla="*/ 0 h 1843199"/>
              <a:gd name="connsiteX2" fmla="*/ 2299016 w 2299016"/>
              <a:gd name="connsiteY2" fmla="*/ 1532270 h 1843199"/>
              <a:gd name="connsiteX3" fmla="*/ 429259 w 2299016"/>
              <a:gd name="connsiteY3" fmla="*/ 1843196 h 1843199"/>
              <a:gd name="connsiteX4" fmla="*/ 0 w 2299016"/>
              <a:gd name="connsiteY4" fmla="*/ 1532270 h 1843199"/>
              <a:gd name="connsiteX5" fmla="*/ 0 w 2299016"/>
              <a:gd name="connsiteY5" fmla="*/ 0 h 1843199"/>
              <a:gd name="connsiteX0" fmla="*/ 14287 w 2313303"/>
              <a:gd name="connsiteY0" fmla="*/ 0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14287 w 2313303"/>
              <a:gd name="connsiteY5" fmla="*/ 0 h 1843199"/>
              <a:gd name="connsiteX0" fmla="*/ 33337 w 2313303"/>
              <a:gd name="connsiteY0" fmla="*/ 161925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33337 w 2313303"/>
              <a:gd name="connsiteY5" fmla="*/ 161925 h 1843199"/>
              <a:gd name="connsiteX0" fmla="*/ 33337 w 2313303"/>
              <a:gd name="connsiteY0" fmla="*/ 190391 h 1871665"/>
              <a:gd name="connsiteX1" fmla="*/ 1224597 w 2313303"/>
              <a:gd name="connsiteY1" fmla="*/ 0 h 1871665"/>
              <a:gd name="connsiteX2" fmla="*/ 2313303 w 2313303"/>
              <a:gd name="connsiteY2" fmla="*/ 28466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13303"/>
              <a:gd name="connsiteY0" fmla="*/ 190391 h 1871665"/>
              <a:gd name="connsiteX1" fmla="*/ 1224597 w 2313303"/>
              <a:gd name="connsiteY1" fmla="*/ 0 h 1871665"/>
              <a:gd name="connsiteX2" fmla="*/ 2127565 w 2313303"/>
              <a:gd name="connsiteY2" fmla="*/ 128478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94266"/>
              <a:gd name="connsiteY0" fmla="*/ 190391 h 1871663"/>
              <a:gd name="connsiteX1" fmla="*/ 1224597 w 2394266"/>
              <a:gd name="connsiteY1" fmla="*/ 0 h 1871663"/>
              <a:gd name="connsiteX2" fmla="*/ 2127565 w 2394266"/>
              <a:gd name="connsiteY2" fmla="*/ 128478 h 1871663"/>
              <a:gd name="connsiteX3" fmla="*/ 2394266 w 2394266"/>
              <a:gd name="connsiteY3" fmla="*/ 1108298 h 1871663"/>
              <a:gd name="connsiteX4" fmla="*/ 443546 w 2394266"/>
              <a:gd name="connsiteY4" fmla="*/ 1871662 h 1871663"/>
              <a:gd name="connsiteX5" fmla="*/ 0 w 2394266"/>
              <a:gd name="connsiteY5" fmla="*/ 1308324 h 1871663"/>
              <a:gd name="connsiteX6" fmla="*/ 33337 w 2394266"/>
              <a:gd name="connsiteY6" fmla="*/ 190391 h 1871663"/>
              <a:gd name="connsiteX0" fmla="*/ 33337 w 2394266"/>
              <a:gd name="connsiteY0" fmla="*/ 190391 h 1874113"/>
              <a:gd name="connsiteX1" fmla="*/ 1224597 w 2394266"/>
              <a:gd name="connsiteY1" fmla="*/ 0 h 1874113"/>
              <a:gd name="connsiteX2" fmla="*/ 2127565 w 2394266"/>
              <a:gd name="connsiteY2" fmla="*/ 128478 h 1874113"/>
              <a:gd name="connsiteX3" fmla="*/ 2394266 w 2394266"/>
              <a:gd name="connsiteY3" fmla="*/ 1108298 h 1874113"/>
              <a:gd name="connsiteX4" fmla="*/ 1381758 w 2394266"/>
              <a:gd name="connsiteY4" fmla="*/ 1666875 h 1874113"/>
              <a:gd name="connsiteX5" fmla="*/ 443546 w 2394266"/>
              <a:gd name="connsiteY5" fmla="*/ 1871662 h 1874113"/>
              <a:gd name="connsiteX6" fmla="*/ 0 w 2394266"/>
              <a:gd name="connsiteY6" fmla="*/ 1308324 h 1874113"/>
              <a:gd name="connsiteX7" fmla="*/ 33337 w 2394266"/>
              <a:gd name="connsiteY7" fmla="*/ 190391 h 1874113"/>
              <a:gd name="connsiteX0" fmla="*/ 33337 w 2394266"/>
              <a:gd name="connsiteY0" fmla="*/ 190391 h 1872034"/>
              <a:gd name="connsiteX1" fmla="*/ 1224597 w 2394266"/>
              <a:gd name="connsiteY1" fmla="*/ 0 h 1872034"/>
              <a:gd name="connsiteX2" fmla="*/ 2127565 w 2394266"/>
              <a:gd name="connsiteY2" fmla="*/ 128478 h 1872034"/>
              <a:gd name="connsiteX3" fmla="*/ 2394266 w 2394266"/>
              <a:gd name="connsiteY3" fmla="*/ 1108298 h 1872034"/>
              <a:gd name="connsiteX4" fmla="*/ 1138871 w 2394266"/>
              <a:gd name="connsiteY4" fmla="*/ 1028700 h 1872034"/>
              <a:gd name="connsiteX5" fmla="*/ 443546 w 2394266"/>
              <a:gd name="connsiteY5" fmla="*/ 1871662 h 1872034"/>
              <a:gd name="connsiteX6" fmla="*/ 0 w 2394266"/>
              <a:gd name="connsiteY6" fmla="*/ 1308324 h 1872034"/>
              <a:gd name="connsiteX7" fmla="*/ 33337 w 2394266"/>
              <a:gd name="connsiteY7" fmla="*/ 190391 h 1872034"/>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4266" h="1872155">
                <a:moveTo>
                  <a:pt x="33337" y="190391"/>
                </a:moveTo>
                <a:cubicBezTo>
                  <a:pt x="485986" y="158677"/>
                  <a:pt x="771948" y="31714"/>
                  <a:pt x="1224597" y="0"/>
                </a:cubicBezTo>
                <a:lnTo>
                  <a:pt x="2127565" y="128478"/>
                </a:lnTo>
                <a:lnTo>
                  <a:pt x="2394266" y="1108298"/>
                </a:lnTo>
                <a:cubicBezTo>
                  <a:pt x="2293777" y="1324216"/>
                  <a:pt x="1430653" y="1399154"/>
                  <a:pt x="1117439" y="1212056"/>
                </a:cubicBezTo>
                <a:cubicBezTo>
                  <a:pt x="792319" y="1339283"/>
                  <a:pt x="697651" y="1890939"/>
                  <a:pt x="443546" y="1871662"/>
                </a:cubicBezTo>
                <a:lnTo>
                  <a:pt x="0" y="1308324"/>
                </a:lnTo>
                <a:lnTo>
                  <a:pt x="33337" y="190391"/>
                </a:lnTo>
                <a:close/>
              </a:path>
            </a:pathLst>
          </a:custGeom>
          <a:solidFill>
            <a:schemeClr val="accent5">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3" name="Link_Central_East_Europe_Middle_East">
            <a:extLst>
              <a:ext uri="{FF2B5EF4-FFF2-40B4-BE49-F238E27FC236}">
                <a16:creationId xmlns:a16="http://schemas.microsoft.com/office/drawing/2014/main" xmlns="" id="{7D203488-314A-40F1-AB32-B9568F5ABA62}"/>
              </a:ext>
            </a:extLst>
          </p:cNvPr>
          <p:cNvSpPr/>
          <p:nvPr userDrawn="1"/>
        </p:nvSpPr>
        <p:spPr bwMode="gray">
          <a:xfrm>
            <a:off x="5776913" y="1568449"/>
            <a:ext cx="4418272" cy="2262525"/>
          </a:xfrm>
          <a:custGeom>
            <a:avLst/>
            <a:gdLst>
              <a:gd name="connsiteX0" fmla="*/ 2074862 w 4418272"/>
              <a:gd name="connsiteY0" fmla="*/ 0 h 2262525"/>
              <a:gd name="connsiteX1" fmla="*/ 4418272 w 4418272"/>
              <a:gd name="connsiteY1" fmla="*/ 76357 h 2262525"/>
              <a:gd name="connsiteX2" fmla="*/ 4418272 w 4418272"/>
              <a:gd name="connsiteY2" fmla="*/ 1308669 h 2262525"/>
              <a:gd name="connsiteX3" fmla="*/ 1572281 w 4418272"/>
              <a:gd name="connsiteY3" fmla="*/ 1308669 h 2262525"/>
              <a:gd name="connsiteX4" fmla="*/ 1814259 w 4418272"/>
              <a:gd name="connsiteY4" fmla="*/ 1946763 h 2262525"/>
              <a:gd name="connsiteX5" fmla="*/ 981601 w 4418272"/>
              <a:gd name="connsiteY5" fmla="*/ 2262525 h 2262525"/>
              <a:gd name="connsiteX6" fmla="*/ 635654 w 4418272"/>
              <a:gd name="connsiteY6" fmla="*/ 1350267 h 2262525"/>
              <a:gd name="connsiteX7" fmla="*/ 529339 w 4418272"/>
              <a:gd name="connsiteY7" fmla="*/ 1369708 h 2262525"/>
              <a:gd name="connsiteX8" fmla="*/ 148114 w 4418272"/>
              <a:gd name="connsiteY8" fmla="*/ 1369708 h 2262525"/>
              <a:gd name="connsiteX9" fmla="*/ 0 w 4418272"/>
              <a:gd name="connsiteY9" fmla="*/ 1019970 h 2262525"/>
              <a:gd name="connsiteX10" fmla="*/ 228599 w 4418272"/>
              <a:gd name="connsiteY10" fmla="*/ 977108 h 2262525"/>
              <a:gd name="connsiteX11" fmla="*/ 252889 w 4418272"/>
              <a:gd name="connsiteY11" fmla="*/ 723253 h 2262525"/>
              <a:gd name="connsiteX12" fmla="*/ 542873 w 4418272"/>
              <a:gd name="connsiteY12" fmla="*/ 733960 h 2262525"/>
              <a:gd name="connsiteX13" fmla="*/ 541241 w 4418272"/>
              <a:gd name="connsiteY13" fmla="*/ 707572 h 2262525"/>
              <a:gd name="connsiteX14" fmla="*/ 560387 w 4418272"/>
              <a:gd name="connsiteY14" fmla="*/ 527050 h 2262525"/>
              <a:gd name="connsiteX15" fmla="*/ 741772 w 4418272"/>
              <a:gd name="connsiteY15" fmla="*/ 149382 h 2262525"/>
              <a:gd name="connsiteX16" fmla="*/ 2074862 w 4418272"/>
              <a:gd name="connsiteY16"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572281 w 4418272"/>
              <a:gd name="connsiteY4" fmla="*/ 1308669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399222 w 4418272"/>
              <a:gd name="connsiteY2" fmla="*/ 961006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586037 w 4418272"/>
              <a:gd name="connsiteY4" fmla="*/ 936626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676524 w 4418272"/>
              <a:gd name="connsiteY4" fmla="*/ 950913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676524 w 4418272"/>
              <a:gd name="connsiteY5" fmla="*/ 95091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538412 w 4418272"/>
              <a:gd name="connsiteY5" fmla="*/ 89376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8272" h="2262525">
                <a:moveTo>
                  <a:pt x="2074862" y="0"/>
                </a:moveTo>
                <a:lnTo>
                  <a:pt x="4418272" y="76357"/>
                </a:lnTo>
                <a:cubicBezTo>
                  <a:pt x="4416685" y="576027"/>
                  <a:pt x="4415097" y="1075698"/>
                  <a:pt x="4413510" y="1575368"/>
                </a:cubicBezTo>
                <a:cubicBezTo>
                  <a:pt x="4294669" y="1787009"/>
                  <a:pt x="3914554" y="1705071"/>
                  <a:pt x="3609975" y="1598614"/>
                </a:cubicBezTo>
                <a:cubicBezTo>
                  <a:pt x="3399059" y="1540576"/>
                  <a:pt x="3527425" y="1073151"/>
                  <a:pt x="3371850" y="965201"/>
                </a:cubicBezTo>
                <a:cubicBezTo>
                  <a:pt x="3216275" y="857251"/>
                  <a:pt x="2793890" y="919862"/>
                  <a:pt x="2538412" y="893763"/>
                </a:cubicBezTo>
                <a:lnTo>
                  <a:pt x="1615143" y="1070544"/>
                </a:lnTo>
                <a:lnTo>
                  <a:pt x="1814259" y="1946763"/>
                </a:lnTo>
                <a:lnTo>
                  <a:pt x="981601" y="2262525"/>
                </a:lnTo>
                <a:lnTo>
                  <a:pt x="635654" y="1350267"/>
                </a:lnTo>
                <a:lnTo>
                  <a:pt x="529339" y="1369708"/>
                </a:lnTo>
                <a:cubicBezTo>
                  <a:pt x="385000" y="1393521"/>
                  <a:pt x="249293" y="1405427"/>
                  <a:pt x="148114" y="1369708"/>
                </a:cubicBezTo>
                <a:cubicBezTo>
                  <a:pt x="147161" y="1257098"/>
                  <a:pt x="953" y="1132580"/>
                  <a:pt x="0" y="1019970"/>
                </a:cubicBezTo>
                <a:cubicBezTo>
                  <a:pt x="38100" y="977108"/>
                  <a:pt x="190499" y="1019970"/>
                  <a:pt x="228599" y="977108"/>
                </a:cubicBezTo>
                <a:lnTo>
                  <a:pt x="252889" y="723253"/>
                </a:lnTo>
                <a:lnTo>
                  <a:pt x="542873" y="733960"/>
                </a:lnTo>
                <a:lnTo>
                  <a:pt x="541241" y="707572"/>
                </a:lnTo>
                <a:cubicBezTo>
                  <a:pt x="540479" y="640784"/>
                  <a:pt x="545076" y="578956"/>
                  <a:pt x="560387" y="527050"/>
                </a:cubicBezTo>
                <a:lnTo>
                  <a:pt x="741772" y="149382"/>
                </a:lnTo>
                <a:cubicBezTo>
                  <a:pt x="1212594" y="140863"/>
                  <a:pt x="1604040" y="8519"/>
                  <a:pt x="2074862" y="0"/>
                </a:cubicBezTo>
                <a:close/>
              </a:path>
            </a:pathLst>
          </a:custGeom>
          <a:solidFill>
            <a:schemeClr val="accent1">
              <a:lumMod val="20000"/>
              <a:lumOff val="80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4" name="Link_North_West_Europe">
            <a:extLst>
              <a:ext uri="{FF2B5EF4-FFF2-40B4-BE49-F238E27FC236}">
                <a16:creationId xmlns:a16="http://schemas.microsoft.com/office/drawing/2014/main" xmlns="" id="{72B786F9-5F99-43D9-88CC-184AF3C46376}"/>
              </a:ext>
            </a:extLst>
          </p:cNvPr>
          <p:cNvSpPr/>
          <p:nvPr userDrawn="1"/>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5" name="Link_South_West_Europe">
            <a:extLst>
              <a:ext uri="{FF2B5EF4-FFF2-40B4-BE49-F238E27FC236}">
                <a16:creationId xmlns:a16="http://schemas.microsoft.com/office/drawing/2014/main" xmlns="" id="{4C9C7163-C6EE-42F8-B29D-88B0B976BA60}"/>
              </a:ext>
            </a:extLst>
          </p:cNvPr>
          <p:cNvSpPr/>
          <p:nvPr userDrawn="1"/>
        </p:nvSpPr>
        <p:spPr bwMode="gray">
          <a:xfrm>
            <a:off x="5113864" y="2428875"/>
            <a:ext cx="694006" cy="880438"/>
          </a:xfrm>
          <a:custGeom>
            <a:avLst/>
            <a:gdLst>
              <a:gd name="connsiteX0" fmla="*/ 0 w 676840"/>
              <a:gd name="connsiteY0" fmla="*/ 0 h 802968"/>
              <a:gd name="connsiteX1" fmla="*/ 676840 w 676840"/>
              <a:gd name="connsiteY1" fmla="*/ 0 h 802968"/>
              <a:gd name="connsiteX2" fmla="*/ 676840 w 676840"/>
              <a:gd name="connsiteY2" fmla="*/ 802968 h 802968"/>
              <a:gd name="connsiteX3" fmla="*/ 0 w 676840"/>
              <a:gd name="connsiteY3" fmla="*/ 802968 h 802968"/>
              <a:gd name="connsiteX4" fmla="*/ 0 w 676840"/>
              <a:gd name="connsiteY4" fmla="*/ 0 h 802968"/>
              <a:gd name="connsiteX0" fmla="*/ 0 w 676840"/>
              <a:gd name="connsiteY0" fmla="*/ 0 h 829162"/>
              <a:gd name="connsiteX1" fmla="*/ 676840 w 676840"/>
              <a:gd name="connsiteY1" fmla="*/ 0 h 829162"/>
              <a:gd name="connsiteX2" fmla="*/ 676840 w 676840"/>
              <a:gd name="connsiteY2" fmla="*/ 802968 h 829162"/>
              <a:gd name="connsiteX3" fmla="*/ 7143 w 676840"/>
              <a:gd name="connsiteY3" fmla="*/ 829162 h 829162"/>
              <a:gd name="connsiteX4" fmla="*/ 0 w 676840"/>
              <a:gd name="connsiteY4" fmla="*/ 0 h 829162"/>
              <a:gd name="connsiteX0" fmla="*/ 202407 w 669697"/>
              <a:gd name="connsiteY0" fmla="*/ 11906 h 829162"/>
              <a:gd name="connsiteX1" fmla="*/ 669697 w 669697"/>
              <a:gd name="connsiteY1" fmla="*/ 0 h 829162"/>
              <a:gd name="connsiteX2" fmla="*/ 669697 w 669697"/>
              <a:gd name="connsiteY2" fmla="*/ 802968 h 829162"/>
              <a:gd name="connsiteX3" fmla="*/ 0 w 669697"/>
              <a:gd name="connsiteY3" fmla="*/ 829162 h 829162"/>
              <a:gd name="connsiteX4" fmla="*/ 202407 w 669697"/>
              <a:gd name="connsiteY4" fmla="*/ 11906 h 829162"/>
              <a:gd name="connsiteX0" fmla="*/ 202407 w 669697"/>
              <a:gd name="connsiteY0" fmla="*/ 63182 h 880438"/>
              <a:gd name="connsiteX1" fmla="*/ 551131 w 669697"/>
              <a:gd name="connsiteY1" fmla="*/ 0 h 880438"/>
              <a:gd name="connsiteX2" fmla="*/ 669697 w 669697"/>
              <a:gd name="connsiteY2" fmla="*/ 51276 h 880438"/>
              <a:gd name="connsiteX3" fmla="*/ 669697 w 669697"/>
              <a:gd name="connsiteY3" fmla="*/ 854244 h 880438"/>
              <a:gd name="connsiteX4" fmla="*/ 0 w 669697"/>
              <a:gd name="connsiteY4" fmla="*/ 880438 h 880438"/>
              <a:gd name="connsiteX5" fmla="*/ 202407 w 669697"/>
              <a:gd name="connsiteY5"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669697 w 694006"/>
              <a:gd name="connsiteY4" fmla="*/ 854244 h 880438"/>
              <a:gd name="connsiteX5" fmla="*/ 0 w 694006"/>
              <a:gd name="connsiteY5" fmla="*/ 880438 h 880438"/>
              <a:gd name="connsiteX6" fmla="*/ 202407 w 694006"/>
              <a:gd name="connsiteY6"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372041 w 694006"/>
              <a:gd name="connsiteY4" fmla="*/ 839956 h 880438"/>
              <a:gd name="connsiteX5" fmla="*/ 0 w 694006"/>
              <a:gd name="connsiteY5" fmla="*/ 880438 h 880438"/>
              <a:gd name="connsiteX6" fmla="*/ 202407 w 694006"/>
              <a:gd name="connsiteY6" fmla="*/ 63182 h 8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006" h="880438">
                <a:moveTo>
                  <a:pt x="202407" y="63182"/>
                </a:moveTo>
                <a:cubicBezTo>
                  <a:pt x="309123" y="59584"/>
                  <a:pt x="444415" y="3598"/>
                  <a:pt x="551131" y="0"/>
                </a:cubicBezTo>
                <a:lnTo>
                  <a:pt x="669697" y="51276"/>
                </a:lnTo>
                <a:cubicBezTo>
                  <a:pt x="669862" y="156422"/>
                  <a:pt x="693841" y="273473"/>
                  <a:pt x="694006" y="378619"/>
                </a:cubicBezTo>
                <a:lnTo>
                  <a:pt x="372041" y="839956"/>
                </a:lnTo>
                <a:lnTo>
                  <a:pt x="0" y="880438"/>
                </a:lnTo>
                <a:lnTo>
                  <a:pt x="202407" y="6318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6" name="Link_Germany">
            <a:extLst>
              <a:ext uri="{FF2B5EF4-FFF2-40B4-BE49-F238E27FC236}">
                <a16:creationId xmlns:a16="http://schemas.microsoft.com/office/drawing/2014/main" xmlns="" id="{6B5A14B3-7F4F-4DA5-B752-CB8C4F86C999}"/>
              </a:ext>
            </a:extLst>
          </p:cNvPr>
          <p:cNvSpPr/>
          <p:nvPr userDrawn="1"/>
        </p:nvSpPr>
        <p:spPr bwMode="gray">
          <a:xfrm>
            <a:off x="5753460" y="2269569"/>
            <a:ext cx="283010" cy="312030"/>
          </a:xfrm>
          <a:custGeom>
            <a:avLst/>
            <a:gdLst>
              <a:gd name="connsiteX0" fmla="*/ 0 w 297888"/>
              <a:gd name="connsiteY0" fmla="*/ 0 h 352511"/>
              <a:gd name="connsiteX1" fmla="*/ 297888 w 297888"/>
              <a:gd name="connsiteY1" fmla="*/ 0 h 352511"/>
              <a:gd name="connsiteX2" fmla="*/ 297888 w 297888"/>
              <a:gd name="connsiteY2" fmla="*/ 352511 h 352511"/>
              <a:gd name="connsiteX3" fmla="*/ 0 w 297888"/>
              <a:gd name="connsiteY3" fmla="*/ 352511 h 352511"/>
              <a:gd name="connsiteX4" fmla="*/ 0 w 297888"/>
              <a:gd name="connsiteY4" fmla="*/ 0 h 352511"/>
              <a:gd name="connsiteX0" fmla="*/ 21432 w 297888"/>
              <a:gd name="connsiteY0" fmla="*/ 45243 h 352511"/>
              <a:gd name="connsiteX1" fmla="*/ 297888 w 297888"/>
              <a:gd name="connsiteY1" fmla="*/ 0 h 352511"/>
              <a:gd name="connsiteX2" fmla="*/ 297888 w 297888"/>
              <a:gd name="connsiteY2" fmla="*/ 352511 h 352511"/>
              <a:gd name="connsiteX3" fmla="*/ 0 w 297888"/>
              <a:gd name="connsiteY3" fmla="*/ 352511 h 352511"/>
              <a:gd name="connsiteX4" fmla="*/ 21432 w 297888"/>
              <a:gd name="connsiteY4" fmla="*/ 45243 h 352511"/>
              <a:gd name="connsiteX0" fmla="*/ 21432 w 297888"/>
              <a:gd name="connsiteY0" fmla="*/ 33337 h 340605"/>
              <a:gd name="connsiteX1" fmla="*/ 262170 w 297888"/>
              <a:gd name="connsiteY1" fmla="*/ 0 h 340605"/>
              <a:gd name="connsiteX2" fmla="*/ 297888 w 297888"/>
              <a:gd name="connsiteY2" fmla="*/ 340605 h 340605"/>
              <a:gd name="connsiteX3" fmla="*/ 0 w 297888"/>
              <a:gd name="connsiteY3" fmla="*/ 340605 h 340605"/>
              <a:gd name="connsiteX4" fmla="*/ 21432 w 297888"/>
              <a:gd name="connsiteY4" fmla="*/ 33337 h 340605"/>
              <a:gd name="connsiteX0" fmla="*/ 0 w 276456"/>
              <a:gd name="connsiteY0" fmla="*/ 33337 h 340605"/>
              <a:gd name="connsiteX1" fmla="*/ 240738 w 276456"/>
              <a:gd name="connsiteY1" fmla="*/ 0 h 340605"/>
              <a:gd name="connsiteX2" fmla="*/ 276456 w 276456"/>
              <a:gd name="connsiteY2" fmla="*/ 340605 h 340605"/>
              <a:gd name="connsiteX3" fmla="*/ 2380 w 276456"/>
              <a:gd name="connsiteY3" fmla="*/ 312030 h 340605"/>
              <a:gd name="connsiteX4" fmla="*/ 0 w 276456"/>
              <a:gd name="connsiteY4" fmla="*/ 33337 h 340605"/>
              <a:gd name="connsiteX0" fmla="*/ 0 w 278837"/>
              <a:gd name="connsiteY0" fmla="*/ 33337 h 312030"/>
              <a:gd name="connsiteX1" fmla="*/ 240738 w 278837"/>
              <a:gd name="connsiteY1" fmla="*/ 0 h 312030"/>
              <a:gd name="connsiteX2" fmla="*/ 278837 w 278837"/>
              <a:gd name="connsiteY2" fmla="*/ 309649 h 312030"/>
              <a:gd name="connsiteX3" fmla="*/ 2380 w 278837"/>
              <a:gd name="connsiteY3" fmla="*/ 312030 h 312030"/>
              <a:gd name="connsiteX4" fmla="*/ 0 w 278837"/>
              <a:gd name="connsiteY4" fmla="*/ 33337 h 312030"/>
              <a:gd name="connsiteX0" fmla="*/ 0 w 283010"/>
              <a:gd name="connsiteY0" fmla="*/ 33337 h 312030"/>
              <a:gd name="connsiteX1" fmla="*/ 240738 w 283010"/>
              <a:gd name="connsiteY1" fmla="*/ 0 h 312030"/>
              <a:gd name="connsiteX2" fmla="*/ 283010 w 283010"/>
              <a:gd name="connsiteY2" fmla="*/ 149781 h 312030"/>
              <a:gd name="connsiteX3" fmla="*/ 278837 w 283010"/>
              <a:gd name="connsiteY3" fmla="*/ 309649 h 312030"/>
              <a:gd name="connsiteX4" fmla="*/ 2380 w 283010"/>
              <a:gd name="connsiteY4" fmla="*/ 312030 h 312030"/>
              <a:gd name="connsiteX5" fmla="*/ 0 w 283010"/>
              <a:gd name="connsiteY5" fmla="*/ 33337 h 312030"/>
              <a:gd name="connsiteX0" fmla="*/ 0 w 283010"/>
              <a:gd name="connsiteY0" fmla="*/ 33337 h 312030"/>
              <a:gd name="connsiteX1" fmla="*/ 240738 w 283010"/>
              <a:gd name="connsiteY1" fmla="*/ 0 h 312030"/>
              <a:gd name="connsiteX2" fmla="*/ 283010 w 283010"/>
              <a:gd name="connsiteY2" fmla="*/ 149781 h 312030"/>
              <a:gd name="connsiteX3" fmla="*/ 245499 w 283010"/>
              <a:gd name="connsiteY3" fmla="*/ 307268 h 312030"/>
              <a:gd name="connsiteX4" fmla="*/ 2380 w 283010"/>
              <a:gd name="connsiteY4" fmla="*/ 312030 h 312030"/>
              <a:gd name="connsiteX5" fmla="*/ 0 w 283010"/>
              <a:gd name="connsiteY5" fmla="*/ 33337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010" h="312030">
                <a:moveTo>
                  <a:pt x="0" y="33337"/>
                </a:moveTo>
                <a:lnTo>
                  <a:pt x="240738" y="0"/>
                </a:lnTo>
                <a:cubicBezTo>
                  <a:pt x="246097" y="53102"/>
                  <a:pt x="277651" y="96679"/>
                  <a:pt x="283010" y="149781"/>
                </a:cubicBezTo>
                <a:lnTo>
                  <a:pt x="245499" y="307268"/>
                </a:lnTo>
                <a:lnTo>
                  <a:pt x="2380" y="312030"/>
                </a:lnTo>
                <a:cubicBezTo>
                  <a:pt x="1587" y="219132"/>
                  <a:pt x="793" y="126235"/>
                  <a:pt x="0" y="33337"/>
                </a:cubicBez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pic>
        <p:nvPicPr>
          <p:cNvPr id="197" name="Grafik 196">
            <a:extLst>
              <a:ext uri="{FF2B5EF4-FFF2-40B4-BE49-F238E27FC236}">
                <a16:creationId xmlns:a16="http://schemas.microsoft.com/office/drawing/2014/main" xmlns="" id="{8C6EAAFB-0693-4028-94F6-1C66CFA00731}"/>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2691060274"/>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2_empty_white">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xmlns="" id="{04D450CB-F47A-4574-A86C-614F832194AC}"/>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rightnessContrast bright="18000"/>
                    </a14:imgEffect>
                  </a14:imgLayer>
                </a14:imgProps>
              </a:ext>
              <a:ext uri="{28A0092B-C50C-407E-A947-70E740481C1C}">
                <a14:useLocalDpi xmlns:a14="http://schemas.microsoft.com/office/drawing/2010/main" val="0"/>
              </a:ext>
            </a:extLst>
          </a:blip>
          <a:srcRect l="26508" r="21639"/>
          <a:stretch/>
        </p:blipFill>
        <p:spPr>
          <a:xfrm>
            <a:off x="0" y="164"/>
            <a:ext cx="12192000" cy="6857835"/>
          </a:xfrm>
          <a:prstGeom prst="rect">
            <a:avLst/>
          </a:prstGeom>
        </p:spPr>
      </p:pic>
      <p:sp>
        <p:nvSpPr>
          <p:cNvPr id="2" name="Fußzeilenplatzhalter 1">
            <a:extLst>
              <a:ext uri="{FF2B5EF4-FFF2-40B4-BE49-F238E27FC236}">
                <a16:creationId xmlns:a16="http://schemas.microsoft.com/office/drawing/2014/main" xmlns="" id="{CDC01952-06E7-4614-A0A6-E1924C5FB21C}"/>
              </a:ext>
            </a:extLst>
          </p:cNvPr>
          <p:cNvSpPr>
            <a:spLocks noGrp="1"/>
          </p:cNvSpPr>
          <p:nvPr>
            <p:ph type="ftr" sz="quarter" idx="12"/>
          </p:nvPr>
        </p:nvSpPr>
        <p:spPr/>
        <p:txBody>
          <a:bodyPr/>
          <a:lstStyle>
            <a:lvl1pPr>
              <a:defRPr>
                <a:solidFill>
                  <a:schemeClr val="tx1"/>
                </a:solidFill>
              </a:defRPr>
            </a:lvl1pPr>
          </a:lstStyle>
          <a:p>
            <a:r>
              <a:rPr lang="de-DE"/>
              <a:t>Footer</a:t>
            </a:r>
          </a:p>
        </p:txBody>
      </p:sp>
      <p:sp>
        <p:nvSpPr>
          <p:cNvPr id="3" name="Foliennummernplatzhalter 2">
            <a:extLst>
              <a:ext uri="{FF2B5EF4-FFF2-40B4-BE49-F238E27FC236}">
                <a16:creationId xmlns:a16="http://schemas.microsoft.com/office/drawing/2014/main" xmlns="" id="{706929D5-EB86-4AAE-817F-B98618BBC262}"/>
              </a:ext>
            </a:extLst>
          </p:cNvPr>
          <p:cNvSpPr>
            <a:spLocks noGrp="1"/>
          </p:cNvSpPr>
          <p:nvPr>
            <p:ph type="sldNum" sz="quarter" idx="13"/>
          </p:nvPr>
        </p:nvSpPr>
        <p:spPr/>
        <p:txBody>
          <a:bodyPr/>
          <a:lstStyle>
            <a:lvl1pPr>
              <a:defRPr>
                <a:solidFill>
                  <a:schemeClr val="tx1"/>
                </a:solidFill>
              </a:defRPr>
            </a:lvl1pPr>
          </a:lstStyle>
          <a:p>
            <a:fld id="{E9673082-F094-41F5-A539-FC5A0CDD8B22}" type="slidenum">
              <a:rPr lang="de-DE" smtClean="0"/>
              <a:pPr/>
              <a:t>‹Nr.›</a:t>
            </a:fld>
            <a:endParaRPr lang="de-DE" dirty="0"/>
          </a:p>
        </p:txBody>
      </p:sp>
      <p:pic>
        <p:nvPicPr>
          <p:cNvPr id="7" name="Grafik 6">
            <a:extLst>
              <a:ext uri="{FF2B5EF4-FFF2-40B4-BE49-F238E27FC236}">
                <a16:creationId xmlns:a16="http://schemas.microsoft.com/office/drawing/2014/main" xmlns="" id="{F054234D-418B-4C59-87EE-C85491FF0A26}"/>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0080000" y="360000"/>
            <a:ext cx="1468800" cy="419652"/>
          </a:xfrm>
          <a:prstGeom prst="rect">
            <a:avLst/>
          </a:prstGeom>
        </p:spPr>
      </p:pic>
    </p:spTree>
    <p:custDataLst>
      <p:tags r:id="rId1"/>
    </p:custDataLst>
    <p:extLst>
      <p:ext uri="{BB962C8B-B14F-4D97-AF65-F5344CB8AC3E}">
        <p14:creationId xmlns:p14="http://schemas.microsoft.com/office/powerpoint/2010/main" val="346919770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ntermediate Slide_images">
    <p:spTree>
      <p:nvGrpSpPr>
        <p:cNvPr id="1" name=""/>
        <p:cNvGrpSpPr/>
        <p:nvPr/>
      </p:nvGrpSpPr>
      <p:grpSpPr>
        <a:xfrm>
          <a:off x="0" y="0"/>
          <a:ext cx="0" cy="0"/>
          <a:chOff x="0" y="0"/>
          <a:chExt cx="0" cy="0"/>
        </a:xfrm>
      </p:grpSpPr>
      <p:sp>
        <p:nvSpPr>
          <p:cNvPr id="5" name="Rechteck 4">
            <a:extLst>
              <a:ext uri="{FF2B5EF4-FFF2-40B4-BE49-F238E27FC236}">
                <a16:creationId xmlns:a16="http://schemas.microsoft.com/office/drawing/2014/main" xmlns="" id="{F56D32F2-1C52-4DC9-9A3E-964D2EB6F0E7}"/>
              </a:ext>
            </a:extLst>
          </p:cNvPr>
          <p:cNvSpPr/>
          <p:nvPr userDrawn="1"/>
        </p:nvSpPr>
        <p:spPr bwMode="gray">
          <a:xfrm>
            <a:off x="0" y="0"/>
            <a:ext cx="12192000" cy="2241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 name="Titel 1">
            <a:extLst>
              <a:ext uri="{FF2B5EF4-FFF2-40B4-BE49-F238E27FC236}">
                <a16:creationId xmlns:a16="http://schemas.microsoft.com/office/drawing/2014/main" xmlns="" id="{CC344E82-F4CA-4AA8-94CD-7C2FC3777DAD}"/>
              </a:ext>
            </a:extLst>
          </p:cNvPr>
          <p:cNvSpPr>
            <a:spLocks noGrp="1"/>
          </p:cNvSpPr>
          <p:nvPr>
            <p:ph type="title" hasCustomPrompt="1"/>
          </p:nvPr>
        </p:nvSpPr>
        <p:spPr>
          <a:xfrm>
            <a:off x="3395663" y="1782499"/>
            <a:ext cx="5400675" cy="537633"/>
          </a:xfrm>
        </p:spPr>
        <p:txBody>
          <a:bodyPr anchor="b"/>
          <a:lstStyle>
            <a:lvl1pPr>
              <a:defRPr sz="2800" b="1"/>
            </a:lvl1pPr>
          </a:lstStyle>
          <a:p>
            <a:r>
              <a:rPr lang="de-DE" dirty="0"/>
              <a:t>Click </a:t>
            </a:r>
            <a:r>
              <a:rPr lang="de-DE" dirty="0" err="1"/>
              <a:t>to</a:t>
            </a:r>
            <a:r>
              <a:rPr lang="de-DE" dirty="0"/>
              <a:t> </a:t>
            </a:r>
            <a:r>
              <a:rPr lang="de-DE" dirty="0" err="1"/>
              <a:t>add</a:t>
            </a:r>
            <a:r>
              <a:rPr lang="de-DE" dirty="0"/>
              <a:t> title</a:t>
            </a:r>
          </a:p>
        </p:txBody>
      </p:sp>
      <p:sp>
        <p:nvSpPr>
          <p:cNvPr id="3" name="Fußzeilenplatzhalter 2">
            <a:extLst>
              <a:ext uri="{FF2B5EF4-FFF2-40B4-BE49-F238E27FC236}">
                <a16:creationId xmlns:a16="http://schemas.microsoft.com/office/drawing/2014/main" xmlns="" id="{BFEC618F-8EA7-459A-9C08-07A46C3024CB}"/>
              </a:ext>
            </a:extLst>
          </p:cNvPr>
          <p:cNvSpPr>
            <a:spLocks noGrp="1"/>
          </p:cNvSpPr>
          <p:nvPr>
            <p:ph type="ftr" sz="quarter" idx="10"/>
          </p:nvPr>
        </p:nvSpPr>
        <p:spPr/>
        <p:txBody>
          <a:bodyPr/>
          <a:lstStyle/>
          <a:p>
            <a:r>
              <a:rPr lang="de-DE"/>
              <a:t>Footer</a:t>
            </a:r>
          </a:p>
        </p:txBody>
      </p:sp>
      <p:sp>
        <p:nvSpPr>
          <p:cNvPr id="4" name="Foliennummernplatzhalter 3">
            <a:extLst>
              <a:ext uri="{FF2B5EF4-FFF2-40B4-BE49-F238E27FC236}">
                <a16:creationId xmlns:a16="http://schemas.microsoft.com/office/drawing/2014/main" xmlns="" id="{8D9B52EA-5A5E-4AE0-B58F-328DB15F36DA}"/>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7" name="Textplatzhalter 6">
            <a:extLst>
              <a:ext uri="{FF2B5EF4-FFF2-40B4-BE49-F238E27FC236}">
                <a16:creationId xmlns:a16="http://schemas.microsoft.com/office/drawing/2014/main" xmlns="" id="{A56143A6-F793-47E6-A33F-5CB82AE142C7}"/>
              </a:ext>
            </a:extLst>
          </p:cNvPr>
          <p:cNvSpPr>
            <a:spLocks noGrp="1"/>
          </p:cNvSpPr>
          <p:nvPr>
            <p:ph type="body" sz="quarter" idx="12"/>
          </p:nvPr>
        </p:nvSpPr>
        <p:spPr>
          <a:xfrm>
            <a:off x="3395663" y="2537620"/>
            <a:ext cx="5400675" cy="2063750"/>
          </a:xfrm>
          <a:prstGeom prst="rect">
            <a:avLst/>
          </a:prstGeom>
        </p:spPr>
        <p:txBody>
          <a:bodyPr/>
          <a:lstStyle>
            <a:lvl1pPr>
              <a:defRPr>
                <a:solidFill>
                  <a:schemeClr val="bg1"/>
                </a:solidFill>
              </a:defRPr>
            </a:lvl1pPr>
          </a:lstStyle>
          <a:p>
            <a:pPr lvl="0"/>
            <a:endParaRPr lang="de-DE" dirty="0"/>
          </a:p>
        </p:txBody>
      </p:sp>
      <p:sp>
        <p:nvSpPr>
          <p:cNvPr id="9" name="Bildplatzhalter 8">
            <a:extLst>
              <a:ext uri="{FF2B5EF4-FFF2-40B4-BE49-F238E27FC236}">
                <a16:creationId xmlns:a16="http://schemas.microsoft.com/office/drawing/2014/main" xmlns="" id="{A6BDF898-10DA-4843-8904-8328453942B9}"/>
              </a:ext>
            </a:extLst>
          </p:cNvPr>
          <p:cNvSpPr>
            <a:spLocks noGrp="1"/>
          </p:cNvSpPr>
          <p:nvPr>
            <p:ph type="pic" sz="quarter" idx="13"/>
          </p:nvPr>
        </p:nvSpPr>
        <p:spPr>
          <a:xfrm>
            <a:off x="231037"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0" name="Bildplatzhalter 8">
            <a:extLst>
              <a:ext uri="{FF2B5EF4-FFF2-40B4-BE49-F238E27FC236}">
                <a16:creationId xmlns:a16="http://schemas.microsoft.com/office/drawing/2014/main" xmlns="" id="{D11926EE-41E7-4441-9E0F-B4D23F095EBC}"/>
              </a:ext>
            </a:extLst>
          </p:cNvPr>
          <p:cNvSpPr>
            <a:spLocks noGrp="1"/>
          </p:cNvSpPr>
          <p:nvPr>
            <p:ph type="pic" sz="quarter" idx="14"/>
          </p:nvPr>
        </p:nvSpPr>
        <p:spPr>
          <a:xfrm>
            <a:off x="1708296"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1" name="Bildplatzhalter 8">
            <a:extLst>
              <a:ext uri="{FF2B5EF4-FFF2-40B4-BE49-F238E27FC236}">
                <a16:creationId xmlns:a16="http://schemas.microsoft.com/office/drawing/2014/main" xmlns="" id="{D3A897B9-32F9-4432-B266-09ACF158C6F9}"/>
              </a:ext>
            </a:extLst>
          </p:cNvPr>
          <p:cNvSpPr>
            <a:spLocks noGrp="1"/>
          </p:cNvSpPr>
          <p:nvPr>
            <p:ph type="pic" sz="quarter" idx="15"/>
          </p:nvPr>
        </p:nvSpPr>
        <p:spPr>
          <a:xfrm>
            <a:off x="3185555"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2" name="Bildplatzhalter 8">
            <a:extLst>
              <a:ext uri="{FF2B5EF4-FFF2-40B4-BE49-F238E27FC236}">
                <a16:creationId xmlns:a16="http://schemas.microsoft.com/office/drawing/2014/main" xmlns="" id="{692D4C77-FD65-4308-930D-972CD79ACC3C}"/>
              </a:ext>
            </a:extLst>
          </p:cNvPr>
          <p:cNvSpPr>
            <a:spLocks noGrp="1"/>
          </p:cNvSpPr>
          <p:nvPr>
            <p:ph type="pic" sz="quarter" idx="16"/>
          </p:nvPr>
        </p:nvSpPr>
        <p:spPr>
          <a:xfrm>
            <a:off x="4662814"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3" name="Bildplatzhalter 8">
            <a:extLst>
              <a:ext uri="{FF2B5EF4-FFF2-40B4-BE49-F238E27FC236}">
                <a16:creationId xmlns:a16="http://schemas.microsoft.com/office/drawing/2014/main" xmlns="" id="{0FA0FD26-8E24-4397-9D0F-3A80D3BDEFFF}"/>
              </a:ext>
            </a:extLst>
          </p:cNvPr>
          <p:cNvSpPr>
            <a:spLocks noGrp="1"/>
          </p:cNvSpPr>
          <p:nvPr>
            <p:ph type="pic" sz="quarter" idx="17"/>
          </p:nvPr>
        </p:nvSpPr>
        <p:spPr>
          <a:xfrm>
            <a:off x="6140073"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4" name="Bildplatzhalter 8">
            <a:extLst>
              <a:ext uri="{FF2B5EF4-FFF2-40B4-BE49-F238E27FC236}">
                <a16:creationId xmlns:a16="http://schemas.microsoft.com/office/drawing/2014/main" xmlns="" id="{E2795031-4C3F-4F34-8FD2-EECDD1705377}"/>
              </a:ext>
            </a:extLst>
          </p:cNvPr>
          <p:cNvSpPr>
            <a:spLocks noGrp="1"/>
          </p:cNvSpPr>
          <p:nvPr>
            <p:ph type="pic" sz="quarter" idx="18"/>
          </p:nvPr>
        </p:nvSpPr>
        <p:spPr>
          <a:xfrm>
            <a:off x="7617332"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5" name="Bildplatzhalter 8">
            <a:extLst>
              <a:ext uri="{FF2B5EF4-FFF2-40B4-BE49-F238E27FC236}">
                <a16:creationId xmlns:a16="http://schemas.microsoft.com/office/drawing/2014/main" xmlns="" id="{F6C4415B-9BD3-497F-9ADC-1AE2F6239978}"/>
              </a:ext>
            </a:extLst>
          </p:cNvPr>
          <p:cNvSpPr>
            <a:spLocks noGrp="1"/>
          </p:cNvSpPr>
          <p:nvPr>
            <p:ph type="pic" sz="quarter" idx="19"/>
          </p:nvPr>
        </p:nvSpPr>
        <p:spPr>
          <a:xfrm>
            <a:off x="9094591"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sp>
        <p:nvSpPr>
          <p:cNvPr id="16" name="Bildplatzhalter 8">
            <a:extLst>
              <a:ext uri="{FF2B5EF4-FFF2-40B4-BE49-F238E27FC236}">
                <a16:creationId xmlns:a16="http://schemas.microsoft.com/office/drawing/2014/main" xmlns="" id="{E479ECA0-0ABE-4099-BA37-6E138D711F6B}"/>
              </a:ext>
            </a:extLst>
          </p:cNvPr>
          <p:cNvSpPr>
            <a:spLocks noGrp="1"/>
          </p:cNvSpPr>
          <p:nvPr>
            <p:ph type="pic" sz="quarter" idx="20"/>
          </p:nvPr>
        </p:nvSpPr>
        <p:spPr>
          <a:xfrm>
            <a:off x="10571847" y="5030788"/>
            <a:ext cx="1389116" cy="1047750"/>
          </a:xfrm>
          <a:prstGeom prst="rect">
            <a:avLst/>
          </a:prstGeom>
          <a:effectLst>
            <a:outerShdw blurRad="101600" algn="ctr" rotWithShape="0">
              <a:prstClr val="black">
                <a:alpha val="25000"/>
              </a:prstClr>
            </a:outerShdw>
          </a:effectLst>
        </p:spPr>
        <p:txBody>
          <a:bodyPr/>
          <a:lstStyle>
            <a:lvl1pPr algn="ctr">
              <a:defRPr>
                <a:solidFill>
                  <a:schemeClr val="bg1">
                    <a:alpha val="0"/>
                  </a:schemeClr>
                </a:solidFill>
              </a:defRPr>
            </a:lvl1pPr>
          </a:lstStyle>
          <a:p>
            <a:endParaRPr lang="de-DE"/>
          </a:p>
        </p:txBody>
      </p:sp>
      <p:pic>
        <p:nvPicPr>
          <p:cNvPr id="17" name="Grafik 16">
            <a:extLst>
              <a:ext uri="{FF2B5EF4-FFF2-40B4-BE49-F238E27FC236}">
                <a16:creationId xmlns:a16="http://schemas.microsoft.com/office/drawing/2014/main" xmlns="" id="{8E72B48E-5DFB-49B4-9AEB-B59EF19C6AA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0080000" y="360000"/>
            <a:ext cx="1468800" cy="419652"/>
          </a:xfrm>
          <a:prstGeom prst="rect">
            <a:avLst/>
          </a:prstGeom>
        </p:spPr>
      </p:pic>
    </p:spTree>
    <p:extLst>
      <p:ext uri="{BB962C8B-B14F-4D97-AF65-F5344CB8AC3E}">
        <p14:creationId xmlns:p14="http://schemas.microsoft.com/office/powerpoint/2010/main" val="30611411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_only">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Tree>
    <p:custDataLst>
      <p:tags r:id="rId1"/>
    </p:custDataLst>
    <p:extLst>
      <p:ext uri="{BB962C8B-B14F-4D97-AF65-F5344CB8AC3E}">
        <p14:creationId xmlns:p14="http://schemas.microsoft.com/office/powerpoint/2010/main" val="354600440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_and_Copy">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
        <p:nvSpPr>
          <p:cNvPr id="6" name="Textplatzhalter 6">
            <a:extLst>
              <a:ext uri="{FF2B5EF4-FFF2-40B4-BE49-F238E27FC236}">
                <a16:creationId xmlns:a16="http://schemas.microsoft.com/office/drawing/2014/main" xmlns="" id="{F31EE878-E588-45F3-A65A-289C0B12184F}"/>
              </a:ext>
            </a:extLst>
          </p:cNvPr>
          <p:cNvSpPr>
            <a:spLocks noGrp="1"/>
          </p:cNvSpPr>
          <p:nvPr>
            <p:ph type="body" sz="quarter" idx="12"/>
          </p:nvPr>
        </p:nvSpPr>
        <p:spPr>
          <a:xfrm>
            <a:off x="515938" y="1289050"/>
            <a:ext cx="5580062" cy="3327400"/>
          </a:xfrm>
          <a:prstGeom prst="rect">
            <a:avLst/>
          </a:prstGeom>
        </p:spPr>
        <p:txBody>
          <a:bodyPr/>
          <a:lstStyle>
            <a:lvl1pPr>
              <a:defRPr>
                <a:solidFill>
                  <a:schemeClr val="bg1"/>
                </a:solidFill>
              </a:defRPr>
            </a:lvl1pPr>
          </a:lstStyle>
          <a:p>
            <a:pPr lvl="0"/>
            <a:endParaRPr lang="de-DE" dirty="0"/>
          </a:p>
        </p:txBody>
      </p:sp>
    </p:spTree>
    <p:custDataLst>
      <p:tags r:id="rId1"/>
    </p:custDataLst>
    <p:extLst>
      <p:ext uri="{BB962C8B-B14F-4D97-AF65-F5344CB8AC3E}">
        <p14:creationId xmlns:p14="http://schemas.microsoft.com/office/powerpoint/2010/main" val="132254769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_and_Copy_Icon">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sp>
        <p:nvSpPr>
          <p:cNvPr id="6" name="Textplatzhalter 6">
            <a:extLst>
              <a:ext uri="{FF2B5EF4-FFF2-40B4-BE49-F238E27FC236}">
                <a16:creationId xmlns:a16="http://schemas.microsoft.com/office/drawing/2014/main" xmlns="" id="{F31EE878-E588-45F3-A65A-289C0B12184F}"/>
              </a:ext>
            </a:extLst>
          </p:cNvPr>
          <p:cNvSpPr>
            <a:spLocks noGrp="1"/>
          </p:cNvSpPr>
          <p:nvPr>
            <p:ph type="body" sz="quarter" idx="12"/>
          </p:nvPr>
        </p:nvSpPr>
        <p:spPr>
          <a:xfrm>
            <a:off x="1582738" y="1289050"/>
            <a:ext cx="5580062" cy="3327400"/>
          </a:xfrm>
          <a:prstGeom prst="rect">
            <a:avLst/>
          </a:prstGeom>
        </p:spPr>
        <p:txBody>
          <a:bodyPr/>
          <a:lstStyle>
            <a:lvl1pPr>
              <a:defRPr>
                <a:solidFill>
                  <a:schemeClr val="bg1"/>
                </a:solidFill>
              </a:defRPr>
            </a:lvl1pPr>
          </a:lstStyle>
          <a:p>
            <a:pPr lvl="0"/>
            <a:endParaRPr lang="de-DE" dirty="0"/>
          </a:p>
        </p:txBody>
      </p:sp>
      <p:sp>
        <p:nvSpPr>
          <p:cNvPr id="7" name="Bildplatzhalter 6">
            <a:extLst>
              <a:ext uri="{FF2B5EF4-FFF2-40B4-BE49-F238E27FC236}">
                <a16:creationId xmlns:a16="http://schemas.microsoft.com/office/drawing/2014/main" xmlns="" id="{A92E9F77-4E79-4962-B0CA-8387FB3655E7}"/>
              </a:ext>
            </a:extLst>
          </p:cNvPr>
          <p:cNvSpPr>
            <a:spLocks noGrp="1"/>
          </p:cNvSpPr>
          <p:nvPr>
            <p:ph type="pic" sz="quarter" idx="13"/>
          </p:nvPr>
        </p:nvSpPr>
        <p:spPr>
          <a:xfrm>
            <a:off x="515938" y="1289050"/>
            <a:ext cx="952500" cy="952500"/>
          </a:xfrm>
          <a:prstGeom prst="rect">
            <a:avLst/>
          </a:prstGeom>
        </p:spPr>
        <p:txBody>
          <a:bodyPr/>
          <a:lstStyle>
            <a:lvl1pPr algn="ctr">
              <a:defRPr>
                <a:solidFill>
                  <a:schemeClr val="bg1"/>
                </a:solidFill>
              </a:defRPr>
            </a:lvl1pPr>
          </a:lstStyle>
          <a:p>
            <a:endParaRPr lang="de-DE" dirty="0"/>
          </a:p>
        </p:txBody>
      </p:sp>
    </p:spTree>
    <p:custDataLst>
      <p:tags r:id="rId1"/>
    </p:custDataLst>
    <p:extLst>
      <p:ext uri="{BB962C8B-B14F-4D97-AF65-F5344CB8AC3E}">
        <p14:creationId xmlns:p14="http://schemas.microsoft.com/office/powerpoint/2010/main" val="400072449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layout_4_inside">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bg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bg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4204003"/>
            <a:ext cx="3282435" cy="0"/>
          </a:xfrm>
          <a:prstGeom prst="line">
            <a:avLst/>
          </a:prstGeom>
          <a:ln w="25400">
            <a:solidFill>
              <a:schemeClr val="accent3">
                <a:lumMod val="50000"/>
              </a:schemeClr>
            </a:solidFill>
            <a:prstDash val="dot"/>
          </a:ln>
        </p:spPr>
      </p:cxnSp>
      <p:cxnSp>
        <p:nvCxnSpPr>
          <p:cNvPr id="8" name="Gerader Verbinder 7">
            <a:extLst>
              <a:ext uri="{FF2B5EF4-FFF2-40B4-BE49-F238E27FC236}">
                <a16:creationId xmlns:a16="http://schemas.microsoft.com/office/drawing/2014/main" xmlns="" id="{D6D0F8FF-2BFF-4414-90D2-9A8DDCAA363A}"/>
              </a:ext>
            </a:extLst>
          </p:cNvPr>
          <p:cNvCxnSpPr>
            <a:cxnSpLocks/>
          </p:cNvCxnSpPr>
          <p:nvPr userDrawn="1"/>
        </p:nvCxnSpPr>
        <p:spPr bwMode="gray">
          <a:xfrm>
            <a:off x="603765" y="5831508"/>
            <a:ext cx="3282435" cy="0"/>
          </a:xfrm>
          <a:prstGeom prst="line">
            <a:avLst/>
          </a:prstGeom>
          <a:ln w="25400">
            <a:solidFill>
              <a:schemeClr val="accent3">
                <a:lumMod val="50000"/>
              </a:schemeClr>
            </a:solidFill>
            <a:prstDash val="dot"/>
          </a:ln>
        </p:spPr>
      </p:cxnSp>
      <p:cxnSp>
        <p:nvCxnSpPr>
          <p:cNvPr id="9" name="Gerader Verbinder 8">
            <a:extLst>
              <a:ext uri="{FF2B5EF4-FFF2-40B4-BE49-F238E27FC236}">
                <a16:creationId xmlns:a16="http://schemas.microsoft.com/office/drawing/2014/main" xmlns="" id="{DB798842-E4E2-4B36-A427-EC782E381054}"/>
              </a:ext>
            </a:extLst>
          </p:cNvPr>
          <p:cNvCxnSpPr>
            <a:cxnSpLocks/>
          </p:cNvCxnSpPr>
          <p:nvPr userDrawn="1"/>
        </p:nvCxnSpPr>
        <p:spPr bwMode="gray">
          <a:xfrm>
            <a:off x="8319434" y="4204003"/>
            <a:ext cx="3282435" cy="0"/>
          </a:xfrm>
          <a:prstGeom prst="line">
            <a:avLst/>
          </a:prstGeom>
          <a:ln w="25400">
            <a:solidFill>
              <a:schemeClr val="accent3">
                <a:lumMod val="50000"/>
              </a:schemeClr>
            </a:solidFill>
            <a:prstDash val="dot"/>
          </a:ln>
        </p:spPr>
      </p:cxnSp>
      <p:cxnSp>
        <p:nvCxnSpPr>
          <p:cNvPr id="10" name="Gerader Verbinder 9">
            <a:extLst>
              <a:ext uri="{FF2B5EF4-FFF2-40B4-BE49-F238E27FC236}">
                <a16:creationId xmlns:a16="http://schemas.microsoft.com/office/drawing/2014/main" xmlns="" id="{51472858-035D-4294-B2EB-C892F7FD2AD0}"/>
              </a:ext>
            </a:extLst>
          </p:cNvPr>
          <p:cNvCxnSpPr>
            <a:cxnSpLocks/>
          </p:cNvCxnSpPr>
          <p:nvPr userDrawn="1"/>
        </p:nvCxnSpPr>
        <p:spPr bwMode="gray">
          <a:xfrm>
            <a:off x="8319434" y="5831508"/>
            <a:ext cx="3282435"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8" y="3041071"/>
            <a:ext cx="2960687" cy="1159054"/>
          </a:xfrm>
          <a:prstGeom prst="rect">
            <a:avLst/>
          </a:prstGeom>
        </p:spPr>
        <p:txBody>
          <a:bodyPr anchor="b"/>
          <a:lstStyle>
            <a:lvl1pPr>
              <a:defRPr>
                <a:solidFill>
                  <a:schemeClr val="accent1"/>
                </a:solidFill>
              </a:defRPr>
            </a:lvl1pPr>
          </a:lstStyle>
          <a:p>
            <a:pPr lvl="0"/>
            <a:endParaRPr lang="de-DE" dirty="0"/>
          </a:p>
        </p:txBody>
      </p:sp>
      <p:sp>
        <p:nvSpPr>
          <p:cNvPr id="12" name="Textplatzhalter 10">
            <a:extLst>
              <a:ext uri="{FF2B5EF4-FFF2-40B4-BE49-F238E27FC236}">
                <a16:creationId xmlns:a16="http://schemas.microsoft.com/office/drawing/2014/main" xmlns="" id="{A032E158-2199-4CEE-AFFF-83CF3AAD155A}"/>
              </a:ext>
            </a:extLst>
          </p:cNvPr>
          <p:cNvSpPr>
            <a:spLocks noGrp="1"/>
          </p:cNvSpPr>
          <p:nvPr>
            <p:ph type="body" sz="quarter" idx="13"/>
          </p:nvPr>
        </p:nvSpPr>
        <p:spPr>
          <a:xfrm>
            <a:off x="515938" y="4672454"/>
            <a:ext cx="2960687" cy="1159054"/>
          </a:xfrm>
          <a:prstGeom prst="rect">
            <a:avLst/>
          </a:prstGeom>
        </p:spPr>
        <p:txBody>
          <a:bodyPr anchor="b"/>
          <a:lstStyle>
            <a:lvl1pPr>
              <a:defRPr>
                <a:solidFill>
                  <a:schemeClr val="accent1"/>
                </a:solidFill>
              </a:defRPr>
            </a:lvl1pPr>
          </a:lstStyle>
          <a:p>
            <a:pPr lvl="0"/>
            <a:endParaRPr lang="de-DE" dirty="0"/>
          </a:p>
        </p:txBody>
      </p:sp>
      <p:sp>
        <p:nvSpPr>
          <p:cNvPr id="13" name="Textplatzhalter 10">
            <a:extLst>
              <a:ext uri="{FF2B5EF4-FFF2-40B4-BE49-F238E27FC236}">
                <a16:creationId xmlns:a16="http://schemas.microsoft.com/office/drawing/2014/main" xmlns="" id="{0339E2CF-EEB1-4E11-A150-134452A264FF}"/>
              </a:ext>
            </a:extLst>
          </p:cNvPr>
          <p:cNvSpPr>
            <a:spLocks noGrp="1"/>
          </p:cNvSpPr>
          <p:nvPr>
            <p:ph type="body" sz="quarter" idx="14"/>
          </p:nvPr>
        </p:nvSpPr>
        <p:spPr>
          <a:xfrm>
            <a:off x="8627548" y="3041071"/>
            <a:ext cx="2960687" cy="1159054"/>
          </a:xfrm>
          <a:prstGeom prst="rect">
            <a:avLst/>
          </a:prstGeom>
        </p:spPr>
        <p:txBody>
          <a:bodyPr anchor="b"/>
          <a:lstStyle>
            <a:lvl1pPr algn="r">
              <a:defRPr>
                <a:solidFill>
                  <a:schemeClr val="accent1"/>
                </a:solidFill>
              </a:defRPr>
            </a:lvl1pPr>
          </a:lstStyle>
          <a:p>
            <a:pPr lvl="0"/>
            <a:endParaRPr lang="de-DE" dirty="0"/>
          </a:p>
        </p:txBody>
      </p:sp>
      <p:sp>
        <p:nvSpPr>
          <p:cNvPr id="14" name="Textplatzhalter 10">
            <a:extLst>
              <a:ext uri="{FF2B5EF4-FFF2-40B4-BE49-F238E27FC236}">
                <a16:creationId xmlns:a16="http://schemas.microsoft.com/office/drawing/2014/main" xmlns="" id="{BE575F4E-E06F-4257-A068-A84A7310B951}"/>
              </a:ext>
            </a:extLst>
          </p:cNvPr>
          <p:cNvSpPr>
            <a:spLocks noGrp="1"/>
          </p:cNvSpPr>
          <p:nvPr>
            <p:ph type="body" sz="quarter" idx="15"/>
          </p:nvPr>
        </p:nvSpPr>
        <p:spPr>
          <a:xfrm>
            <a:off x="8627548" y="4672454"/>
            <a:ext cx="2960687" cy="1159054"/>
          </a:xfrm>
          <a:prstGeom prst="rect">
            <a:avLst/>
          </a:prstGeom>
        </p:spPr>
        <p:txBody>
          <a:bodyPr anchor="b"/>
          <a:lstStyle>
            <a:lvl1pPr algn="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886200" y="3056945"/>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7" name="Bildplatzhalter 15">
            <a:extLst>
              <a:ext uri="{FF2B5EF4-FFF2-40B4-BE49-F238E27FC236}">
                <a16:creationId xmlns:a16="http://schemas.microsoft.com/office/drawing/2014/main" xmlns="" id="{F69B963D-A3DC-4AA1-9111-73A655529694}"/>
              </a:ext>
            </a:extLst>
          </p:cNvPr>
          <p:cNvSpPr>
            <a:spLocks noGrp="1"/>
          </p:cNvSpPr>
          <p:nvPr>
            <p:ph type="pic" sz="quarter" idx="17"/>
          </p:nvPr>
        </p:nvSpPr>
        <p:spPr>
          <a:xfrm>
            <a:off x="6196642" y="3056945"/>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8" name="Bildplatzhalter 15">
            <a:extLst>
              <a:ext uri="{FF2B5EF4-FFF2-40B4-BE49-F238E27FC236}">
                <a16:creationId xmlns:a16="http://schemas.microsoft.com/office/drawing/2014/main" xmlns="" id="{6B60B1C2-530A-4419-93C0-2AD78C4166F9}"/>
              </a:ext>
            </a:extLst>
          </p:cNvPr>
          <p:cNvSpPr>
            <a:spLocks noGrp="1"/>
          </p:cNvSpPr>
          <p:nvPr>
            <p:ph type="pic" sz="quarter" idx="18"/>
          </p:nvPr>
        </p:nvSpPr>
        <p:spPr>
          <a:xfrm>
            <a:off x="3886200" y="4684630"/>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19" name="Bildplatzhalter 15">
            <a:extLst>
              <a:ext uri="{FF2B5EF4-FFF2-40B4-BE49-F238E27FC236}">
                <a16:creationId xmlns:a16="http://schemas.microsoft.com/office/drawing/2014/main" xmlns="" id="{DB12EF18-49E0-4E4F-849E-088D528AC30B}"/>
              </a:ext>
            </a:extLst>
          </p:cNvPr>
          <p:cNvSpPr>
            <a:spLocks noGrp="1"/>
          </p:cNvSpPr>
          <p:nvPr>
            <p:ph type="pic" sz="quarter" idx="19"/>
          </p:nvPr>
        </p:nvSpPr>
        <p:spPr>
          <a:xfrm>
            <a:off x="6196642" y="4684630"/>
            <a:ext cx="2109158" cy="1158875"/>
          </a:xfrm>
          <a:prstGeom prst="rect">
            <a:avLst/>
          </a:prstGeom>
          <a:effectLst>
            <a:outerShdw blurRad="101600" algn="ctr" rotWithShape="0">
              <a:prstClr val="black">
                <a:alpha val="40000"/>
              </a:prstClr>
            </a:outerShdw>
          </a:effectLst>
        </p:spPr>
        <p:txBody>
          <a:bodyPr/>
          <a:lstStyle/>
          <a:p>
            <a:endParaRPr lang="de-DE"/>
          </a:p>
        </p:txBody>
      </p:sp>
      <p:sp>
        <p:nvSpPr>
          <p:cNvPr id="20" name="Textplatzhalter 6">
            <a:extLst>
              <a:ext uri="{FF2B5EF4-FFF2-40B4-BE49-F238E27FC236}">
                <a16:creationId xmlns:a16="http://schemas.microsoft.com/office/drawing/2014/main" xmlns="" id="{62DF5809-7978-4AE2-9B8D-25C028937753}"/>
              </a:ext>
            </a:extLst>
          </p:cNvPr>
          <p:cNvSpPr>
            <a:spLocks noGrp="1"/>
          </p:cNvSpPr>
          <p:nvPr>
            <p:ph type="body" sz="quarter" idx="20"/>
          </p:nvPr>
        </p:nvSpPr>
        <p:spPr>
          <a:xfrm>
            <a:off x="515937" y="1289050"/>
            <a:ext cx="11072297" cy="1158873"/>
          </a:xfrm>
          <a:prstGeom prst="rect">
            <a:avLst/>
          </a:prstGeom>
        </p:spPr>
        <p:txBody>
          <a:bodyPr/>
          <a:lstStyle>
            <a:lvl1pPr>
              <a:defRPr>
                <a:solidFill>
                  <a:schemeClr val="bg1"/>
                </a:solidFill>
              </a:defRPr>
            </a:lvl1pPr>
          </a:lstStyle>
          <a:p>
            <a:pPr lvl="0"/>
            <a:endParaRPr lang="de-DE" dirty="0"/>
          </a:p>
        </p:txBody>
      </p:sp>
    </p:spTree>
    <p:custDataLst>
      <p:tags r:id="rId1"/>
    </p:custDataLst>
    <p:extLst>
      <p:ext uri="{BB962C8B-B14F-4D97-AF65-F5344CB8AC3E}">
        <p14:creationId xmlns:p14="http://schemas.microsoft.com/office/powerpoint/2010/main" val="2970745294"/>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magelayout_4">
    <p:spTree>
      <p:nvGrpSpPr>
        <p:cNvPr id="1" name=""/>
        <p:cNvGrpSpPr/>
        <p:nvPr/>
      </p:nvGrpSpPr>
      <p:grpSpPr>
        <a:xfrm>
          <a:off x="0" y="0"/>
          <a:ext cx="0" cy="0"/>
          <a:chOff x="0" y="0"/>
          <a:chExt cx="0" cy="0"/>
        </a:xfrm>
      </p:grpSpPr>
      <p:sp>
        <p:nvSpPr>
          <p:cNvPr id="2" name="Fußzeilenplatzhalter 1">
            <a:extLst>
              <a:ext uri="{FF2B5EF4-FFF2-40B4-BE49-F238E27FC236}">
                <a16:creationId xmlns:a16="http://schemas.microsoft.com/office/drawing/2014/main" xmlns="" id="{B93B1118-0F58-4E99-ABB6-54208F1FC7D1}"/>
              </a:ext>
            </a:extLst>
          </p:cNvPr>
          <p:cNvSpPr>
            <a:spLocks noGrp="1"/>
          </p:cNvSpPr>
          <p:nvPr>
            <p:ph type="ftr" sz="quarter" idx="10"/>
          </p:nvPr>
        </p:nvSpPr>
        <p:spPr/>
        <p:txBody>
          <a:bodyPr/>
          <a:lstStyle>
            <a:lvl1pPr>
              <a:defRPr>
                <a:solidFill>
                  <a:schemeClr val="bg1"/>
                </a:solidFill>
              </a:defRPr>
            </a:lvl1pPr>
          </a:lstStyle>
          <a:p>
            <a:r>
              <a:rPr lang="de-DE"/>
              <a:t>Footer</a:t>
            </a:r>
          </a:p>
        </p:txBody>
      </p:sp>
      <p:sp>
        <p:nvSpPr>
          <p:cNvPr id="3" name="Foliennummernplatzhalter 2">
            <a:extLst>
              <a:ext uri="{FF2B5EF4-FFF2-40B4-BE49-F238E27FC236}">
                <a16:creationId xmlns:a16="http://schemas.microsoft.com/office/drawing/2014/main" xmlns="" id="{74D6541B-CF56-4228-B2C9-5D9655F2F443}"/>
              </a:ext>
            </a:extLst>
          </p:cNvPr>
          <p:cNvSpPr>
            <a:spLocks noGrp="1"/>
          </p:cNvSpPr>
          <p:nvPr>
            <p:ph type="sldNum" sz="quarter" idx="11"/>
          </p:nvPr>
        </p:nvSpPr>
        <p:spPr/>
        <p:txBody>
          <a:bodyPr/>
          <a:lstStyle>
            <a:lvl1pPr>
              <a:defRPr>
                <a:solidFill>
                  <a:schemeClr val="bg1"/>
                </a:solidFill>
              </a:defRPr>
            </a:lvl1pPr>
          </a:lstStyle>
          <a:p>
            <a:fld id="{E9673082-F094-41F5-A539-FC5A0CDD8B22}" type="slidenum">
              <a:rPr lang="de-DE" smtClean="0"/>
              <a:pPr/>
              <a:t>‹Nr.›</a:t>
            </a:fld>
            <a:endParaRPr lang="de-DE" dirty="0"/>
          </a:p>
        </p:txBody>
      </p:sp>
      <p:sp>
        <p:nvSpPr>
          <p:cNvPr id="5" name="Titel 4">
            <a:extLst>
              <a:ext uri="{FF2B5EF4-FFF2-40B4-BE49-F238E27FC236}">
                <a16:creationId xmlns:a16="http://schemas.microsoft.com/office/drawing/2014/main" xmlns="" id="{3D1ABE93-B613-4BF4-A30E-149E5285B6C6}"/>
              </a:ext>
            </a:extLst>
          </p:cNvPr>
          <p:cNvSpPr>
            <a:spLocks noGrp="1"/>
          </p:cNvSpPr>
          <p:nvPr>
            <p:ph type="title"/>
          </p:nvPr>
        </p:nvSpPr>
        <p:spPr/>
        <p:txBody>
          <a:bodyPr/>
          <a:lstStyle>
            <a:lvl1pPr>
              <a:defRPr>
                <a:solidFill>
                  <a:schemeClr val="bg1"/>
                </a:solidFill>
              </a:defRPr>
            </a:lvl1pPr>
          </a:lstStyle>
          <a:p>
            <a:endParaRPr lang="de-DE" dirty="0"/>
          </a:p>
        </p:txBody>
      </p:sp>
      <p:cxnSp>
        <p:nvCxnSpPr>
          <p:cNvPr id="7" name="Gerader Verbinder 6">
            <a:extLst>
              <a:ext uri="{FF2B5EF4-FFF2-40B4-BE49-F238E27FC236}">
                <a16:creationId xmlns:a16="http://schemas.microsoft.com/office/drawing/2014/main" xmlns="" id="{7D9E16E2-0B76-4316-A44B-1E2A4E1B2578}"/>
              </a:ext>
            </a:extLst>
          </p:cNvPr>
          <p:cNvCxnSpPr>
            <a:cxnSpLocks/>
          </p:cNvCxnSpPr>
          <p:nvPr userDrawn="1"/>
        </p:nvCxnSpPr>
        <p:spPr bwMode="gray">
          <a:xfrm>
            <a:off x="603765" y="4202904"/>
            <a:ext cx="2953823" cy="0"/>
          </a:xfrm>
          <a:prstGeom prst="line">
            <a:avLst/>
          </a:prstGeom>
          <a:ln w="25400">
            <a:solidFill>
              <a:schemeClr val="accent3">
                <a:lumMod val="50000"/>
              </a:schemeClr>
            </a:solidFill>
            <a:prstDash val="dot"/>
          </a:ln>
        </p:spPr>
      </p:cxnSp>
      <p:sp>
        <p:nvSpPr>
          <p:cNvPr id="11" name="Textplatzhalter 10">
            <a:extLst>
              <a:ext uri="{FF2B5EF4-FFF2-40B4-BE49-F238E27FC236}">
                <a16:creationId xmlns:a16="http://schemas.microsoft.com/office/drawing/2014/main" xmlns="" id="{142E4FD8-E200-4F0B-9D4C-201445BA8E07}"/>
              </a:ext>
            </a:extLst>
          </p:cNvPr>
          <p:cNvSpPr>
            <a:spLocks noGrp="1"/>
          </p:cNvSpPr>
          <p:nvPr>
            <p:ph type="body" sz="quarter" idx="12"/>
          </p:nvPr>
        </p:nvSpPr>
        <p:spPr>
          <a:xfrm>
            <a:off x="515939" y="3039972"/>
            <a:ext cx="2598198" cy="1159054"/>
          </a:xfrm>
          <a:prstGeom prst="rect">
            <a:avLst/>
          </a:prstGeom>
        </p:spPr>
        <p:txBody>
          <a:bodyPr anchor="b"/>
          <a:lstStyle>
            <a:lvl1pPr>
              <a:defRPr>
                <a:solidFill>
                  <a:schemeClr val="accent1"/>
                </a:solidFill>
              </a:defRPr>
            </a:lvl1pPr>
          </a:lstStyle>
          <a:p>
            <a:pPr lvl="0"/>
            <a:endParaRPr lang="de-DE" dirty="0"/>
          </a:p>
        </p:txBody>
      </p:sp>
      <p:sp>
        <p:nvSpPr>
          <p:cNvPr id="16" name="Bildplatzhalter 15">
            <a:extLst>
              <a:ext uri="{FF2B5EF4-FFF2-40B4-BE49-F238E27FC236}">
                <a16:creationId xmlns:a16="http://schemas.microsoft.com/office/drawing/2014/main" xmlns="" id="{E57D735B-F5EA-4EAB-A8A4-5DB3A94B92DC}"/>
              </a:ext>
            </a:extLst>
          </p:cNvPr>
          <p:cNvSpPr>
            <a:spLocks noGrp="1"/>
          </p:cNvSpPr>
          <p:nvPr>
            <p:ph type="pic" sz="quarter" idx="16"/>
          </p:nvPr>
        </p:nvSpPr>
        <p:spPr>
          <a:xfrm>
            <a:off x="3527229" y="3055846"/>
            <a:ext cx="2109158" cy="1158875"/>
          </a:xfrm>
          <a:prstGeom prst="rect">
            <a:avLst/>
          </a:prstGeom>
          <a:effectLst>
            <a:outerShdw blurRad="101600" algn="ctr" rotWithShape="0">
              <a:prstClr val="black">
                <a:alpha val="40000"/>
              </a:prstClr>
            </a:outerShdw>
          </a:effectLst>
        </p:spPr>
        <p:txBody>
          <a:bodyPr/>
          <a:lstStyle/>
          <a:p>
            <a:endParaRPr lang="de-DE" dirty="0"/>
          </a:p>
        </p:txBody>
      </p:sp>
      <p:sp>
        <p:nvSpPr>
          <p:cNvPr id="20" name="Textplatzhalter 6">
            <a:extLst>
              <a:ext uri="{FF2B5EF4-FFF2-40B4-BE49-F238E27FC236}">
                <a16:creationId xmlns:a16="http://schemas.microsoft.com/office/drawing/2014/main" xmlns="" id="{62DF5809-7978-4AE2-9B8D-25C028937753}"/>
              </a:ext>
            </a:extLst>
          </p:cNvPr>
          <p:cNvSpPr>
            <a:spLocks noGrp="1"/>
          </p:cNvSpPr>
          <p:nvPr>
            <p:ph type="body" sz="quarter" idx="20"/>
          </p:nvPr>
        </p:nvSpPr>
        <p:spPr>
          <a:xfrm>
            <a:off x="515937" y="1289050"/>
            <a:ext cx="11072297" cy="1158873"/>
          </a:xfrm>
          <a:prstGeom prst="rect">
            <a:avLst/>
          </a:prstGeom>
        </p:spPr>
        <p:txBody>
          <a:bodyPr/>
          <a:lstStyle>
            <a:lvl1pPr>
              <a:defRPr>
                <a:solidFill>
                  <a:schemeClr val="bg1"/>
                </a:solidFill>
              </a:defRPr>
            </a:lvl1pPr>
          </a:lstStyle>
          <a:p>
            <a:pPr lvl="0"/>
            <a:endParaRPr lang="de-DE" dirty="0"/>
          </a:p>
        </p:txBody>
      </p:sp>
      <p:cxnSp>
        <p:nvCxnSpPr>
          <p:cNvPr id="21" name="Gerader Verbinder 20">
            <a:extLst>
              <a:ext uri="{FF2B5EF4-FFF2-40B4-BE49-F238E27FC236}">
                <a16:creationId xmlns:a16="http://schemas.microsoft.com/office/drawing/2014/main" xmlns="" id="{9AE63D0A-0171-4948-9A23-DDD49D1FDDE8}"/>
              </a:ext>
            </a:extLst>
          </p:cNvPr>
          <p:cNvCxnSpPr>
            <a:cxnSpLocks/>
          </p:cNvCxnSpPr>
          <p:nvPr userDrawn="1"/>
        </p:nvCxnSpPr>
        <p:spPr bwMode="gray">
          <a:xfrm>
            <a:off x="603765" y="5831680"/>
            <a:ext cx="2953823" cy="0"/>
          </a:xfrm>
          <a:prstGeom prst="line">
            <a:avLst/>
          </a:prstGeom>
          <a:ln w="25400">
            <a:solidFill>
              <a:schemeClr val="accent3">
                <a:lumMod val="50000"/>
              </a:schemeClr>
            </a:solidFill>
            <a:prstDash val="dot"/>
          </a:ln>
        </p:spPr>
      </p:cxnSp>
      <p:sp>
        <p:nvSpPr>
          <p:cNvPr id="22" name="Textplatzhalter 10">
            <a:extLst>
              <a:ext uri="{FF2B5EF4-FFF2-40B4-BE49-F238E27FC236}">
                <a16:creationId xmlns:a16="http://schemas.microsoft.com/office/drawing/2014/main" xmlns="" id="{F23173C1-C99F-4467-BC2E-615285E7C38C}"/>
              </a:ext>
            </a:extLst>
          </p:cNvPr>
          <p:cNvSpPr>
            <a:spLocks noGrp="1"/>
          </p:cNvSpPr>
          <p:nvPr>
            <p:ph type="body" sz="quarter" idx="21"/>
          </p:nvPr>
        </p:nvSpPr>
        <p:spPr>
          <a:xfrm>
            <a:off x="515939"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3" name="Bildplatzhalter 15">
            <a:extLst>
              <a:ext uri="{FF2B5EF4-FFF2-40B4-BE49-F238E27FC236}">
                <a16:creationId xmlns:a16="http://schemas.microsoft.com/office/drawing/2014/main" xmlns="" id="{6947DFF0-0548-4292-8667-AD8B3457A561}"/>
              </a:ext>
            </a:extLst>
          </p:cNvPr>
          <p:cNvSpPr>
            <a:spLocks noGrp="1"/>
          </p:cNvSpPr>
          <p:nvPr>
            <p:ph type="pic" sz="quarter" idx="22"/>
          </p:nvPr>
        </p:nvSpPr>
        <p:spPr>
          <a:xfrm>
            <a:off x="3527229" y="4684622"/>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4" name="Gerader Verbinder 23">
            <a:extLst>
              <a:ext uri="{FF2B5EF4-FFF2-40B4-BE49-F238E27FC236}">
                <a16:creationId xmlns:a16="http://schemas.microsoft.com/office/drawing/2014/main" xmlns="" id="{0F48C324-72D0-477F-BE13-530F00E230BF}"/>
              </a:ext>
            </a:extLst>
          </p:cNvPr>
          <p:cNvCxnSpPr>
            <a:cxnSpLocks/>
          </p:cNvCxnSpPr>
          <p:nvPr userDrawn="1"/>
        </p:nvCxnSpPr>
        <p:spPr bwMode="gray">
          <a:xfrm>
            <a:off x="6555612" y="4202904"/>
            <a:ext cx="2953823" cy="0"/>
          </a:xfrm>
          <a:prstGeom prst="line">
            <a:avLst/>
          </a:prstGeom>
          <a:ln w="25400">
            <a:solidFill>
              <a:schemeClr val="accent3">
                <a:lumMod val="50000"/>
              </a:schemeClr>
            </a:solidFill>
            <a:prstDash val="dot"/>
          </a:ln>
        </p:spPr>
      </p:cxnSp>
      <p:sp>
        <p:nvSpPr>
          <p:cNvPr id="25" name="Textplatzhalter 10">
            <a:extLst>
              <a:ext uri="{FF2B5EF4-FFF2-40B4-BE49-F238E27FC236}">
                <a16:creationId xmlns:a16="http://schemas.microsoft.com/office/drawing/2014/main" xmlns="" id="{5B208BEE-5869-4FE0-8840-2AB616247761}"/>
              </a:ext>
            </a:extLst>
          </p:cNvPr>
          <p:cNvSpPr>
            <a:spLocks noGrp="1"/>
          </p:cNvSpPr>
          <p:nvPr>
            <p:ph type="body" sz="quarter" idx="23"/>
          </p:nvPr>
        </p:nvSpPr>
        <p:spPr>
          <a:xfrm>
            <a:off x="6467786" y="3039972"/>
            <a:ext cx="2598198" cy="1159054"/>
          </a:xfrm>
          <a:prstGeom prst="rect">
            <a:avLst/>
          </a:prstGeom>
        </p:spPr>
        <p:txBody>
          <a:bodyPr anchor="b"/>
          <a:lstStyle>
            <a:lvl1pPr>
              <a:defRPr>
                <a:solidFill>
                  <a:schemeClr val="accent1"/>
                </a:solidFill>
              </a:defRPr>
            </a:lvl1pPr>
          </a:lstStyle>
          <a:p>
            <a:pPr lvl="0"/>
            <a:endParaRPr lang="de-DE" dirty="0"/>
          </a:p>
        </p:txBody>
      </p:sp>
      <p:sp>
        <p:nvSpPr>
          <p:cNvPr id="26" name="Bildplatzhalter 15">
            <a:extLst>
              <a:ext uri="{FF2B5EF4-FFF2-40B4-BE49-F238E27FC236}">
                <a16:creationId xmlns:a16="http://schemas.microsoft.com/office/drawing/2014/main" xmlns="" id="{5CDA5BE7-C1DE-4520-B273-1313453876B8}"/>
              </a:ext>
            </a:extLst>
          </p:cNvPr>
          <p:cNvSpPr>
            <a:spLocks noGrp="1"/>
          </p:cNvSpPr>
          <p:nvPr>
            <p:ph type="pic" sz="quarter" idx="24"/>
          </p:nvPr>
        </p:nvSpPr>
        <p:spPr>
          <a:xfrm>
            <a:off x="9479076" y="3055846"/>
            <a:ext cx="2109158" cy="1158875"/>
          </a:xfrm>
          <a:prstGeom prst="rect">
            <a:avLst/>
          </a:prstGeom>
          <a:effectLst>
            <a:outerShdw blurRad="101600" algn="ctr" rotWithShape="0">
              <a:prstClr val="black">
                <a:alpha val="40000"/>
              </a:prstClr>
            </a:outerShdw>
          </a:effectLst>
        </p:spPr>
        <p:txBody>
          <a:bodyPr/>
          <a:lstStyle/>
          <a:p>
            <a:endParaRPr lang="de-DE" dirty="0"/>
          </a:p>
        </p:txBody>
      </p:sp>
      <p:cxnSp>
        <p:nvCxnSpPr>
          <p:cNvPr id="27" name="Gerader Verbinder 26">
            <a:extLst>
              <a:ext uri="{FF2B5EF4-FFF2-40B4-BE49-F238E27FC236}">
                <a16:creationId xmlns:a16="http://schemas.microsoft.com/office/drawing/2014/main" xmlns="" id="{AA64F942-9CD7-4FCE-9E0D-9428E9115AE4}"/>
              </a:ext>
            </a:extLst>
          </p:cNvPr>
          <p:cNvCxnSpPr>
            <a:cxnSpLocks/>
          </p:cNvCxnSpPr>
          <p:nvPr userDrawn="1"/>
        </p:nvCxnSpPr>
        <p:spPr bwMode="gray">
          <a:xfrm>
            <a:off x="6555612" y="5831680"/>
            <a:ext cx="2953823" cy="0"/>
          </a:xfrm>
          <a:prstGeom prst="line">
            <a:avLst/>
          </a:prstGeom>
          <a:ln w="25400">
            <a:solidFill>
              <a:schemeClr val="accent3">
                <a:lumMod val="50000"/>
              </a:schemeClr>
            </a:solidFill>
            <a:prstDash val="dot"/>
          </a:ln>
        </p:spPr>
      </p:cxnSp>
      <p:sp>
        <p:nvSpPr>
          <p:cNvPr id="28" name="Textplatzhalter 10">
            <a:extLst>
              <a:ext uri="{FF2B5EF4-FFF2-40B4-BE49-F238E27FC236}">
                <a16:creationId xmlns:a16="http://schemas.microsoft.com/office/drawing/2014/main" xmlns="" id="{C8FB1778-5BB5-4CF8-BC52-7BB8858DC00A}"/>
              </a:ext>
            </a:extLst>
          </p:cNvPr>
          <p:cNvSpPr>
            <a:spLocks noGrp="1"/>
          </p:cNvSpPr>
          <p:nvPr>
            <p:ph type="body" sz="quarter" idx="25"/>
          </p:nvPr>
        </p:nvSpPr>
        <p:spPr>
          <a:xfrm>
            <a:off x="6467786" y="4668748"/>
            <a:ext cx="2598198" cy="1159054"/>
          </a:xfrm>
          <a:prstGeom prst="rect">
            <a:avLst/>
          </a:prstGeom>
        </p:spPr>
        <p:txBody>
          <a:bodyPr anchor="b"/>
          <a:lstStyle>
            <a:lvl1pPr>
              <a:defRPr>
                <a:solidFill>
                  <a:schemeClr val="accent1"/>
                </a:solidFill>
              </a:defRPr>
            </a:lvl1pPr>
          </a:lstStyle>
          <a:p>
            <a:pPr lvl="0"/>
            <a:endParaRPr lang="de-DE" dirty="0"/>
          </a:p>
        </p:txBody>
      </p:sp>
      <p:sp>
        <p:nvSpPr>
          <p:cNvPr id="29" name="Bildplatzhalter 15">
            <a:extLst>
              <a:ext uri="{FF2B5EF4-FFF2-40B4-BE49-F238E27FC236}">
                <a16:creationId xmlns:a16="http://schemas.microsoft.com/office/drawing/2014/main" xmlns="" id="{B3A7D937-ADA6-4DFF-BDC8-3522FA170B52}"/>
              </a:ext>
            </a:extLst>
          </p:cNvPr>
          <p:cNvSpPr>
            <a:spLocks noGrp="1"/>
          </p:cNvSpPr>
          <p:nvPr>
            <p:ph type="pic" sz="quarter" idx="26"/>
          </p:nvPr>
        </p:nvSpPr>
        <p:spPr>
          <a:xfrm>
            <a:off x="9479076" y="4684622"/>
            <a:ext cx="2109158" cy="1158875"/>
          </a:xfrm>
          <a:prstGeom prst="rect">
            <a:avLst/>
          </a:prstGeom>
          <a:effectLst>
            <a:outerShdw blurRad="101600" algn="ctr" rotWithShape="0">
              <a:prstClr val="black">
                <a:alpha val="40000"/>
              </a:prstClr>
            </a:outerShdw>
          </a:effectLst>
        </p:spPr>
        <p:txBody>
          <a:bodyPr/>
          <a:lstStyle/>
          <a:p>
            <a:endParaRPr lang="de-DE" dirty="0"/>
          </a:p>
        </p:txBody>
      </p:sp>
    </p:spTree>
    <p:custDataLst>
      <p:tags r:id="rId1"/>
    </p:custDataLst>
    <p:extLst>
      <p:ext uri="{BB962C8B-B14F-4D97-AF65-F5344CB8AC3E}">
        <p14:creationId xmlns:p14="http://schemas.microsoft.com/office/powerpoint/2010/main" val="416692759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ags" Target="../tags/tag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38" Type="http://schemas.openxmlformats.org/officeDocument/2006/relationships/image" Target="../media/image4.sv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3.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pic>
        <p:nvPicPr>
          <p:cNvPr id="6" name="Grafik 5" descr="Ein Bild, das Natur, Wand, Frühling, Boden enthält.&#10;&#10;Automatisch generierte Beschreibung">
            <a:extLst>
              <a:ext uri="{FF2B5EF4-FFF2-40B4-BE49-F238E27FC236}">
                <a16:creationId xmlns:a16="http://schemas.microsoft.com/office/drawing/2014/main" xmlns="" id="{4B87AD54-AA53-4425-8684-DA14E094C255}"/>
              </a:ext>
            </a:extLst>
          </p:cNvPr>
          <p:cNvPicPr>
            <a:picLocks noChangeAspect="1"/>
          </p:cNvPicPr>
          <p:nvPr userDrawn="1"/>
        </p:nvPicPr>
        <p:blipFill>
          <a:blip r:embed="rId3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1" name="Grafik 10">
            <a:extLst>
              <a:ext uri="{FF2B5EF4-FFF2-40B4-BE49-F238E27FC236}">
                <a16:creationId xmlns:a16="http://schemas.microsoft.com/office/drawing/2014/main" xmlns="" id="{FD05804E-186A-451D-8C75-52A73F7DF0F8}"/>
              </a:ext>
            </a:extLst>
          </p:cNvPr>
          <p:cNvPicPr>
            <a:picLocks noChangeAspect="1"/>
          </p:cNvPicPr>
          <p:nvPr userDrawn="1"/>
        </p:nvPicPr>
        <p:blipFill>
          <a:blip r:embed="rId36"/>
          <a:stretch>
            <a:fillRect/>
          </a:stretch>
        </p:blipFill>
        <p:spPr>
          <a:xfrm>
            <a:off x="0" y="0"/>
            <a:ext cx="12192000" cy="6858000"/>
          </a:xfrm>
          <a:prstGeom prst="rect">
            <a:avLst/>
          </a:prstGeom>
        </p:spPr>
      </p:pic>
      <p:sp>
        <p:nvSpPr>
          <p:cNvPr id="8" name="Rechteck 7">
            <a:extLst>
              <a:ext uri="{FF2B5EF4-FFF2-40B4-BE49-F238E27FC236}">
                <a16:creationId xmlns:a16="http://schemas.microsoft.com/office/drawing/2014/main" xmlns="" id="{3D96217E-D1F3-4897-85B6-A82002FCE058}"/>
              </a:ext>
            </a:extLst>
          </p:cNvPr>
          <p:cNvSpPr/>
          <p:nvPr userDrawn="1"/>
        </p:nvSpPr>
        <p:spPr bwMode="gray">
          <a:xfrm>
            <a:off x="0" y="0"/>
            <a:ext cx="12192000" cy="6858000"/>
          </a:xfrm>
          <a:prstGeom prst="rect">
            <a:avLst/>
          </a:prstGeom>
          <a:gradFill flip="none" rotWithShape="1">
            <a:gsLst>
              <a:gs pos="0">
                <a:schemeClr val="accent6">
                  <a:lumMod val="89000"/>
                  <a:alpha val="80000"/>
                </a:schemeClr>
              </a:gs>
              <a:gs pos="23000">
                <a:schemeClr val="accent6">
                  <a:lumMod val="89000"/>
                  <a:alpha val="60000"/>
                </a:schemeClr>
              </a:gs>
              <a:gs pos="69000">
                <a:schemeClr val="accent6">
                  <a:lumMod val="75000"/>
                  <a:alpha val="60000"/>
                </a:schemeClr>
              </a:gs>
              <a:gs pos="97000">
                <a:schemeClr val="accent6">
                  <a:lumMod val="70000"/>
                  <a:alpha val="2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 name="Title Placeholder 1"/>
          <p:cNvSpPr>
            <a:spLocks noGrp="1"/>
          </p:cNvSpPr>
          <p:nvPr>
            <p:ph type="title"/>
          </p:nvPr>
        </p:nvSpPr>
        <p:spPr bwMode="gray">
          <a:xfrm>
            <a:off x="515938" y="338669"/>
            <a:ext cx="7307262" cy="537633"/>
          </a:xfrm>
          <a:prstGeom prst="rect">
            <a:avLst/>
          </a:prstGeom>
        </p:spPr>
        <p:txBody>
          <a:bodyPr vert="horz" lIns="0" tIns="0" rIns="0" bIns="0" rtlCol="0" anchor="t" anchorCtr="0">
            <a:noAutofit/>
          </a:bodyPr>
          <a:lstStyle/>
          <a:p>
            <a:endParaRPr lang="de-DE" noProof="0" dirty="0"/>
          </a:p>
        </p:txBody>
      </p:sp>
      <p:sp>
        <p:nvSpPr>
          <p:cNvPr id="3" name="Fußzeilenplatzhalter 2">
            <a:extLst>
              <a:ext uri="{FF2B5EF4-FFF2-40B4-BE49-F238E27FC236}">
                <a16:creationId xmlns:a16="http://schemas.microsoft.com/office/drawing/2014/main" xmlns="" id="{0CC45843-1689-4A10-B4CD-CF943F443A90}"/>
              </a:ext>
            </a:extLst>
          </p:cNvPr>
          <p:cNvSpPr>
            <a:spLocks noGrp="1"/>
          </p:cNvSpPr>
          <p:nvPr>
            <p:ph type="ftr" sz="quarter" idx="3"/>
          </p:nvPr>
        </p:nvSpPr>
        <p:spPr>
          <a:xfrm>
            <a:off x="1227191" y="6492875"/>
            <a:ext cx="4183009" cy="365125"/>
          </a:xfrm>
          <a:prstGeom prst="rect">
            <a:avLst/>
          </a:prstGeom>
        </p:spPr>
        <p:txBody>
          <a:bodyPr vert="horz" lIns="91440" tIns="45720" rIns="91440" bIns="45720" rtlCol="0" anchor="ctr"/>
          <a:lstStyle>
            <a:lvl1pPr algn="l">
              <a:defRPr sz="900">
                <a:solidFill>
                  <a:schemeClr val="bg1"/>
                </a:solidFill>
              </a:defRPr>
            </a:lvl1pPr>
          </a:lstStyle>
          <a:p>
            <a:r>
              <a:rPr lang="de-DE"/>
              <a:t>Footer</a:t>
            </a:r>
          </a:p>
        </p:txBody>
      </p:sp>
      <p:sp>
        <p:nvSpPr>
          <p:cNvPr id="4" name="Foliennummernplatzhalter 3">
            <a:extLst>
              <a:ext uri="{FF2B5EF4-FFF2-40B4-BE49-F238E27FC236}">
                <a16:creationId xmlns:a16="http://schemas.microsoft.com/office/drawing/2014/main" xmlns="" id="{92F183B7-F760-4D42-923C-05332CF542C1}"/>
              </a:ext>
            </a:extLst>
          </p:cNvPr>
          <p:cNvSpPr>
            <a:spLocks noGrp="1"/>
          </p:cNvSpPr>
          <p:nvPr>
            <p:ph type="sldNum" sz="quarter" idx="4"/>
          </p:nvPr>
        </p:nvSpPr>
        <p:spPr>
          <a:xfrm>
            <a:off x="624000" y="6492875"/>
            <a:ext cx="603191" cy="365125"/>
          </a:xfrm>
          <a:prstGeom prst="rect">
            <a:avLst/>
          </a:prstGeom>
        </p:spPr>
        <p:txBody>
          <a:bodyPr vert="horz" lIns="91440" tIns="45720" rIns="91440" bIns="45720" rtlCol="0" anchor="ctr"/>
          <a:lstStyle>
            <a:lvl1pPr algn="l">
              <a:defRPr sz="900">
                <a:solidFill>
                  <a:schemeClr val="bg1"/>
                </a:solidFill>
              </a:defRPr>
            </a:lvl1pPr>
          </a:lstStyle>
          <a:p>
            <a:fld id="{E9673082-F094-41F5-A539-FC5A0CDD8B22}" type="slidenum">
              <a:rPr lang="de-DE" smtClean="0"/>
              <a:pPr/>
              <a:t>‹Nr.›</a:t>
            </a:fld>
            <a:endParaRPr lang="de-DE" dirty="0"/>
          </a:p>
        </p:txBody>
      </p:sp>
      <p:pic>
        <p:nvPicPr>
          <p:cNvPr id="10" name="Grafik 9">
            <a:extLst>
              <a:ext uri="{FF2B5EF4-FFF2-40B4-BE49-F238E27FC236}">
                <a16:creationId xmlns:a16="http://schemas.microsoft.com/office/drawing/2014/main" xmlns="" id="{8D48A2C7-6A84-4B90-BF6A-DA6EDCE4D0BB}"/>
              </a:ext>
            </a:extLst>
          </p:cNvPr>
          <p:cNvPicPr>
            <a:picLocks noChangeAspect="1"/>
          </p:cNvPicPr>
          <p:nvPr userDrawn="1"/>
        </p:nvPicPr>
        <p:blipFill>
          <a:blip r:embed="rId37">
            <a:extLst>
              <a:ext uri="{28A0092B-C50C-407E-A947-70E740481C1C}">
                <a14:useLocalDpi xmlns:a14="http://schemas.microsoft.com/office/drawing/2010/main" val="0"/>
              </a:ext>
              <a:ext uri="{96DAC541-7B7A-43D3-8B79-37D633B846F1}">
                <asvg:svgBlip xmlns:asvg="http://schemas.microsoft.com/office/drawing/2016/SVG/main" xmlns="" r:embed="rId38"/>
              </a:ext>
            </a:extLst>
          </a:blip>
          <a:stretch>
            <a:fillRect/>
          </a:stretch>
        </p:blipFill>
        <p:spPr>
          <a:xfrm>
            <a:off x="10080000" y="360000"/>
            <a:ext cx="1468800" cy="419652"/>
          </a:xfrm>
          <a:prstGeom prst="rect">
            <a:avLst/>
          </a:prstGeom>
        </p:spPr>
      </p:pic>
    </p:spTree>
    <p:custDataLst>
      <p:tags r:id="rId34"/>
    </p:custDataLst>
    <p:extLst>
      <p:ext uri="{BB962C8B-B14F-4D97-AF65-F5344CB8AC3E}">
        <p14:creationId xmlns:p14="http://schemas.microsoft.com/office/powerpoint/2010/main" val="1289985216"/>
      </p:ext>
    </p:extLst>
  </p:cSld>
  <p:clrMap bg1="lt1" tx1="dk1" bg2="lt2" tx2="dk2" accent1="accent1" accent2="accent2" accent3="accent3" accent4="accent4" accent5="accent5" accent6="accent6" hlink="hlink" folHlink="folHlink"/>
  <p:sldLayoutIdLst>
    <p:sldLayoutId id="2147483683" r:id="rId1"/>
    <p:sldLayoutId id="2147483715" r:id="rId2"/>
    <p:sldLayoutId id="2147483684" r:id="rId3"/>
    <p:sldLayoutId id="2147483685" r:id="rId4"/>
    <p:sldLayoutId id="2147483681" r:id="rId5"/>
    <p:sldLayoutId id="2147483686" r:id="rId6"/>
    <p:sldLayoutId id="2147483691" r:id="rId7"/>
    <p:sldLayoutId id="2147483707" r:id="rId8"/>
    <p:sldLayoutId id="2147483706" r:id="rId9"/>
    <p:sldLayoutId id="2147483711" r:id="rId10"/>
    <p:sldLayoutId id="2147483708" r:id="rId11"/>
    <p:sldLayoutId id="2147483693" r:id="rId12"/>
    <p:sldLayoutId id="2147483694" r:id="rId13"/>
    <p:sldLayoutId id="2147483688" r:id="rId14"/>
    <p:sldLayoutId id="2147483687" r:id="rId15"/>
    <p:sldLayoutId id="2147483692" r:id="rId16"/>
    <p:sldLayoutId id="2147483698" r:id="rId17"/>
    <p:sldLayoutId id="2147483699" r:id="rId18"/>
    <p:sldLayoutId id="2147483682" r:id="rId19"/>
    <p:sldLayoutId id="2147483713" r:id="rId20"/>
    <p:sldLayoutId id="2147483695" r:id="rId21"/>
    <p:sldLayoutId id="2147483696" r:id="rId22"/>
    <p:sldLayoutId id="2147483697" r:id="rId23"/>
    <p:sldLayoutId id="2147483705" r:id="rId24"/>
    <p:sldLayoutId id="2147483712" r:id="rId25"/>
    <p:sldLayoutId id="2147483709" r:id="rId26"/>
    <p:sldLayoutId id="2147483710" r:id="rId27"/>
    <p:sldLayoutId id="2147483700" r:id="rId28"/>
    <p:sldLayoutId id="2147483703" r:id="rId29"/>
    <p:sldLayoutId id="2147483704" r:id="rId30"/>
    <p:sldLayoutId id="2147483701" r:id="rId31"/>
    <p:sldLayoutId id="2147483702" r:id="rId32"/>
  </p:sldLayoutIdLst>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hf hdr="0" dt="0"/>
  <p:txStyles>
    <p:titleStyle>
      <a:lvl1pPr marL="85725" indent="0" algn="l" defTabSz="1219170" rtl="0" eaLnBrk="1" latinLnBrk="0" hangingPunct="1">
        <a:spcBef>
          <a:spcPct val="0"/>
        </a:spcBef>
        <a:buNone/>
        <a:defRPr sz="2800" b="1" kern="1200" spc="200" baseline="0">
          <a:solidFill>
            <a:schemeClr val="accent1"/>
          </a:solidFill>
          <a:latin typeface="Arial Narrow" panose="020B0606020202030204" pitchFamily="34" charset="0"/>
          <a:ea typeface="+mj-ea"/>
          <a:cs typeface="+mj-cs"/>
        </a:defRPr>
      </a:lvl1pPr>
    </p:titleStyle>
    <p:bodyStyle>
      <a:lvl1pPr marL="0" indent="0" algn="l" defTabSz="1219170" rtl="0" eaLnBrk="1" latinLnBrk="0" hangingPunct="1">
        <a:spcBef>
          <a:spcPts val="800"/>
        </a:spcBef>
        <a:spcAft>
          <a:spcPts val="800"/>
        </a:spcAft>
        <a:buClr>
          <a:schemeClr val="accent1"/>
        </a:buClr>
        <a:buFont typeface="Wingdings" panose="05000000000000000000" pitchFamily="2" charset="2"/>
        <a:buNone/>
        <a:defRPr sz="1600" kern="1200">
          <a:solidFill>
            <a:schemeClr val="tx1"/>
          </a:solidFill>
          <a:latin typeface="+mn-lt"/>
          <a:ea typeface="+mn-ea"/>
          <a:cs typeface="+mn-cs"/>
        </a:defRPr>
      </a:lvl1pPr>
      <a:lvl2pPr marL="239994" indent="-239994" algn="l" defTabSz="1219170" rtl="0" eaLnBrk="1" latinLnBrk="0" hangingPunct="1">
        <a:spcBef>
          <a:spcPts val="400"/>
        </a:spcBef>
        <a:spcAft>
          <a:spcPts val="400"/>
        </a:spcAft>
        <a:buClr>
          <a:schemeClr val="accent1"/>
        </a:buClr>
        <a:buFont typeface="Wingdings" panose="05000000000000000000" pitchFamily="2" charset="2"/>
        <a:buChar char="§"/>
        <a:defRPr sz="1600" b="0" kern="1200">
          <a:solidFill>
            <a:schemeClr val="tx1"/>
          </a:solidFill>
          <a:latin typeface="+mn-lt"/>
          <a:ea typeface="+mn-ea"/>
          <a:cs typeface="+mn-cs"/>
        </a:defRPr>
      </a:lvl2pPr>
      <a:lvl3pPr marL="479988" indent="-239994" algn="l" defTabSz="1219170" rtl="0" eaLnBrk="1" latinLnBrk="0" hangingPunct="1">
        <a:spcBef>
          <a:spcPts val="400"/>
        </a:spcBef>
        <a:spcAft>
          <a:spcPts val="400"/>
        </a:spcAft>
        <a:buClr>
          <a:schemeClr val="accent1"/>
        </a:buClr>
        <a:buFont typeface="Symbol" panose="05050102010706020507" pitchFamily="18" charset="2"/>
        <a:buChar char="-"/>
        <a:defRPr sz="1600" kern="1200">
          <a:solidFill>
            <a:schemeClr val="tx1"/>
          </a:solidFill>
          <a:latin typeface="+mn-lt"/>
          <a:ea typeface="+mn-ea"/>
          <a:cs typeface="+mn-cs"/>
        </a:defRPr>
      </a:lvl3pPr>
      <a:lvl4pPr marL="717533" indent="-239178" algn="l" defTabSz="1219170" rtl="0" eaLnBrk="1" latinLnBrk="0" hangingPunct="1">
        <a:spcBef>
          <a:spcPts val="400"/>
        </a:spcBef>
        <a:spcAft>
          <a:spcPts val="400"/>
        </a:spcAft>
        <a:buClr>
          <a:schemeClr val="accent1"/>
        </a:buClr>
        <a:buFont typeface="Symbol" panose="05050102010706020507" pitchFamily="18" charset="2"/>
        <a:buChar char="-"/>
        <a:defRPr sz="1600" kern="1200">
          <a:solidFill>
            <a:schemeClr val="tx1"/>
          </a:solidFill>
          <a:latin typeface="+mn-lt"/>
          <a:ea typeface="+mn-ea"/>
          <a:cs typeface="+mn-cs"/>
        </a:defRPr>
      </a:lvl4pPr>
      <a:lvl5pPr marL="0" indent="0" algn="l" defTabSz="1219170" rtl="0" eaLnBrk="1" latinLnBrk="0" hangingPunct="1">
        <a:spcBef>
          <a:spcPts val="800"/>
        </a:spcBef>
        <a:spcAft>
          <a:spcPts val="800"/>
        </a:spcAft>
        <a:buClr>
          <a:schemeClr val="accent1"/>
        </a:buClr>
        <a:buFont typeface="Symbol" panose="05050102010706020507" pitchFamily="18" charset="2"/>
        <a:buNone/>
        <a:defRPr sz="1600" b="1" kern="1200">
          <a:solidFill>
            <a:schemeClr val="accent1"/>
          </a:solidFill>
          <a:latin typeface="+mn-lt"/>
          <a:ea typeface="+mn-ea"/>
          <a:cs typeface="+mn-cs"/>
        </a:defRPr>
      </a:lvl5pPr>
      <a:lvl6pPr marL="0" indent="0" algn="l" defTabSz="1219170" rtl="0" eaLnBrk="1" latinLnBrk="0" hangingPunct="1">
        <a:spcBef>
          <a:spcPts val="800"/>
        </a:spcBef>
        <a:spcAft>
          <a:spcPts val="800"/>
        </a:spcAft>
        <a:buClr>
          <a:schemeClr val="accent1"/>
        </a:buClr>
        <a:buFont typeface="Symbol" panose="05050102010706020507" pitchFamily="18" charset="2"/>
        <a:buNone/>
        <a:defRPr sz="1600" b="1" kern="1200">
          <a:solidFill>
            <a:schemeClr val="accent4"/>
          </a:solidFill>
          <a:latin typeface="+mn-lt"/>
          <a:ea typeface="+mn-ea"/>
          <a:cs typeface="+mn-cs"/>
        </a:defRPr>
      </a:lvl6pPr>
      <a:lvl7pPr marL="0" indent="0" algn="l" defTabSz="1219170" rtl="0" eaLnBrk="1" latinLnBrk="0" hangingPunct="1">
        <a:spcBef>
          <a:spcPts val="800"/>
        </a:spcBef>
        <a:spcAft>
          <a:spcPts val="800"/>
        </a:spcAft>
        <a:buClr>
          <a:schemeClr val="accent1"/>
        </a:buClr>
        <a:buFont typeface="Symbol" panose="05050102010706020507" pitchFamily="18" charset="2"/>
        <a:buNone/>
        <a:defRPr sz="1600" b="1" kern="1200">
          <a:solidFill>
            <a:schemeClr val="accent5"/>
          </a:solidFill>
          <a:latin typeface="+mn-lt"/>
          <a:ea typeface="+mn-ea"/>
          <a:cs typeface="+mn-cs"/>
        </a:defRPr>
      </a:lvl7pPr>
      <a:lvl8pPr marL="0" indent="0" algn="l" defTabSz="1219170" rtl="0" eaLnBrk="1" latinLnBrk="0" hangingPunct="1">
        <a:spcBef>
          <a:spcPts val="800"/>
        </a:spcBef>
        <a:spcAft>
          <a:spcPts val="800"/>
        </a:spcAft>
        <a:buClr>
          <a:schemeClr val="accent1"/>
        </a:buClr>
        <a:buFont typeface="Symbol" panose="05050102010706020507" pitchFamily="18" charset="2"/>
        <a:buNone/>
        <a:defRPr sz="1600" b="1" kern="1200">
          <a:solidFill>
            <a:schemeClr val="accent6"/>
          </a:solidFill>
          <a:latin typeface="+mn-lt"/>
          <a:ea typeface="+mn-ea"/>
          <a:cs typeface="+mn-cs"/>
        </a:defRPr>
      </a:lvl8pPr>
      <a:lvl9pPr marL="0" indent="0" algn="l" defTabSz="1219170" rtl="0" eaLnBrk="1" latinLnBrk="0" hangingPunct="1">
        <a:spcBef>
          <a:spcPts val="400"/>
        </a:spcBef>
        <a:spcAft>
          <a:spcPts val="400"/>
        </a:spcAft>
        <a:buClr>
          <a:schemeClr val="accent1"/>
        </a:buClr>
        <a:buFont typeface="Symbol" panose="05050102010706020507" pitchFamily="18" charset="2"/>
        <a:buNone/>
        <a:defRPr sz="933" b="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4088" userDrawn="1">
          <p15:clr>
            <a:srgbClr val="F26B43"/>
          </p15:clr>
        </p15:guide>
        <p15:guide id="2" pos="3840" userDrawn="1">
          <p15:clr>
            <a:srgbClr val="F26B43"/>
          </p15:clr>
        </p15:guide>
        <p15:guide id="3" pos="325" userDrawn="1">
          <p15:clr>
            <a:srgbClr val="F26B43"/>
          </p15:clr>
        </p15:guide>
        <p15:guide id="4" pos="7343" userDrawn="1">
          <p15:clr>
            <a:srgbClr val="F26B43"/>
          </p15:clr>
        </p15:guide>
        <p15:guide id="5" orient="horz" pos="1412" userDrawn="1">
          <p15:clr>
            <a:srgbClr val="F26B43"/>
          </p15:clr>
        </p15:guide>
        <p15:guide id="6" pos="2139" userDrawn="1">
          <p15:clr>
            <a:srgbClr val="F26B43"/>
          </p15:clr>
        </p15:guide>
        <p15:guide id="7" pos="5541" userDrawn="1">
          <p15:clr>
            <a:srgbClr val="F26B43"/>
          </p15:clr>
        </p15:guide>
        <p15:guide id="8" orient="horz" pos="432" userDrawn="1">
          <p15:clr>
            <a:srgbClr val="F26B43"/>
          </p15:clr>
        </p15:guide>
        <p15:guide id="9" orient="horz" pos="2908" userDrawn="1">
          <p15:clr>
            <a:srgbClr val="F26B43"/>
          </p15:clr>
        </p15:guide>
        <p15:guide id="10" pos="4929"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23.xml"/><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4.jpeg"/><Relationship Id="rId7" Type="http://schemas.openxmlformats.org/officeDocument/2006/relationships/image" Target="../media/image26.jpe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8.png"/><Relationship Id="rId5" Type="http://schemas.openxmlformats.org/officeDocument/2006/relationships/image" Target="../media/image9.png"/><Relationship Id="rId10" Type="http://schemas.openxmlformats.org/officeDocument/2006/relationships/image" Target="../media/image29.png"/><Relationship Id="rId4" Type="http://schemas.openxmlformats.org/officeDocument/2006/relationships/image" Target="../media/image25.png"/><Relationship Id="rId9" Type="http://schemas.openxmlformats.org/officeDocument/2006/relationships/image" Target="../media/image28.jpg"/></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23.xml"/><Relationship Id="rId5" Type="http://schemas.openxmlformats.org/officeDocument/2006/relationships/image" Target="../media/image30.png"/><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23.xml"/><Relationship Id="rId5" Type="http://schemas.openxmlformats.org/officeDocument/2006/relationships/image" Target="../media/image31.png"/><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23.xml"/><Relationship Id="rId5" Type="http://schemas.openxmlformats.org/officeDocument/2006/relationships/image" Target="../media/image8.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23.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7" Type="http://schemas.openxmlformats.org/officeDocument/2006/relationships/hyperlink" Target="https://www.youtube.com/watch?v=Mb_oUOs3gIk" TargetMode="External"/><Relationship Id="rId2" Type="http://schemas.openxmlformats.org/officeDocument/2006/relationships/slideLayout" Target="../slideLayouts/slideLayout23.xml"/><Relationship Id="rId1" Type="http://schemas.openxmlformats.org/officeDocument/2006/relationships/video" Target="https://www.youtube.com/embed/Mb_oUOs3gIk" TargetMode="External"/><Relationship Id="rId6" Type="http://schemas.openxmlformats.org/officeDocument/2006/relationships/image" Target="../media/image35.jpeg"/><Relationship Id="rId5" Type="http://schemas.openxmlformats.org/officeDocument/2006/relationships/image" Target="../media/image8.png"/><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23.xml"/><Relationship Id="rId5" Type="http://schemas.openxmlformats.org/officeDocument/2006/relationships/image" Target="../media/image36.jpeg"/><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23.xml"/><Relationship Id="rId5" Type="http://schemas.openxmlformats.org/officeDocument/2006/relationships/image" Target="../media/image37.jpg"/><Relationship Id="rId4" Type="http://schemas.openxmlformats.org/officeDocument/2006/relationships/image" Target="../media/image8.png"/></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23.xml"/><Relationship Id="rId6" Type="http://schemas.openxmlformats.org/officeDocument/2006/relationships/image" Target="../media/image39.png"/><Relationship Id="rId5" Type="http://schemas.openxmlformats.org/officeDocument/2006/relationships/image" Target="../media/image8.png"/><Relationship Id="rId4" Type="http://schemas.openxmlformats.org/officeDocument/2006/relationships/image" Target="../media/image38.png"/></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8" Type="http://schemas.openxmlformats.org/officeDocument/2006/relationships/image" Target="../media/image13.jpg"/><Relationship Id="rId13" Type="http://schemas.openxmlformats.org/officeDocument/2006/relationships/image" Target="../media/image18.jpeg"/><Relationship Id="rId3" Type="http://schemas.openxmlformats.org/officeDocument/2006/relationships/image" Target="../media/image10.jpeg"/><Relationship Id="rId7" Type="http://schemas.openxmlformats.org/officeDocument/2006/relationships/image" Target="../media/image12.jpg"/><Relationship Id="rId12" Type="http://schemas.openxmlformats.org/officeDocument/2006/relationships/image" Target="../media/image17.JPG"/><Relationship Id="rId2" Type="http://schemas.openxmlformats.org/officeDocument/2006/relationships/notesSlide" Target="../notesSlides/notesSlide2.xml"/><Relationship Id="rId1" Type="http://schemas.openxmlformats.org/officeDocument/2006/relationships/slideLayout" Target="../slideLayouts/slideLayout23.xml"/><Relationship Id="rId6" Type="http://schemas.openxmlformats.org/officeDocument/2006/relationships/image" Target="../media/image11.jpg"/><Relationship Id="rId11" Type="http://schemas.openxmlformats.org/officeDocument/2006/relationships/image" Target="../media/image16.jpg"/><Relationship Id="rId5" Type="http://schemas.openxmlformats.org/officeDocument/2006/relationships/image" Target="../media/image9.png"/><Relationship Id="rId10" Type="http://schemas.openxmlformats.org/officeDocument/2006/relationships/image" Target="../media/image15.jpg"/><Relationship Id="rId4" Type="http://schemas.openxmlformats.org/officeDocument/2006/relationships/image" Target="../media/image8.png"/><Relationship Id="rId9" Type="http://schemas.openxmlformats.org/officeDocument/2006/relationships/image" Target="../media/image14.jpg"/><Relationship Id="rId14" Type="http://schemas.openxmlformats.org/officeDocument/2006/relationships/image" Target="../media/image19.jpg"/></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0.xml"/><Relationship Id="rId1" Type="http://schemas.openxmlformats.org/officeDocument/2006/relationships/slideLayout" Target="../slideLayouts/slideLayout23.xml"/><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5.xml"/><Relationship Id="rId1" Type="http://schemas.openxmlformats.org/officeDocument/2006/relationships/themeOverride" Target="../theme/themeOverride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3.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chart" Target="../charts/chart1.xml"/><Relationship Id="rId5" Type="http://schemas.openxmlformats.org/officeDocument/2006/relationships/image" Target="../media/image9.png"/><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hyperlink" Target="https://de.statista.com/statistik/info/unser-research-versprechen" TargetMode="External"/><Relationship Id="rId7" Type="http://schemas.openxmlformats.org/officeDocument/2006/relationships/image" Target="../media/image21.jpg"/><Relationship Id="rId2" Type="http://schemas.openxmlformats.org/officeDocument/2006/relationships/notesSlide" Target="../notesSlides/notesSlide5.xml"/><Relationship Id="rId1" Type="http://schemas.openxmlformats.org/officeDocument/2006/relationships/slideLayout" Target="../slideLayouts/slideLayout23.xml"/><Relationship Id="rId6" Type="http://schemas.openxmlformats.org/officeDocument/2006/relationships/chart" Target="../charts/chart2.xml"/><Relationship Id="rId5" Type="http://schemas.openxmlformats.org/officeDocument/2006/relationships/image" Target="../media/image8.pn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23.xml"/><Relationship Id="rId6" Type="http://schemas.openxmlformats.org/officeDocument/2006/relationships/chart" Target="../charts/chart3.xml"/><Relationship Id="rId5" Type="http://schemas.openxmlformats.org/officeDocument/2006/relationships/hyperlink" Target="https://de.statista.com/statistik/info/unser-research-versprechen" TargetMode="External"/><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3.xml"/><Relationship Id="rId5" Type="http://schemas.openxmlformats.org/officeDocument/2006/relationships/image" Target="../media/image23.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23.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3.xml"/><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ußzeilenplatzhalter 3"/>
          <p:cNvSpPr>
            <a:spLocks noGrp="1"/>
          </p:cNvSpPr>
          <p:nvPr>
            <p:ph type="ftr" sz="quarter" idx="10"/>
          </p:nvPr>
        </p:nvSpPr>
        <p:spPr/>
        <p:txBody>
          <a:bodyPr/>
          <a:lstStyle/>
          <a:p>
            <a:r>
              <a:rPr lang="de-DE" dirty="0" smtClean="0"/>
              <a:t>Katja Kalusch, Athens, 10 </a:t>
            </a:r>
            <a:r>
              <a:rPr lang="de-DE" dirty="0" err="1" smtClean="0"/>
              <a:t>December</a:t>
            </a:r>
            <a:r>
              <a:rPr lang="de-DE" dirty="0" smtClean="0"/>
              <a:t> 2019</a:t>
            </a:r>
            <a:endParaRPr lang="de-DE" dirty="0"/>
          </a:p>
        </p:txBody>
      </p:sp>
      <p:sp>
        <p:nvSpPr>
          <p:cNvPr id="5" name="Foliennummernplatzhalter 4"/>
          <p:cNvSpPr>
            <a:spLocks noGrp="1"/>
          </p:cNvSpPr>
          <p:nvPr>
            <p:ph type="sldNum" sz="quarter" idx="11"/>
          </p:nvPr>
        </p:nvSpPr>
        <p:spPr/>
        <p:txBody>
          <a:bodyPr/>
          <a:lstStyle/>
          <a:p>
            <a:fld id="{E9673082-F094-41F5-A539-FC5A0CDD8B22}" type="slidenum">
              <a:rPr lang="de-DE" smtClean="0"/>
              <a:pPr/>
              <a:t>1</a:t>
            </a:fld>
            <a:endParaRPr lang="de-DE" dirty="0"/>
          </a:p>
        </p:txBody>
      </p:sp>
      <p:sp>
        <p:nvSpPr>
          <p:cNvPr id="7" name="Title 6"/>
          <p:cNvSpPr>
            <a:spLocks noGrp="1"/>
          </p:cNvSpPr>
          <p:nvPr>
            <p:ph type="title"/>
          </p:nvPr>
        </p:nvSpPr>
        <p:spPr>
          <a:xfrm>
            <a:off x="2399790" y="3045569"/>
            <a:ext cx="7307262" cy="537633"/>
          </a:xfrm>
        </p:spPr>
        <p:txBody>
          <a:bodyPr/>
          <a:lstStyle/>
          <a:p>
            <a:pPr algn="ctr"/>
            <a:r>
              <a:rPr lang="en-GB" sz="4000" dirty="0" smtClean="0"/>
              <a:t>Young </a:t>
            </a:r>
            <a:r>
              <a:rPr lang="en-GB" sz="4000" dirty="0"/>
              <a:t>refugees in </a:t>
            </a:r>
            <a:r>
              <a:rPr lang="en-GB" sz="4000" dirty="0" smtClean="0"/>
              <a:t>Germany</a:t>
            </a:r>
            <a:br>
              <a:rPr lang="en-GB" sz="4000" dirty="0" smtClean="0"/>
            </a:br>
            <a:r>
              <a:rPr lang="en-GB" dirty="0"/>
              <a:t/>
            </a:r>
            <a:br>
              <a:rPr lang="en-GB" dirty="0"/>
            </a:br>
            <a:r>
              <a:rPr lang="en-GB" dirty="0" smtClean="0"/>
              <a:t> </a:t>
            </a:r>
            <a:r>
              <a:rPr lang="en-GB" dirty="0"/>
              <a:t>Integration </a:t>
            </a:r>
            <a:r>
              <a:rPr lang="en-GB" dirty="0" smtClean="0"/>
              <a:t>into the</a:t>
            </a:r>
            <a:br>
              <a:rPr lang="en-GB" dirty="0" smtClean="0"/>
            </a:br>
            <a:r>
              <a:rPr lang="en-GB" dirty="0" smtClean="0"/>
              <a:t> Vocational </a:t>
            </a:r>
            <a:r>
              <a:rPr lang="en-GB" dirty="0"/>
              <a:t>Education and Training </a:t>
            </a:r>
            <a:r>
              <a:rPr lang="en-GB" dirty="0" smtClean="0"/>
              <a:t>System</a:t>
            </a:r>
            <a:endParaRPr lang="en-US" noProof="0" dirty="0"/>
          </a:p>
        </p:txBody>
      </p:sp>
      <p:pic>
        <p:nvPicPr>
          <p:cNvPr id="2" name="Grafik 1"/>
          <p:cNvPicPr>
            <a:picLocks noChangeAspect="1"/>
          </p:cNvPicPr>
          <p:nvPr/>
        </p:nvPicPr>
        <p:blipFill>
          <a:blip r:embed="rId3"/>
          <a:stretch>
            <a:fillRect/>
          </a:stretch>
        </p:blipFill>
        <p:spPr>
          <a:xfrm>
            <a:off x="4787265" y="150727"/>
            <a:ext cx="2532313" cy="2098948"/>
          </a:xfrm>
          <a:prstGeom prst="rect">
            <a:avLst/>
          </a:prstGeom>
        </p:spPr>
      </p:pic>
      <p:pic>
        <p:nvPicPr>
          <p:cNvPr id="6" name="Grafik 5"/>
          <p:cNvPicPr>
            <a:picLocks noChangeAspect="1"/>
          </p:cNvPicPr>
          <p:nvPr/>
        </p:nvPicPr>
        <p:blipFill>
          <a:blip r:embed="rId4"/>
          <a:stretch>
            <a:fillRect/>
          </a:stretch>
        </p:blipFill>
        <p:spPr>
          <a:xfrm>
            <a:off x="925595" y="203735"/>
            <a:ext cx="2326951" cy="469795"/>
          </a:xfrm>
          <a:prstGeom prst="rect">
            <a:avLst/>
          </a:prstGeom>
        </p:spPr>
      </p:pic>
    </p:spTree>
    <p:extLst>
      <p:ext uri="{BB962C8B-B14F-4D97-AF65-F5344CB8AC3E}">
        <p14:creationId xmlns:p14="http://schemas.microsoft.com/office/powerpoint/2010/main" val="1603157592"/>
      </p:ext>
    </p:extLst>
  </p:cSld>
  <p:clrMapOvr>
    <a:masterClrMapping/>
  </p:clrMapOvr>
  <mc:AlternateContent xmlns:mc="http://schemas.openxmlformats.org/markup-compatibility/2006" xmlns:p14="http://schemas.microsoft.com/office/powerpoint/2010/main">
    <mc:Choice Requires="p14">
      <p:transition spd="slow" p14:dur="2750" advTm="0">
        <p14:prism isContent="1"/>
      </p:transition>
    </mc:Choice>
    <mc:Fallback xmlns="">
      <p:transition spd="slow" advTm="0">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https://northeurope1-mediap.svc.ms/transform/thumbnail?provider=spo&amp;inputFormat=jpg&amp;cs=fFNQTw&amp;docid=https%3A%2F%2Fdekracloud.sharepoint.com%3A443%2F_api%2Fv2.0%2Fdrives%2Fb!-VcvVAhBdE66u7o19IPp2mAiY-qqpl5FtLJDECQL0NHK6A6_TK-hTYqeDK1BqALM%2Fitems%2F0126Y3D3MPOFX4WCHRBFEKE42SYWD6EKIZ%3Fversion%3DPublished&amp;access_token=eyJ0eXAiOiJKV1QiLCJhbGciOiJub25lIn0.eyJhdWQiOiIwMDAwMDAwMy0wMDAwLTBmZjEtY2UwMC0wMDAwMDAwMDAwMDAvZGVrcmFjbG91ZC5zaGFyZXBvaW50LmNvbUBjZjgxNTgxZi1jZjhjLTQwNWQtOTdlMy0zNGEyOTVjOGQ4ODIiLCJpc3MiOiIwMDAwMDAwMy0wMDAwLTBmZjEtY2UwMC0wMDAwMDAwMDAwMDAiLCJuYmYiOiIxNTc1NTU3MDA1IiwiZXhwIjoiMTU3NTU3ODYwNSIsImVuZHBvaW50dXJsIjoiSzdnUWtWQlBtTHV3NC9pSzg0TVFhbUIyc25HZGkzUVJlNTh6SVZpaUlBdz0iLCJlbmRwb2ludHVybExlbmd0aCI6IjExNyIsImlzbG9vcGJhY2siOiJUcnVlIiwiY2lkIjoiTUdRNFlqRmxPV1l0WVRBMVl5MHlNREF3TFRKbE9XSXRZVFZoTTJFMVptWXpNakEzIiwidmVyIjoiaGFzaGVkcHJvb2Z0b2tlbiIsInNpdGVpZCI6Ik5UUXlaalUzWmprdE5ERXdPQzAwWlRjMExXSmhZbUl0WW1Fek5XWTBPRE5sT1dSaCIsInNpZ25pbl9zdGF0ZSI6IltcImttc2lcIl0iLCJuYW1laWQiOiIwIy5mfG1lbWJlcnNoaXB8YTQ0NjY4QGRla3JhLm9yZyIsIm5paSI6Im1pY3Jvc29mdC5zaGFyZXBvaW50IiwiaXN1c2VyIjoidHJ1ZSIsImNhY2hla2V5IjoiMGguZnxtZW1iZXJzaGlwfDEwMDMzZmZmYTFmNGIxZjNAbGl2ZS5jb20iLCJ0dCI6IjAiLCJ1c2VQZXJzaXN0ZW50Q29va2llIjoiMyJ9.MGVYT0pLRzVXM2NiNkpEZ1ZhaXN3SnNUMklEdmt4R0VWREFMYlcrd3pMST0&amp;encodeFailures=1&amp;srcWidth=&amp;srcHeight=&amp;width=1366&amp;height=578&amp;action=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28657" y="2942769"/>
            <a:ext cx="3012005" cy="2005690"/>
          </a:xfrm>
          <a:prstGeom prst="rect">
            <a:avLst/>
          </a:prstGeom>
          <a:noFill/>
          <a:extLst>
            <a:ext uri="{909E8E84-426E-40DD-AFC4-6F175D3DCCD1}">
              <a14:hiddenFill xmlns:a14="http://schemas.microsoft.com/office/drawing/2010/main">
                <a:solidFill>
                  <a:srgbClr val="FFFFFF"/>
                </a:solidFill>
              </a14:hiddenFill>
            </a:ext>
          </a:extLst>
        </p:spPr>
      </p:pic>
      <p:pic>
        <p:nvPicPr>
          <p:cNvPr id="17" name="Grafik 16"/>
          <p:cNvPicPr>
            <a:picLocks noChangeAspect="1"/>
          </p:cNvPicPr>
          <p:nvPr/>
        </p:nvPicPr>
        <p:blipFill>
          <a:blip r:embed="rId4"/>
          <a:stretch>
            <a:fillRect/>
          </a:stretch>
        </p:blipFill>
        <p:spPr>
          <a:xfrm>
            <a:off x="7609412" y="1187947"/>
            <a:ext cx="3124957" cy="2085450"/>
          </a:xfrm>
          <a:prstGeom prst="rect">
            <a:avLst/>
          </a:prstGeom>
        </p:spPr>
      </p:pic>
      <p:sp>
        <p:nvSpPr>
          <p:cNvPr id="3" name="Foliennummernplatzhalter 2"/>
          <p:cNvSpPr>
            <a:spLocks noGrp="1"/>
          </p:cNvSpPr>
          <p:nvPr>
            <p:ph type="sldNum" sz="quarter" idx="11"/>
          </p:nvPr>
        </p:nvSpPr>
        <p:spPr/>
        <p:txBody>
          <a:bodyPr/>
          <a:lstStyle/>
          <a:p>
            <a:fld id="{E9673082-F094-41F5-A539-FC5A0CDD8B22}" type="slidenum">
              <a:rPr lang="de-DE" smtClean="0"/>
              <a:pPr/>
              <a:t>10</a:t>
            </a:fld>
            <a:endParaRPr lang="de-DE" dirty="0"/>
          </a:p>
        </p:txBody>
      </p:sp>
      <p:sp>
        <p:nvSpPr>
          <p:cNvPr id="5" name="Textplatzhalter 4"/>
          <p:cNvSpPr>
            <a:spLocks noGrp="1"/>
          </p:cNvSpPr>
          <p:nvPr>
            <p:ph type="body" sz="quarter" idx="12"/>
          </p:nvPr>
        </p:nvSpPr>
        <p:spPr>
          <a:xfrm>
            <a:off x="806880" y="1794164"/>
            <a:ext cx="11607111" cy="553736"/>
          </a:xfrm>
        </p:spPr>
        <p:txBody>
          <a:bodyPr/>
          <a:lstStyle/>
          <a:p>
            <a:r>
              <a:rPr lang="de-DE" sz="2400" b="1" dirty="0" err="1" smtClean="0"/>
              <a:t>Refugees</a:t>
            </a:r>
            <a:r>
              <a:rPr lang="de-DE" sz="2400" b="1" dirty="0" smtClean="0"/>
              <a:t> </a:t>
            </a:r>
            <a:r>
              <a:rPr lang="de-DE" sz="2400" b="1" dirty="0" err="1" smtClean="0"/>
              <a:t>with</a:t>
            </a:r>
            <a:r>
              <a:rPr lang="de-DE" sz="2400" b="1" dirty="0" smtClean="0"/>
              <a:t>…</a:t>
            </a:r>
          </a:p>
        </p:txBody>
      </p:sp>
      <p:sp>
        <p:nvSpPr>
          <p:cNvPr id="7" name="Textfeld 6"/>
          <p:cNvSpPr txBox="1"/>
          <p:nvPr/>
        </p:nvSpPr>
        <p:spPr bwMode="gray">
          <a:xfrm>
            <a:off x="6156960" y="2876548"/>
            <a:ext cx="203200" cy="3981452"/>
          </a:xfrm>
          <a:prstGeom prst="rect">
            <a:avLst/>
          </a:prstGeom>
          <a:noFill/>
        </p:spPr>
        <p:txBody>
          <a:bodyPr vert="horz" wrap="square" lIns="0" tIns="0" rIns="0" bIns="0" rtlCol="0">
            <a:noAutofit/>
          </a:bodyPr>
          <a:lstStyle/>
          <a:p>
            <a:pPr>
              <a:spcBef>
                <a:spcPts val="600"/>
              </a:spcBef>
              <a:spcAft>
                <a:spcPts val="600"/>
              </a:spcAft>
              <a:buClr>
                <a:schemeClr val="accent1"/>
              </a:buClr>
            </a:pPr>
            <a:endParaRPr lang="de-DE" sz="1400" dirty="0" err="1" smtClean="0"/>
          </a:p>
        </p:txBody>
      </p:sp>
      <p:sp>
        <p:nvSpPr>
          <p:cNvPr id="8" name="Rechteck 7"/>
          <p:cNvSpPr/>
          <p:nvPr/>
        </p:nvSpPr>
        <p:spPr bwMode="gray">
          <a:xfrm>
            <a:off x="925595" y="2614007"/>
            <a:ext cx="1419399" cy="1375413"/>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1200" dirty="0" smtClean="0"/>
              <a:t>Residence permit </a:t>
            </a:r>
          </a:p>
          <a:p>
            <a:pPr algn="ctr">
              <a:spcBef>
                <a:spcPts val="600"/>
              </a:spcBef>
              <a:spcAft>
                <a:spcPts val="600"/>
              </a:spcAft>
            </a:pPr>
            <a:r>
              <a:rPr lang="en-GB" sz="1200" dirty="0" smtClean="0"/>
              <a:t>(asylum application successful)</a:t>
            </a:r>
          </a:p>
        </p:txBody>
      </p:sp>
      <p:sp>
        <p:nvSpPr>
          <p:cNvPr id="9" name="Rechteck 8"/>
          <p:cNvSpPr/>
          <p:nvPr/>
        </p:nvSpPr>
        <p:spPr bwMode="gray">
          <a:xfrm>
            <a:off x="925595" y="4167021"/>
            <a:ext cx="1419399" cy="1375200"/>
          </a:xfrm>
          <a:prstGeom prst="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1200" dirty="0" smtClean="0">
                <a:solidFill>
                  <a:schemeClr val="bg2">
                    <a:lumMod val="50000"/>
                  </a:schemeClr>
                </a:solidFill>
              </a:rPr>
              <a:t>Toleration</a:t>
            </a:r>
          </a:p>
          <a:p>
            <a:pPr algn="ctr">
              <a:spcBef>
                <a:spcPts val="600"/>
              </a:spcBef>
              <a:spcAft>
                <a:spcPts val="600"/>
              </a:spcAft>
            </a:pPr>
            <a:r>
              <a:rPr lang="en-GB" sz="1200" dirty="0" smtClean="0">
                <a:solidFill>
                  <a:schemeClr val="bg2">
                    <a:lumMod val="50000"/>
                  </a:schemeClr>
                </a:solidFill>
              </a:rPr>
              <a:t>(asylum application denied; suspension of deportation)</a:t>
            </a:r>
          </a:p>
        </p:txBody>
      </p:sp>
      <p:pic>
        <p:nvPicPr>
          <p:cNvPr id="13" name="Grafik 12"/>
          <p:cNvPicPr>
            <a:picLocks noChangeAspect="1"/>
          </p:cNvPicPr>
          <p:nvPr/>
        </p:nvPicPr>
        <p:blipFill>
          <a:blip r:embed="rId5"/>
          <a:stretch>
            <a:fillRect/>
          </a:stretch>
        </p:blipFill>
        <p:spPr>
          <a:xfrm>
            <a:off x="925595" y="203735"/>
            <a:ext cx="2326951" cy="469795"/>
          </a:xfrm>
          <a:prstGeom prst="rect">
            <a:avLst/>
          </a:prstGeom>
        </p:spPr>
      </p:pic>
      <p:pic>
        <p:nvPicPr>
          <p:cNvPr id="16" name="Grafik 15"/>
          <p:cNvPicPr>
            <a:picLocks noChangeAspect="1"/>
          </p:cNvPicPr>
          <p:nvPr/>
        </p:nvPicPr>
        <p:blipFill>
          <a:blip r:embed="rId6"/>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1028" name="Picture 4" descr="https://northeurope1-mediap.svc.ms/transform/thumbnail?provider=spo&amp;inputFormat=jpg&amp;cs=fFNQTw&amp;docid=https%3A%2F%2Fdekracloud.sharepoint.com%3A443%2F_api%2Fv2.0%2Fdrives%2Fb!-VcvVAhBdE66u7o19IPp2mAiY-qqpl5FtLJDECQL0NHK6A6_TK-hTYqeDK1BqALM%2Fitems%2F0126Y3D3JYUSXZPMSK2ZDKZCUAF3XJIC7Q%3Fversion%3DPublished&amp;access_token=eyJ0eXAiOiJKV1QiLCJhbGciOiJub25lIn0.eyJhdWQiOiIwMDAwMDAwMy0wMDAwLTBmZjEtY2UwMC0wMDAwMDAwMDAwMDAvZGVrcmFjbG91ZC5zaGFyZXBvaW50LmNvbUBjZjgxNTgxZi1jZjhjLTQwNWQtOTdlMy0zNGEyOTVjOGQ4ODIiLCJpc3MiOiIwMDAwMDAwMy0wMDAwLTBmZjEtY2UwMC0wMDAwMDAwMDAwMDAiLCJuYmYiOiIxNTc1NTU3MDA1IiwiZXhwIjoiMTU3NTU3ODYwNSIsImVuZHBvaW50dXJsIjoiSzdnUWtWQlBtTHV3NC9pSzg0TVFhbUIyc25HZGkzUVJlNTh6SVZpaUlBdz0iLCJlbmRwb2ludHVybExlbmd0aCI6IjExNyIsImlzbG9vcGJhY2siOiJUcnVlIiwiY2lkIjoiTUdRNFlqRmxPV1l0WVRBMVl5MHlNREF3TFRKbE9XSXRZVFZoTTJFMVptWXpNakEzIiwidmVyIjoiaGFzaGVkcHJvb2Z0b2tlbiIsInNpdGVpZCI6Ik5UUXlaalUzWmprdE5ERXdPQzAwWlRjMExXSmhZbUl0WW1Fek5XWTBPRE5sT1dSaCIsInNpZ25pbl9zdGF0ZSI6IltcImttc2lcIl0iLCJuYW1laWQiOiIwIy5mfG1lbWJlcnNoaXB8YTQ0NjY4QGRla3JhLm9yZyIsIm5paSI6Im1pY3Jvc29mdC5zaGFyZXBvaW50IiwiaXN1c2VyIjoidHJ1ZSIsImNhY2hla2V5IjoiMGguZnxtZW1iZXJzaGlwfDEwMDMzZmZmYTFmNGIxZjNAbGl2ZS5jb20iLCJ0dCI6IjAiLCJ1c2VQZXJzaXN0ZW50Q29va2llIjoiMyJ9.MGVYT0pLRzVXM2NiNkpEZ1ZhaXN3SnNUMklEdmt4R0VWREFMYlcrd3pMST0&amp;encodeFailures=1&amp;srcWidth=&amp;srcHeight=&amp;width=641&amp;height=578&amp;action=Access"/>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43980" y="2789880"/>
            <a:ext cx="1780818" cy="1603014"/>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https://northeurope1-mediap.svc.ms/transform/thumbnail?provider=spo&amp;inputFormat=jpg&amp;cs=fFNQTw&amp;docid=https%3A%2F%2Fdekracloud.sharepoint.com%3A443%2F_api%2Fv2.0%2Fdrives%2Fb!-VcvVAhBdE66u7o19IPp2mAiY-qqpl5FtLJDECQL0NHK6A6_TK-hTYqeDK1BqALM%2Fitems%2F0126Y3D3KEY5JPZOUN35AJQO2WJ3VYNNP4%3Fversion%3DPublished&amp;access_token=eyJ0eXAiOiJKV1QiLCJhbGciOiJub25lIn0.eyJhdWQiOiIwMDAwMDAwMy0wMDAwLTBmZjEtY2UwMC0wMDAwMDAwMDAwMDAvZGVrcmFjbG91ZC5zaGFyZXBvaW50LmNvbUBjZjgxNTgxZi1jZjhjLTQwNWQtOTdlMy0zNGEyOTVjOGQ4ODIiLCJpc3MiOiIwMDAwMDAwMy0wMDAwLTBmZjEtY2UwMC0wMDAwMDAwMDAwMDAiLCJuYmYiOiIxNTc1NTU3MDA1IiwiZXhwIjoiMTU3NTU3ODYwNSIsImVuZHBvaW50dXJsIjoiSzdnUWtWQlBtTHV3NC9pSzg0TVFhbUIyc25HZGkzUVJlNTh6SVZpaUlBdz0iLCJlbmRwb2ludHVybExlbmd0aCI6IjExNyIsImlzbG9vcGJhY2siOiJUcnVlIiwiY2lkIjoiTUdRNFlqRmxPV1l0WVRBMVl5MHlNREF3TFRKbE9XSXRZVFZoTTJFMVptWXpNakEzIiwidmVyIjoiaGFzaGVkcHJvb2Z0b2tlbiIsInNpdGVpZCI6Ik5UUXlaalUzWmprdE5ERXdPQzAwWlRjMExXSmhZbUl0WW1Fek5XWTBPRE5sT1dSaCIsInNpZ25pbl9zdGF0ZSI6IltcImttc2lcIl0iLCJuYW1laWQiOiIwIy5mfG1lbWJlcnNoaXB8YTQ0NjY4QGRla3JhLm9yZyIsIm5paSI6Im1pY3Jvc29mdC5zaGFyZXBvaW50IiwiaXN1c2VyIjoidHJ1ZSIsImNhY2hla2V5IjoiMGguZnxtZW1iZXJzaGlwfDEwMDMzZmZmYTFmNGIxZjNAbGl2ZS5jb20iLCJ0dCI6IjAiLCJ1c2VQZXJzaXN0ZW50Q29va2llIjoiMyJ9.MGVYT0pLRzVXM2NiNkpEZ1ZhaXN3SnNUMklEdmt4R0VWREFMYlcrd3pMST0&amp;encodeFailures=1&amp;srcWidth=&amp;srcHeight=&amp;width=385&amp;height=578&amp;action=Access"/>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89720">
            <a:off x="9420779" y="4346475"/>
            <a:ext cx="1592948" cy="2391491"/>
          </a:xfrm>
          <a:prstGeom prst="rect">
            <a:avLst/>
          </a:prstGeom>
          <a:noFill/>
          <a:extLst>
            <a:ext uri="{909E8E84-426E-40DD-AFC4-6F175D3DCCD1}">
              <a14:hiddenFill xmlns:a14="http://schemas.microsoft.com/office/drawing/2010/main">
                <a:solidFill>
                  <a:srgbClr val="FFFFFF"/>
                </a:solidFill>
              </a14:hiddenFill>
            </a:ext>
          </a:extLst>
        </p:spPr>
      </p:pic>
      <p:sp>
        <p:nvSpPr>
          <p:cNvPr id="2" name="Pfeil nach rechts 1"/>
          <p:cNvSpPr/>
          <p:nvPr/>
        </p:nvSpPr>
        <p:spPr bwMode="gray">
          <a:xfrm>
            <a:off x="2572253" y="3468534"/>
            <a:ext cx="3436112" cy="1197246"/>
          </a:xfrm>
          <a:prstGeom prst="rightArrow">
            <a:avLst/>
          </a:prstGeom>
          <a:solidFill>
            <a:srgbClr val="EE7F00"/>
          </a:solidFill>
          <a:ln>
            <a:solidFill>
              <a:srgbClr val="EE7F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1400" b="1" dirty="0" smtClean="0"/>
              <a:t>Vocational Training: residence is granted for 3 + 2 years</a:t>
            </a:r>
          </a:p>
        </p:txBody>
      </p:sp>
      <p:pic>
        <p:nvPicPr>
          <p:cNvPr id="18" name="Grafik 1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83278" y="1380037"/>
            <a:ext cx="2431079" cy="1617019"/>
          </a:xfrm>
          <a:prstGeom prst="rect">
            <a:avLst/>
          </a:prstGeom>
        </p:spPr>
      </p:pic>
      <p:pic>
        <p:nvPicPr>
          <p:cNvPr id="19" name="Grafik 18"/>
          <p:cNvPicPr>
            <a:picLocks noChangeAspect="1"/>
          </p:cNvPicPr>
          <p:nvPr/>
        </p:nvPicPr>
        <p:blipFill>
          <a:blip r:embed="rId10"/>
          <a:stretch>
            <a:fillRect/>
          </a:stretch>
        </p:blipFill>
        <p:spPr>
          <a:xfrm>
            <a:off x="6255512" y="4337733"/>
            <a:ext cx="2677793" cy="1786558"/>
          </a:xfrm>
          <a:prstGeom prst="rect">
            <a:avLst/>
          </a:prstGeom>
        </p:spPr>
      </p:pic>
    </p:spTree>
    <p:extLst>
      <p:ext uri="{BB962C8B-B14F-4D97-AF65-F5344CB8AC3E}">
        <p14:creationId xmlns:p14="http://schemas.microsoft.com/office/powerpoint/2010/main" val="409084915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11</a:t>
            </a:fld>
            <a:endParaRPr lang="de-DE" dirty="0"/>
          </a:p>
        </p:txBody>
      </p:sp>
      <p:sp>
        <p:nvSpPr>
          <p:cNvPr id="7" name="Textfeld 6"/>
          <p:cNvSpPr txBox="1"/>
          <p:nvPr/>
        </p:nvSpPr>
        <p:spPr bwMode="gray">
          <a:xfrm>
            <a:off x="6156960" y="2876548"/>
            <a:ext cx="203200" cy="3981452"/>
          </a:xfrm>
          <a:prstGeom prst="rect">
            <a:avLst/>
          </a:prstGeom>
          <a:noFill/>
        </p:spPr>
        <p:txBody>
          <a:bodyPr vert="horz" wrap="square" lIns="0" tIns="0" rIns="0" bIns="0" rtlCol="0">
            <a:noAutofit/>
          </a:bodyPr>
          <a:lstStyle/>
          <a:p>
            <a:pPr>
              <a:spcBef>
                <a:spcPts val="600"/>
              </a:spcBef>
              <a:spcAft>
                <a:spcPts val="600"/>
              </a:spcAft>
              <a:buClr>
                <a:schemeClr val="accent1"/>
              </a:buClr>
            </a:pPr>
            <a:endParaRPr lang="de-DE" sz="1400" dirty="0" err="1" smtClean="0"/>
          </a:p>
        </p:txBody>
      </p:sp>
      <p:pic>
        <p:nvPicPr>
          <p:cNvPr id="13" name="Grafik 12"/>
          <p:cNvPicPr>
            <a:picLocks noChangeAspect="1"/>
          </p:cNvPicPr>
          <p:nvPr/>
        </p:nvPicPr>
        <p:blipFill>
          <a:blip r:embed="rId3"/>
          <a:stretch>
            <a:fillRect/>
          </a:stretch>
        </p:blipFill>
        <p:spPr>
          <a:xfrm>
            <a:off x="925595" y="203735"/>
            <a:ext cx="2326951" cy="469795"/>
          </a:xfrm>
          <a:prstGeom prst="rect">
            <a:avLst/>
          </a:prstGeom>
        </p:spPr>
      </p:pic>
      <p:pic>
        <p:nvPicPr>
          <p:cNvPr id="16" name="Grafik 15"/>
          <p:cNvPicPr>
            <a:picLocks noChangeAspect="1"/>
          </p:cNvPicPr>
          <p:nvPr/>
        </p:nvPicPr>
        <p:blipFill>
          <a:blip r:embed="rId4"/>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15" name="Grafik 14"/>
          <p:cNvPicPr>
            <a:picLocks noChangeAspect="1"/>
          </p:cNvPicPr>
          <p:nvPr/>
        </p:nvPicPr>
        <p:blipFill>
          <a:blip r:embed="rId5"/>
          <a:stretch>
            <a:fillRect/>
          </a:stretch>
        </p:blipFill>
        <p:spPr>
          <a:xfrm>
            <a:off x="4821382" y="2736927"/>
            <a:ext cx="7381946" cy="3256741"/>
          </a:xfrm>
          <a:prstGeom prst="rect">
            <a:avLst/>
          </a:prstGeom>
        </p:spPr>
      </p:pic>
      <p:sp>
        <p:nvSpPr>
          <p:cNvPr id="17" name="Textplatzhalter 4"/>
          <p:cNvSpPr>
            <a:spLocks noGrp="1"/>
          </p:cNvSpPr>
          <p:nvPr>
            <p:ph type="body" sz="quarter" idx="12"/>
          </p:nvPr>
        </p:nvSpPr>
        <p:spPr>
          <a:xfrm>
            <a:off x="-87530" y="2876548"/>
            <a:ext cx="5497730" cy="3381152"/>
          </a:xfrm>
        </p:spPr>
        <p:txBody>
          <a:bodyPr/>
          <a:lstStyle/>
          <a:p>
            <a:pPr algn="ctr"/>
            <a:r>
              <a:rPr lang="de-DE" sz="2000" dirty="0">
                <a:solidFill>
                  <a:schemeClr val="accent1">
                    <a:lumMod val="75000"/>
                  </a:schemeClr>
                </a:solidFill>
              </a:rPr>
              <a:t>Language</a:t>
            </a:r>
          </a:p>
          <a:p>
            <a:pPr algn="ctr"/>
            <a:r>
              <a:rPr lang="de-DE" sz="2000" dirty="0" err="1" smtClean="0">
                <a:solidFill>
                  <a:schemeClr val="accent1">
                    <a:lumMod val="75000"/>
                  </a:schemeClr>
                </a:solidFill>
              </a:rPr>
              <a:t>Vocational</a:t>
            </a:r>
            <a:r>
              <a:rPr lang="de-DE" sz="2000" dirty="0" smtClean="0">
                <a:solidFill>
                  <a:schemeClr val="accent1">
                    <a:lumMod val="75000"/>
                  </a:schemeClr>
                </a:solidFill>
              </a:rPr>
              <a:t> </a:t>
            </a:r>
            <a:r>
              <a:rPr lang="de-DE" sz="2000" dirty="0" err="1">
                <a:solidFill>
                  <a:schemeClr val="accent1">
                    <a:lumMod val="75000"/>
                  </a:schemeClr>
                </a:solidFill>
              </a:rPr>
              <a:t>orientation</a:t>
            </a:r>
            <a:endParaRPr lang="de-DE" sz="2000" dirty="0">
              <a:solidFill>
                <a:schemeClr val="accent1">
                  <a:lumMod val="75000"/>
                </a:schemeClr>
              </a:solidFill>
            </a:endParaRPr>
          </a:p>
          <a:p>
            <a:pPr algn="ctr"/>
            <a:r>
              <a:rPr lang="de-DE" sz="2000" dirty="0" smtClean="0">
                <a:solidFill>
                  <a:schemeClr val="accent3">
                    <a:lumMod val="60000"/>
                    <a:lumOff val="40000"/>
                  </a:schemeClr>
                </a:solidFill>
              </a:rPr>
              <a:t>Validation </a:t>
            </a:r>
            <a:r>
              <a:rPr lang="de-DE" sz="2000" dirty="0" err="1">
                <a:solidFill>
                  <a:schemeClr val="accent3">
                    <a:lumMod val="60000"/>
                    <a:lumOff val="40000"/>
                  </a:schemeClr>
                </a:solidFill>
              </a:rPr>
              <a:t>of</a:t>
            </a:r>
            <a:r>
              <a:rPr lang="de-DE" sz="2000" dirty="0">
                <a:solidFill>
                  <a:schemeClr val="accent3">
                    <a:lumMod val="60000"/>
                    <a:lumOff val="40000"/>
                  </a:schemeClr>
                </a:solidFill>
              </a:rPr>
              <a:t> </a:t>
            </a:r>
            <a:r>
              <a:rPr lang="de-DE" sz="2000" dirty="0" err="1">
                <a:solidFill>
                  <a:schemeClr val="accent3">
                    <a:lumMod val="60000"/>
                    <a:lumOff val="40000"/>
                  </a:schemeClr>
                </a:solidFill>
              </a:rPr>
              <a:t>compentencies</a:t>
            </a:r>
            <a:endParaRPr lang="de-DE" sz="2000" dirty="0">
              <a:solidFill>
                <a:schemeClr val="accent3">
                  <a:lumMod val="60000"/>
                  <a:lumOff val="40000"/>
                </a:schemeClr>
              </a:solidFill>
            </a:endParaRPr>
          </a:p>
          <a:p>
            <a:pPr algn="ctr"/>
            <a:r>
              <a:rPr lang="de-DE" sz="2000" dirty="0" smtClean="0">
                <a:solidFill>
                  <a:schemeClr val="accent1">
                    <a:lumMod val="75000"/>
                  </a:schemeClr>
                </a:solidFill>
              </a:rPr>
              <a:t>Transition </a:t>
            </a:r>
            <a:r>
              <a:rPr lang="de-DE" sz="2000" dirty="0" err="1">
                <a:solidFill>
                  <a:schemeClr val="accent1">
                    <a:lumMod val="75000"/>
                  </a:schemeClr>
                </a:solidFill>
              </a:rPr>
              <a:t>to</a:t>
            </a:r>
            <a:r>
              <a:rPr lang="de-DE" sz="2000" dirty="0">
                <a:solidFill>
                  <a:schemeClr val="accent1">
                    <a:lumMod val="75000"/>
                  </a:schemeClr>
                </a:solidFill>
              </a:rPr>
              <a:t> </a:t>
            </a:r>
            <a:r>
              <a:rPr lang="de-DE" sz="2000" dirty="0" err="1">
                <a:solidFill>
                  <a:schemeClr val="accent1">
                    <a:lumMod val="75000"/>
                  </a:schemeClr>
                </a:solidFill>
              </a:rPr>
              <a:t>training</a:t>
            </a:r>
            <a:r>
              <a:rPr lang="de-DE" sz="2000" dirty="0">
                <a:solidFill>
                  <a:schemeClr val="accent1">
                    <a:lumMod val="75000"/>
                  </a:schemeClr>
                </a:solidFill>
              </a:rPr>
              <a:t> </a:t>
            </a:r>
            <a:r>
              <a:rPr lang="de-DE" sz="2000" dirty="0" err="1">
                <a:solidFill>
                  <a:schemeClr val="accent3">
                    <a:lumMod val="60000"/>
                    <a:lumOff val="40000"/>
                  </a:schemeClr>
                </a:solidFill>
              </a:rPr>
              <a:t>and</a:t>
            </a:r>
            <a:r>
              <a:rPr lang="de-DE" sz="2000" dirty="0">
                <a:solidFill>
                  <a:schemeClr val="accent3">
                    <a:lumMod val="60000"/>
                    <a:lumOff val="40000"/>
                  </a:schemeClr>
                </a:solidFill>
              </a:rPr>
              <a:t> </a:t>
            </a:r>
            <a:r>
              <a:rPr lang="de-DE" sz="2000" dirty="0" err="1">
                <a:solidFill>
                  <a:schemeClr val="accent3">
                    <a:lumMod val="60000"/>
                    <a:lumOff val="40000"/>
                  </a:schemeClr>
                </a:solidFill>
              </a:rPr>
              <a:t>profession</a:t>
            </a:r>
            <a:endParaRPr lang="de-DE" sz="2000" dirty="0">
              <a:solidFill>
                <a:schemeClr val="accent3">
                  <a:lumMod val="60000"/>
                  <a:lumOff val="40000"/>
                </a:schemeClr>
              </a:solidFill>
            </a:endParaRPr>
          </a:p>
          <a:p>
            <a:pPr algn="ctr"/>
            <a:r>
              <a:rPr lang="de-DE" sz="2000" dirty="0">
                <a:solidFill>
                  <a:schemeClr val="accent3">
                    <a:lumMod val="60000"/>
                    <a:lumOff val="40000"/>
                  </a:schemeClr>
                </a:solidFill>
              </a:rPr>
              <a:t>Education </a:t>
            </a:r>
            <a:r>
              <a:rPr lang="de-DE" sz="2000" dirty="0" err="1">
                <a:solidFill>
                  <a:schemeClr val="accent3">
                    <a:lumMod val="60000"/>
                    <a:lumOff val="40000"/>
                  </a:schemeClr>
                </a:solidFill>
              </a:rPr>
              <a:t>and</a:t>
            </a:r>
            <a:r>
              <a:rPr lang="de-DE" sz="2000" dirty="0">
                <a:solidFill>
                  <a:schemeClr val="accent3">
                    <a:lumMod val="60000"/>
                    <a:lumOff val="40000"/>
                  </a:schemeClr>
                </a:solidFill>
              </a:rPr>
              <a:t> </a:t>
            </a:r>
            <a:r>
              <a:rPr lang="de-DE" sz="2000" dirty="0" err="1">
                <a:solidFill>
                  <a:schemeClr val="accent3">
                    <a:lumMod val="60000"/>
                    <a:lumOff val="40000"/>
                  </a:schemeClr>
                </a:solidFill>
              </a:rPr>
              <a:t>training</a:t>
            </a:r>
            <a:endParaRPr lang="de-DE" sz="2000" dirty="0">
              <a:solidFill>
                <a:schemeClr val="accent3">
                  <a:lumMod val="60000"/>
                  <a:lumOff val="40000"/>
                </a:schemeClr>
              </a:solidFill>
            </a:endParaRPr>
          </a:p>
          <a:p>
            <a:pPr algn="ctr"/>
            <a:endParaRPr lang="de-DE" sz="2000" dirty="0">
              <a:solidFill>
                <a:schemeClr val="accent1">
                  <a:lumMod val="75000"/>
                </a:schemeClr>
              </a:solidFill>
            </a:endParaRPr>
          </a:p>
          <a:p>
            <a:pPr algn="ctr"/>
            <a:endParaRPr lang="de-DE" sz="2000" dirty="0">
              <a:solidFill>
                <a:schemeClr val="accent1">
                  <a:lumMod val="75000"/>
                </a:schemeClr>
              </a:solidFill>
            </a:endParaRPr>
          </a:p>
          <a:p>
            <a:pPr algn="ctr"/>
            <a:r>
              <a:rPr lang="de-DE" sz="2000" dirty="0" smtClean="0">
                <a:solidFill>
                  <a:srgbClr val="EE7F00"/>
                </a:solidFill>
              </a:rPr>
              <a:t> </a:t>
            </a:r>
            <a:endParaRPr lang="de-DE" sz="2000" dirty="0">
              <a:solidFill>
                <a:srgbClr val="EE7F00"/>
              </a:solidFill>
            </a:endParaRPr>
          </a:p>
          <a:p>
            <a:pPr algn="ctr"/>
            <a:endParaRPr lang="de-DE" sz="2000" dirty="0">
              <a:solidFill>
                <a:schemeClr val="accent1">
                  <a:lumMod val="75000"/>
                </a:schemeClr>
              </a:solidFill>
            </a:endParaRPr>
          </a:p>
        </p:txBody>
      </p:sp>
      <p:sp>
        <p:nvSpPr>
          <p:cNvPr id="18" name="Titel 3"/>
          <p:cNvSpPr>
            <a:spLocks noGrp="1"/>
          </p:cNvSpPr>
          <p:nvPr>
            <p:ph type="title"/>
          </p:nvPr>
        </p:nvSpPr>
        <p:spPr>
          <a:xfrm>
            <a:off x="1227191" y="1313434"/>
            <a:ext cx="9684702" cy="537633"/>
          </a:xfrm>
        </p:spPr>
        <p:txBody>
          <a:bodyPr/>
          <a:lstStyle/>
          <a:p>
            <a:pPr algn="ctr"/>
            <a:r>
              <a:rPr lang="de-DE" sz="3200" dirty="0" smtClean="0"/>
              <a:t>Labour </a:t>
            </a:r>
            <a:r>
              <a:rPr lang="de-DE" sz="3200" dirty="0" err="1" smtClean="0"/>
              <a:t>market</a:t>
            </a:r>
            <a:r>
              <a:rPr lang="de-DE" sz="3200" dirty="0" smtClean="0"/>
              <a:t> &amp; VET </a:t>
            </a:r>
            <a:r>
              <a:rPr lang="de-DE" sz="3200" dirty="0" err="1" smtClean="0"/>
              <a:t>integration</a:t>
            </a:r>
            <a:endParaRPr lang="de-DE" sz="3200" dirty="0"/>
          </a:p>
        </p:txBody>
      </p:sp>
      <p:sp>
        <p:nvSpPr>
          <p:cNvPr id="19" name="Textfeld 18"/>
          <p:cNvSpPr txBox="1"/>
          <p:nvPr/>
        </p:nvSpPr>
        <p:spPr bwMode="gray">
          <a:xfrm>
            <a:off x="11623040" y="5473981"/>
            <a:ext cx="1137920" cy="644099"/>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1000" dirty="0" smtClean="0"/>
              <a:t>©</a:t>
            </a:r>
            <a:r>
              <a:rPr lang="de-DE" sz="1000" dirty="0" err="1" smtClean="0"/>
              <a:t>aleuti</a:t>
            </a:r>
            <a:endParaRPr lang="de-DE" sz="1000" dirty="0" smtClean="0"/>
          </a:p>
        </p:txBody>
      </p:sp>
    </p:spTree>
    <p:extLst>
      <p:ext uri="{BB962C8B-B14F-4D97-AF65-F5344CB8AC3E}">
        <p14:creationId xmlns:p14="http://schemas.microsoft.com/office/powerpoint/2010/main" val="215974575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12</a:t>
            </a:fld>
            <a:endParaRPr lang="de-DE" dirty="0"/>
          </a:p>
        </p:txBody>
      </p:sp>
      <p:sp>
        <p:nvSpPr>
          <p:cNvPr id="7" name="Textfeld 6"/>
          <p:cNvSpPr txBox="1"/>
          <p:nvPr/>
        </p:nvSpPr>
        <p:spPr bwMode="gray">
          <a:xfrm>
            <a:off x="6156960" y="2876548"/>
            <a:ext cx="203200" cy="3981452"/>
          </a:xfrm>
          <a:prstGeom prst="rect">
            <a:avLst/>
          </a:prstGeom>
          <a:noFill/>
        </p:spPr>
        <p:txBody>
          <a:bodyPr vert="horz" wrap="square" lIns="0" tIns="0" rIns="0" bIns="0" rtlCol="0">
            <a:noAutofit/>
          </a:bodyPr>
          <a:lstStyle/>
          <a:p>
            <a:pPr>
              <a:spcBef>
                <a:spcPts val="600"/>
              </a:spcBef>
              <a:spcAft>
                <a:spcPts val="600"/>
              </a:spcAft>
              <a:buClr>
                <a:schemeClr val="accent1"/>
              </a:buClr>
            </a:pPr>
            <a:endParaRPr lang="de-DE" sz="1400" dirty="0" err="1" smtClean="0"/>
          </a:p>
        </p:txBody>
      </p:sp>
      <p:pic>
        <p:nvPicPr>
          <p:cNvPr id="13" name="Grafik 12"/>
          <p:cNvPicPr>
            <a:picLocks noChangeAspect="1"/>
          </p:cNvPicPr>
          <p:nvPr/>
        </p:nvPicPr>
        <p:blipFill>
          <a:blip r:embed="rId3"/>
          <a:stretch>
            <a:fillRect/>
          </a:stretch>
        </p:blipFill>
        <p:spPr>
          <a:xfrm>
            <a:off x="925595" y="203735"/>
            <a:ext cx="2326951" cy="469795"/>
          </a:xfrm>
          <a:prstGeom prst="rect">
            <a:avLst/>
          </a:prstGeom>
        </p:spPr>
      </p:pic>
      <p:pic>
        <p:nvPicPr>
          <p:cNvPr id="16" name="Grafik 15"/>
          <p:cNvPicPr>
            <a:picLocks noChangeAspect="1"/>
          </p:cNvPicPr>
          <p:nvPr/>
        </p:nvPicPr>
        <p:blipFill>
          <a:blip r:embed="rId4"/>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
        <p:nvSpPr>
          <p:cNvPr id="18" name="Titel 3"/>
          <p:cNvSpPr>
            <a:spLocks noGrp="1"/>
          </p:cNvSpPr>
          <p:nvPr>
            <p:ph type="title"/>
          </p:nvPr>
        </p:nvSpPr>
        <p:spPr>
          <a:xfrm>
            <a:off x="1227191" y="1636849"/>
            <a:ext cx="9684702" cy="537633"/>
          </a:xfrm>
        </p:spPr>
        <p:txBody>
          <a:bodyPr/>
          <a:lstStyle/>
          <a:p>
            <a:pPr algn="ctr"/>
            <a:r>
              <a:rPr lang="de-DE" sz="3200" dirty="0" smtClean="0"/>
              <a:t>Segments </a:t>
            </a:r>
            <a:r>
              <a:rPr lang="de-DE" sz="3200" dirty="0" err="1" smtClean="0"/>
              <a:t>of</a:t>
            </a:r>
            <a:r>
              <a:rPr lang="de-DE" sz="3200" dirty="0" smtClean="0"/>
              <a:t> </a:t>
            </a:r>
            <a:r>
              <a:rPr lang="de-DE" sz="3200" dirty="0" err="1" smtClean="0"/>
              <a:t>the</a:t>
            </a:r>
            <a:r>
              <a:rPr lang="de-DE" sz="3200" dirty="0" smtClean="0"/>
              <a:t> German </a:t>
            </a:r>
            <a:r>
              <a:rPr lang="de-DE" sz="3200" dirty="0" err="1"/>
              <a:t>l</a:t>
            </a:r>
            <a:r>
              <a:rPr lang="de-DE" sz="3200" dirty="0" err="1" smtClean="0"/>
              <a:t>abour</a:t>
            </a:r>
            <a:r>
              <a:rPr lang="de-DE" sz="3200" dirty="0" smtClean="0"/>
              <a:t> </a:t>
            </a:r>
            <a:r>
              <a:rPr lang="de-DE" sz="3200" dirty="0" err="1" smtClean="0"/>
              <a:t>market</a:t>
            </a:r>
            <a:endParaRPr lang="de-DE" sz="3200" dirty="0"/>
          </a:p>
        </p:txBody>
      </p:sp>
      <p:pic>
        <p:nvPicPr>
          <p:cNvPr id="12" name="Grafik 11"/>
          <p:cNvPicPr>
            <a:picLocks noChangeAspect="1"/>
          </p:cNvPicPr>
          <p:nvPr/>
        </p:nvPicPr>
        <p:blipFill>
          <a:blip r:embed="rId5"/>
          <a:stretch>
            <a:fillRect/>
          </a:stretch>
        </p:blipFill>
        <p:spPr>
          <a:xfrm>
            <a:off x="4044578" y="4019122"/>
            <a:ext cx="4631164" cy="2437899"/>
          </a:xfrm>
          <a:prstGeom prst="rect">
            <a:avLst/>
          </a:prstGeom>
        </p:spPr>
      </p:pic>
      <p:sp>
        <p:nvSpPr>
          <p:cNvPr id="4" name="Textfeld 3"/>
          <p:cNvSpPr txBox="1"/>
          <p:nvPr/>
        </p:nvSpPr>
        <p:spPr bwMode="gray">
          <a:xfrm>
            <a:off x="7661493" y="6522335"/>
            <a:ext cx="2431473" cy="306204"/>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900" dirty="0" smtClean="0"/>
              <a:t>© </a:t>
            </a:r>
            <a:r>
              <a:rPr lang="en-GB" sz="900" dirty="0" smtClean="0"/>
              <a:t>Jürgen </a:t>
            </a:r>
            <a:r>
              <a:rPr lang="en-GB" sz="900" dirty="0" err="1" smtClean="0"/>
              <a:t>Fälchle</a:t>
            </a:r>
            <a:endParaRPr lang="en-GB" sz="900" dirty="0" smtClean="0"/>
          </a:p>
        </p:txBody>
      </p:sp>
      <p:sp>
        <p:nvSpPr>
          <p:cNvPr id="5" name="Textfeld 4"/>
          <p:cNvSpPr txBox="1"/>
          <p:nvPr/>
        </p:nvSpPr>
        <p:spPr bwMode="gray">
          <a:xfrm>
            <a:off x="2832900" y="2417379"/>
            <a:ext cx="7897090" cy="2138710"/>
          </a:xfrm>
          <a:prstGeom prst="rect">
            <a:avLst/>
          </a:prstGeom>
          <a:noFill/>
        </p:spPr>
        <p:txBody>
          <a:bodyPr vert="horz" wrap="square" lIns="0" tIns="0" rIns="0" bIns="0" rtlCol="0">
            <a:noAutofit/>
          </a:bodyPr>
          <a:lstStyle/>
          <a:p>
            <a:pPr>
              <a:spcBef>
                <a:spcPts val="600"/>
              </a:spcBef>
              <a:spcAft>
                <a:spcPts val="600"/>
              </a:spcAft>
              <a:buClr>
                <a:schemeClr val="accent1"/>
              </a:buClr>
            </a:pPr>
            <a:r>
              <a:rPr lang="en-GB" sz="2400" dirty="0" smtClean="0"/>
              <a:t>Unstructured labour market – unqualified workers</a:t>
            </a:r>
          </a:p>
          <a:p>
            <a:pPr>
              <a:spcBef>
                <a:spcPts val="600"/>
              </a:spcBef>
              <a:spcAft>
                <a:spcPts val="600"/>
              </a:spcAft>
              <a:buClr>
                <a:schemeClr val="accent1"/>
              </a:buClr>
            </a:pPr>
            <a:r>
              <a:rPr lang="en-GB" sz="2400" dirty="0" smtClean="0"/>
              <a:t>Structured labour market – skilled workers</a:t>
            </a:r>
          </a:p>
          <a:p>
            <a:pPr>
              <a:spcBef>
                <a:spcPts val="600"/>
              </a:spcBef>
              <a:spcAft>
                <a:spcPts val="600"/>
              </a:spcAft>
              <a:buClr>
                <a:schemeClr val="accent1"/>
              </a:buClr>
            </a:pPr>
            <a:r>
              <a:rPr lang="en-GB" sz="2400" dirty="0" smtClean="0"/>
              <a:t>In-company labour market – employees of a company</a:t>
            </a:r>
          </a:p>
          <a:p>
            <a:pPr>
              <a:spcBef>
                <a:spcPts val="600"/>
              </a:spcBef>
              <a:spcAft>
                <a:spcPts val="600"/>
              </a:spcAft>
              <a:buClr>
                <a:schemeClr val="accent1"/>
              </a:buClr>
            </a:pPr>
            <a:endParaRPr lang="en-GB" sz="1400" dirty="0" smtClean="0"/>
          </a:p>
        </p:txBody>
      </p:sp>
    </p:spTree>
    <p:extLst>
      <p:ext uri="{BB962C8B-B14F-4D97-AF65-F5344CB8AC3E}">
        <p14:creationId xmlns:p14="http://schemas.microsoft.com/office/powerpoint/2010/main" val="223313604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fik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78029" y="1378400"/>
            <a:ext cx="8965694" cy="5034345"/>
          </a:xfrm>
          <a:prstGeom prst="rect">
            <a:avLst/>
          </a:prstGeom>
        </p:spPr>
      </p:pic>
      <p:sp>
        <p:nvSpPr>
          <p:cNvPr id="3" name="Foliennummernplatzhalter 2"/>
          <p:cNvSpPr>
            <a:spLocks noGrp="1"/>
          </p:cNvSpPr>
          <p:nvPr>
            <p:ph type="sldNum" sz="quarter" idx="11"/>
          </p:nvPr>
        </p:nvSpPr>
        <p:spPr/>
        <p:txBody>
          <a:bodyPr/>
          <a:lstStyle/>
          <a:p>
            <a:fld id="{E9673082-F094-41F5-A539-FC5A0CDD8B22}" type="slidenum">
              <a:rPr lang="de-DE" smtClean="0"/>
              <a:pPr/>
              <a:t>13</a:t>
            </a:fld>
            <a:endParaRPr lang="de-DE" dirty="0"/>
          </a:p>
        </p:txBody>
      </p:sp>
      <p:sp>
        <p:nvSpPr>
          <p:cNvPr id="10" name="Textfeld 9"/>
          <p:cNvSpPr txBox="1"/>
          <p:nvPr/>
        </p:nvSpPr>
        <p:spPr bwMode="gray">
          <a:xfrm>
            <a:off x="9367520" y="6464299"/>
            <a:ext cx="2824480" cy="325120"/>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1050" dirty="0" smtClean="0"/>
              <a:t>IAB, 2018, p. 2</a:t>
            </a:r>
          </a:p>
        </p:txBody>
      </p:sp>
      <p:pic>
        <p:nvPicPr>
          <p:cNvPr id="7" name="Grafik 6"/>
          <p:cNvPicPr>
            <a:picLocks noChangeAspect="1"/>
          </p:cNvPicPr>
          <p:nvPr/>
        </p:nvPicPr>
        <p:blipFill>
          <a:blip r:embed="rId4"/>
          <a:stretch>
            <a:fillRect/>
          </a:stretch>
        </p:blipFill>
        <p:spPr>
          <a:xfrm>
            <a:off x="925595" y="203735"/>
            <a:ext cx="2326951" cy="469795"/>
          </a:xfrm>
          <a:prstGeom prst="rect">
            <a:avLst/>
          </a:prstGeom>
        </p:spPr>
      </p:pic>
      <p:pic>
        <p:nvPicPr>
          <p:cNvPr id="8" name="Grafik 7"/>
          <p:cNvPicPr>
            <a:picLocks noChangeAspect="1"/>
          </p:cNvPicPr>
          <p:nvPr/>
        </p:nvPicPr>
        <p:blipFill>
          <a:blip r:embed="rId5"/>
          <a:stretch>
            <a:fillRect/>
          </a:stretch>
        </p:blipFill>
        <p:spPr>
          <a:xfrm>
            <a:off x="5083278" y="91454"/>
            <a:ext cx="1555197" cy="1289050"/>
          </a:xfrm>
          <a:prstGeom prst="rect">
            <a:avLst/>
          </a:prstGeom>
        </p:spPr>
      </p:pic>
      <p:sp>
        <p:nvSpPr>
          <p:cNvPr id="11"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
        <p:nvSpPr>
          <p:cNvPr id="4" name="Ellipse 3"/>
          <p:cNvSpPr/>
          <p:nvPr/>
        </p:nvSpPr>
        <p:spPr bwMode="gray">
          <a:xfrm>
            <a:off x="6197003" y="2909455"/>
            <a:ext cx="1720870" cy="619932"/>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smtClean="0"/>
          </a:p>
        </p:txBody>
      </p:sp>
      <p:sp>
        <p:nvSpPr>
          <p:cNvPr id="12" name="Ellipse 11"/>
          <p:cNvSpPr/>
          <p:nvPr/>
        </p:nvSpPr>
        <p:spPr bwMode="gray">
          <a:xfrm>
            <a:off x="6241473" y="3933275"/>
            <a:ext cx="1905000" cy="70107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smtClean="0"/>
          </a:p>
        </p:txBody>
      </p:sp>
    </p:spTree>
    <p:extLst>
      <p:ext uri="{BB962C8B-B14F-4D97-AF65-F5344CB8AC3E}">
        <p14:creationId xmlns:p14="http://schemas.microsoft.com/office/powerpoint/2010/main" val="92921002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14</a:t>
            </a:fld>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sp>
        <p:nvSpPr>
          <p:cNvPr id="11" name="Textfeld 10"/>
          <p:cNvSpPr txBox="1"/>
          <p:nvPr/>
        </p:nvSpPr>
        <p:spPr bwMode="gray">
          <a:xfrm>
            <a:off x="6529137" y="4358324"/>
            <a:ext cx="914400" cy="914400"/>
          </a:xfrm>
          <a:prstGeom prst="rect">
            <a:avLst/>
          </a:prstGeom>
          <a:noFill/>
        </p:spPr>
        <p:txBody>
          <a:bodyPr vert="horz" wrap="none" lIns="0" tIns="0" rIns="0" bIns="0" rtlCol="0">
            <a:noAutofit/>
          </a:bodyPr>
          <a:lstStyle/>
          <a:p>
            <a:pPr>
              <a:spcBef>
                <a:spcPts val="600"/>
              </a:spcBef>
              <a:spcAft>
                <a:spcPts val="600"/>
              </a:spcAft>
              <a:buClr>
                <a:schemeClr val="accent1"/>
              </a:buClr>
            </a:pPr>
            <a:endParaRPr lang="de-DE" sz="1400" dirty="0" err="1" smtClean="0"/>
          </a:p>
        </p:txBody>
      </p:sp>
      <p:pic>
        <p:nvPicPr>
          <p:cNvPr id="13" name="Grafik 12"/>
          <p:cNvPicPr>
            <a:picLocks noChangeAspect="1"/>
          </p:cNvPicPr>
          <p:nvPr/>
        </p:nvPicPr>
        <p:blipFill>
          <a:blip r:embed="rId4"/>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en-GB" dirty="0" smtClean="0"/>
              <a:t>December</a:t>
            </a:r>
            <a:r>
              <a:rPr lang="de-DE" dirty="0" smtClean="0"/>
              <a:t> 2019</a:t>
            </a:r>
            <a:endParaRPr lang="de-DE" dirty="0"/>
          </a:p>
        </p:txBody>
      </p:sp>
      <p:sp>
        <p:nvSpPr>
          <p:cNvPr id="15" name="Textfeld 14"/>
          <p:cNvSpPr txBox="1"/>
          <p:nvPr/>
        </p:nvSpPr>
        <p:spPr bwMode="gray">
          <a:xfrm>
            <a:off x="2820896" y="1457097"/>
            <a:ext cx="6079959" cy="701665"/>
          </a:xfrm>
          <a:prstGeom prst="rect">
            <a:avLst/>
          </a:prstGeom>
          <a:noFill/>
        </p:spPr>
        <p:txBody>
          <a:bodyPr vert="horz" wrap="square" lIns="0" tIns="0" rIns="0" bIns="0" rtlCol="0">
            <a:noAutofit/>
          </a:bodyPr>
          <a:lstStyle/>
          <a:p>
            <a:pPr algn="ctr">
              <a:spcBef>
                <a:spcPts val="600"/>
              </a:spcBef>
              <a:spcAft>
                <a:spcPts val="600"/>
              </a:spcAft>
              <a:buClr>
                <a:schemeClr val="accent1"/>
              </a:buClr>
            </a:pPr>
            <a:r>
              <a:rPr lang="de-DE" sz="2800" b="1" spc="200" dirty="0" smtClean="0">
                <a:solidFill>
                  <a:schemeClr val="accent1"/>
                </a:solidFill>
                <a:latin typeface="Arial Narrow" panose="020B0606020202030204" pitchFamily="34" charset="0"/>
                <a:ea typeface="+mj-ea"/>
                <a:cs typeface="+mj-cs"/>
              </a:rPr>
              <a:t>Language </a:t>
            </a:r>
            <a:endParaRPr lang="de-DE" sz="2800" b="1" spc="200" dirty="0">
              <a:solidFill>
                <a:schemeClr val="accent1"/>
              </a:solidFill>
              <a:latin typeface="Arial Narrow" panose="020B0606020202030204" pitchFamily="34" charset="0"/>
              <a:ea typeface="+mj-ea"/>
              <a:cs typeface="+mj-cs"/>
            </a:endParaRPr>
          </a:p>
        </p:txBody>
      </p:sp>
      <p:pic>
        <p:nvPicPr>
          <p:cNvPr id="4" name="Grafik 3"/>
          <p:cNvPicPr>
            <a:picLocks noChangeAspect="1"/>
          </p:cNvPicPr>
          <p:nvPr/>
        </p:nvPicPr>
        <p:blipFill>
          <a:blip r:embed="rId5"/>
          <a:stretch>
            <a:fillRect/>
          </a:stretch>
        </p:blipFill>
        <p:spPr>
          <a:xfrm>
            <a:off x="8306533" y="3118029"/>
            <a:ext cx="4596499" cy="3064333"/>
          </a:xfrm>
          <a:prstGeom prst="rect">
            <a:avLst/>
          </a:prstGeom>
        </p:spPr>
      </p:pic>
      <p:sp>
        <p:nvSpPr>
          <p:cNvPr id="5" name="Rechteck 4"/>
          <p:cNvSpPr/>
          <p:nvPr/>
        </p:nvSpPr>
        <p:spPr bwMode="gray">
          <a:xfrm>
            <a:off x="9647363" y="3850916"/>
            <a:ext cx="1751309" cy="1224366"/>
          </a:xfrm>
          <a:prstGeom prst="rect">
            <a:avLst/>
          </a:prstGeom>
          <a:solidFill>
            <a:srgbClr val="6F8896"/>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lgn="ctr"/>
            <a:r>
              <a:rPr lang="en-GB" sz="1400" b="1" dirty="0" smtClean="0">
                <a:solidFill>
                  <a:schemeClr val="bg1">
                    <a:lumMod val="85000"/>
                  </a:schemeClr>
                </a:solidFill>
                <a:latin typeface="Bradley Hand ITC" panose="03070402050302030203" pitchFamily="66" charset="0"/>
              </a:rPr>
              <a:t>Integration:</a:t>
            </a:r>
          </a:p>
          <a:p>
            <a:pPr algn="ctr"/>
            <a:endParaRPr lang="en-GB" sz="700" b="1" dirty="0" smtClean="0">
              <a:solidFill>
                <a:schemeClr val="bg1">
                  <a:lumMod val="85000"/>
                </a:schemeClr>
              </a:solidFill>
              <a:latin typeface="Bradley Hand ITC" panose="03070402050302030203" pitchFamily="66" charset="0"/>
            </a:endParaRPr>
          </a:p>
          <a:p>
            <a:pPr algn="ctr"/>
            <a:r>
              <a:rPr lang="en-GB" sz="1400" b="1" dirty="0" smtClean="0">
                <a:solidFill>
                  <a:schemeClr val="accent1">
                    <a:lumMod val="60000"/>
                    <a:lumOff val="40000"/>
                  </a:schemeClr>
                </a:solidFill>
                <a:latin typeface="Bradley Hand ITC" panose="03070402050302030203" pitchFamily="66" charset="0"/>
              </a:rPr>
              <a:t>Language </a:t>
            </a:r>
          </a:p>
          <a:p>
            <a:pPr algn="ctr"/>
            <a:r>
              <a:rPr lang="en-GB" sz="1400" b="1" dirty="0" smtClean="0">
                <a:solidFill>
                  <a:schemeClr val="bg1">
                    <a:lumMod val="85000"/>
                  </a:schemeClr>
                </a:solidFill>
                <a:latin typeface="Bradley Hand ITC" panose="03070402050302030203" pitchFamily="66" charset="0"/>
              </a:rPr>
              <a:t>Education</a:t>
            </a:r>
          </a:p>
          <a:p>
            <a:pPr algn="ctr"/>
            <a:r>
              <a:rPr lang="en-GB" sz="1400" b="1" dirty="0" smtClean="0">
                <a:solidFill>
                  <a:schemeClr val="bg1">
                    <a:lumMod val="85000"/>
                  </a:schemeClr>
                </a:solidFill>
                <a:latin typeface="Bradley Hand ITC" panose="03070402050302030203" pitchFamily="66" charset="0"/>
              </a:rPr>
              <a:t>Employment</a:t>
            </a:r>
          </a:p>
        </p:txBody>
      </p:sp>
      <p:pic>
        <p:nvPicPr>
          <p:cNvPr id="2" name="Grafik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882" y="1982025"/>
            <a:ext cx="10058400" cy="4931004"/>
          </a:xfrm>
          <a:prstGeom prst="rect">
            <a:avLst/>
          </a:prstGeom>
        </p:spPr>
      </p:pic>
    </p:spTree>
    <p:extLst>
      <p:ext uri="{BB962C8B-B14F-4D97-AF65-F5344CB8AC3E}">
        <p14:creationId xmlns:p14="http://schemas.microsoft.com/office/powerpoint/2010/main" val="146032738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15</a:t>
            </a:fld>
            <a:endParaRPr lang="de-DE" dirty="0"/>
          </a:p>
        </p:txBody>
      </p:sp>
      <p:pic>
        <p:nvPicPr>
          <p:cNvPr id="7" name="Grafik 6"/>
          <p:cNvPicPr>
            <a:picLocks noChangeAspect="1"/>
          </p:cNvPicPr>
          <p:nvPr/>
        </p:nvPicPr>
        <p:blipFill>
          <a:blip r:embed="rId4"/>
          <a:stretch>
            <a:fillRect/>
          </a:stretch>
        </p:blipFill>
        <p:spPr>
          <a:xfrm>
            <a:off x="925595" y="203735"/>
            <a:ext cx="2326951" cy="469795"/>
          </a:xfrm>
          <a:prstGeom prst="rect">
            <a:avLst/>
          </a:prstGeom>
        </p:spPr>
      </p:pic>
      <p:sp>
        <p:nvSpPr>
          <p:cNvPr id="10" name="Textfeld 9"/>
          <p:cNvSpPr txBox="1"/>
          <p:nvPr/>
        </p:nvSpPr>
        <p:spPr bwMode="gray">
          <a:xfrm>
            <a:off x="1666240" y="2098948"/>
            <a:ext cx="9916160" cy="969372"/>
          </a:xfrm>
          <a:prstGeom prst="rect">
            <a:avLst/>
          </a:prstGeom>
          <a:noFill/>
        </p:spPr>
        <p:txBody>
          <a:bodyPr vert="horz" wrap="square" lIns="0" tIns="0" rIns="0" bIns="0" rtlCol="0">
            <a:noAutofit/>
          </a:bodyPr>
          <a:lstStyle/>
          <a:p>
            <a:pPr>
              <a:spcBef>
                <a:spcPts val="600"/>
              </a:spcBef>
              <a:spcAft>
                <a:spcPts val="600"/>
              </a:spcAft>
              <a:buClr>
                <a:schemeClr val="accent1"/>
              </a:buClr>
            </a:pPr>
            <a:endParaRPr lang="de-DE" sz="1400" dirty="0" smtClean="0"/>
          </a:p>
        </p:txBody>
      </p:sp>
      <p:sp>
        <p:nvSpPr>
          <p:cNvPr id="5" name="Textfeld 4"/>
          <p:cNvSpPr txBox="1"/>
          <p:nvPr/>
        </p:nvSpPr>
        <p:spPr bwMode="gray">
          <a:xfrm>
            <a:off x="9729363" y="6478291"/>
            <a:ext cx="1455576" cy="351092"/>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1100" dirty="0" smtClean="0"/>
              <a:t>©Bayer AG</a:t>
            </a:r>
          </a:p>
        </p:txBody>
      </p:sp>
      <p:pic>
        <p:nvPicPr>
          <p:cNvPr id="11" name="Grafik 10"/>
          <p:cNvPicPr>
            <a:picLocks noChangeAspect="1"/>
          </p:cNvPicPr>
          <p:nvPr/>
        </p:nvPicPr>
        <p:blipFill>
          <a:blip r:embed="rId5"/>
          <a:stretch>
            <a:fillRect/>
          </a:stretch>
        </p:blipFill>
        <p:spPr>
          <a:xfrm>
            <a:off x="5410200" y="175516"/>
            <a:ext cx="1555197" cy="1289050"/>
          </a:xfrm>
          <a:prstGeom prst="rect">
            <a:avLst/>
          </a:prstGeom>
        </p:spPr>
      </p:pic>
      <p:sp>
        <p:nvSpPr>
          <p:cNvPr id="6" name="Textfeld 5"/>
          <p:cNvSpPr txBox="1"/>
          <p:nvPr/>
        </p:nvSpPr>
        <p:spPr bwMode="gray">
          <a:xfrm>
            <a:off x="891051" y="2163281"/>
            <a:ext cx="2140872" cy="445052"/>
          </a:xfrm>
          <a:prstGeom prst="rect">
            <a:avLst/>
          </a:prstGeom>
          <a:noFill/>
        </p:spPr>
        <p:txBody>
          <a:bodyPr vert="horz" wrap="square" lIns="0" tIns="0" rIns="0" bIns="0" rtlCol="0">
            <a:noAutofit/>
          </a:bodyPr>
          <a:lstStyle/>
          <a:p>
            <a:pPr algn="ctr">
              <a:spcBef>
                <a:spcPts val="600"/>
              </a:spcBef>
              <a:spcAft>
                <a:spcPts val="600"/>
              </a:spcAft>
              <a:buClr>
                <a:schemeClr val="accent1"/>
              </a:buClr>
            </a:pPr>
            <a:r>
              <a:rPr lang="de-DE" sz="2800" b="1" spc="200" dirty="0">
                <a:solidFill>
                  <a:schemeClr val="accent1"/>
                </a:solidFill>
                <a:latin typeface="Arial Narrow" panose="020B0606020202030204" pitchFamily="34" charset="0"/>
                <a:ea typeface="+mj-ea"/>
                <a:cs typeface="+mj-cs"/>
              </a:rPr>
              <a:t>Best </a:t>
            </a:r>
            <a:r>
              <a:rPr lang="de-DE" sz="2800" b="1" spc="200" dirty="0" err="1" smtClean="0">
                <a:solidFill>
                  <a:schemeClr val="accent1"/>
                </a:solidFill>
                <a:latin typeface="Arial Narrow" panose="020B0606020202030204" pitchFamily="34" charset="0"/>
                <a:ea typeface="+mj-ea"/>
                <a:cs typeface="+mj-cs"/>
              </a:rPr>
              <a:t>practice</a:t>
            </a:r>
            <a:endParaRPr lang="de-DE" sz="2800" b="1" spc="200" dirty="0" smtClean="0">
              <a:solidFill>
                <a:schemeClr val="accent1"/>
              </a:solidFill>
              <a:latin typeface="Arial Narrow" panose="020B0606020202030204" pitchFamily="34" charset="0"/>
              <a:ea typeface="+mj-ea"/>
              <a:cs typeface="+mj-cs"/>
            </a:endParaRPr>
          </a:p>
          <a:p>
            <a:pPr algn="ctr">
              <a:spcBef>
                <a:spcPts val="600"/>
              </a:spcBef>
              <a:spcAft>
                <a:spcPts val="600"/>
              </a:spcAft>
              <a:buClr>
                <a:schemeClr val="accent1"/>
              </a:buClr>
            </a:pPr>
            <a:r>
              <a:rPr lang="en-US" sz="2000" b="1" dirty="0"/>
              <a:t>Bayer </a:t>
            </a:r>
            <a:r>
              <a:rPr lang="en-US" sz="2000" b="1" dirty="0" err="1"/>
              <a:t>Starthilfe</a:t>
            </a:r>
            <a:r>
              <a:rPr lang="en-US" sz="2000" b="1" dirty="0"/>
              <a:t> Program for Refugees </a:t>
            </a:r>
            <a:r>
              <a:rPr lang="en-US" sz="2000" b="1" dirty="0" smtClean="0"/>
              <a:t>–</a:t>
            </a:r>
          </a:p>
          <a:p>
            <a:pPr algn="ctr">
              <a:spcBef>
                <a:spcPts val="600"/>
              </a:spcBef>
              <a:spcAft>
                <a:spcPts val="600"/>
              </a:spcAft>
              <a:buClr>
                <a:schemeClr val="accent1"/>
              </a:buClr>
            </a:pPr>
            <a:r>
              <a:rPr lang="en-US" sz="2000" b="1" dirty="0" smtClean="0"/>
              <a:t> </a:t>
            </a:r>
            <a:r>
              <a:rPr lang="en-US" sz="2000" b="1" dirty="0"/>
              <a:t>a New Life for </a:t>
            </a:r>
            <a:r>
              <a:rPr lang="en-US" sz="2000" b="1" dirty="0" err="1"/>
              <a:t>Feras</a:t>
            </a:r>
            <a:r>
              <a:rPr lang="en-US" sz="2000" b="1" dirty="0"/>
              <a:t> </a:t>
            </a:r>
            <a:r>
              <a:rPr lang="en-US" sz="2000" b="1" dirty="0" err="1"/>
              <a:t>Alsayrawan</a:t>
            </a:r>
            <a:r>
              <a:rPr lang="de-DE" sz="2000" b="1" spc="200" dirty="0" smtClean="0">
                <a:solidFill>
                  <a:schemeClr val="accent1"/>
                </a:solidFill>
                <a:ea typeface="+mj-ea"/>
                <a:cs typeface="+mj-cs"/>
              </a:rPr>
              <a:t>  </a:t>
            </a:r>
            <a:endParaRPr lang="de-DE" sz="2000" b="1" spc="200" dirty="0">
              <a:solidFill>
                <a:schemeClr val="accent1"/>
              </a:solidFill>
              <a:ea typeface="+mj-ea"/>
              <a:cs typeface="+mj-cs"/>
            </a:endParaRPr>
          </a:p>
        </p:txBody>
      </p:sp>
      <p:sp>
        <p:nvSpPr>
          <p:cNvPr id="12"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13" name="Mb_oUOs3gIk"/>
          <p:cNvPicPr>
            <a:picLocks noRot="1" noChangeAspect="1"/>
          </p:cNvPicPr>
          <p:nvPr>
            <a:videoFile r:link="rId1"/>
          </p:nvPr>
        </p:nvPicPr>
        <p:blipFill>
          <a:blip r:embed="rId6"/>
          <a:stretch>
            <a:fillRect/>
          </a:stretch>
        </p:blipFill>
        <p:spPr>
          <a:xfrm>
            <a:off x="3807112" y="1433208"/>
            <a:ext cx="7066251" cy="5037791"/>
          </a:xfrm>
          <a:prstGeom prst="rect">
            <a:avLst/>
          </a:prstGeom>
        </p:spPr>
      </p:pic>
      <p:sp>
        <p:nvSpPr>
          <p:cNvPr id="2" name="Rechteck 1"/>
          <p:cNvSpPr/>
          <p:nvPr/>
        </p:nvSpPr>
        <p:spPr>
          <a:xfrm>
            <a:off x="5410200" y="6478291"/>
            <a:ext cx="3296095" cy="261610"/>
          </a:xfrm>
          <a:prstGeom prst="rect">
            <a:avLst/>
          </a:prstGeom>
        </p:spPr>
        <p:txBody>
          <a:bodyPr wrap="none">
            <a:spAutoFit/>
          </a:bodyPr>
          <a:lstStyle/>
          <a:p>
            <a:r>
              <a:rPr lang="de-DE" sz="1100" dirty="0">
                <a:hlinkClick r:id="rId7"/>
              </a:rPr>
              <a:t>https://www.youtube.com/watch?v=Mb_oUOs3gIk</a:t>
            </a:r>
            <a:endParaRPr lang="en-GB" sz="1100" dirty="0"/>
          </a:p>
        </p:txBody>
      </p:sp>
    </p:spTree>
    <p:extLst>
      <p:ext uri="{BB962C8B-B14F-4D97-AF65-F5344CB8AC3E}">
        <p14:creationId xmlns:p14="http://schemas.microsoft.com/office/powerpoint/2010/main" val="87604709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childTnLst>
            <p:video>
              <p:cMediaNode>
                <p:cTn id="2" fill="hold" display="0">
                  <p:stCondLst>
                    <p:cond delay="indefinite"/>
                  </p:stCondLst>
                </p:cTn>
                <p:tgtEl>
                  <p:spTgt spid="13"/>
                </p:tgtEl>
              </p:cMediaNode>
            </p:vide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16</a:t>
            </a:fld>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sp>
        <p:nvSpPr>
          <p:cNvPr id="11" name="Textfeld 10"/>
          <p:cNvSpPr txBox="1"/>
          <p:nvPr/>
        </p:nvSpPr>
        <p:spPr bwMode="gray">
          <a:xfrm>
            <a:off x="6529137" y="4358324"/>
            <a:ext cx="914400" cy="914400"/>
          </a:xfrm>
          <a:prstGeom prst="rect">
            <a:avLst/>
          </a:prstGeom>
          <a:noFill/>
        </p:spPr>
        <p:txBody>
          <a:bodyPr vert="horz" wrap="none" lIns="0" tIns="0" rIns="0" bIns="0" rtlCol="0">
            <a:noAutofit/>
          </a:bodyPr>
          <a:lstStyle/>
          <a:p>
            <a:pPr>
              <a:spcBef>
                <a:spcPts val="600"/>
              </a:spcBef>
              <a:spcAft>
                <a:spcPts val="600"/>
              </a:spcAft>
              <a:buClr>
                <a:schemeClr val="accent1"/>
              </a:buClr>
            </a:pPr>
            <a:endParaRPr lang="de-DE" sz="1400" dirty="0" err="1" smtClean="0"/>
          </a:p>
        </p:txBody>
      </p:sp>
      <p:sp>
        <p:nvSpPr>
          <p:cNvPr id="12" name="Textfeld 11"/>
          <p:cNvSpPr txBox="1"/>
          <p:nvPr/>
        </p:nvSpPr>
        <p:spPr bwMode="gray">
          <a:xfrm>
            <a:off x="5674958" y="2490387"/>
            <a:ext cx="6300537" cy="3881605"/>
          </a:xfrm>
          <a:prstGeom prst="rect">
            <a:avLst/>
          </a:prstGeom>
          <a:noFill/>
        </p:spPr>
        <p:txBody>
          <a:bodyPr vert="horz" wrap="square" lIns="0" tIns="0" rIns="0" bIns="0" rtlCol="0">
            <a:noAutofit/>
          </a:bodyPr>
          <a:lstStyle/>
          <a:p>
            <a:pPr>
              <a:spcBef>
                <a:spcPts val="600"/>
              </a:spcBef>
              <a:spcAft>
                <a:spcPts val="600"/>
              </a:spcAft>
              <a:buClr>
                <a:schemeClr val="accent1"/>
              </a:buClr>
            </a:pPr>
            <a:r>
              <a:rPr lang="en-GB" sz="2000" dirty="0" smtClean="0"/>
              <a:t>Health care professions</a:t>
            </a:r>
            <a:endParaRPr lang="de-DE" sz="2000" dirty="0" smtClean="0"/>
          </a:p>
          <a:p>
            <a:pPr>
              <a:spcBef>
                <a:spcPts val="600"/>
              </a:spcBef>
              <a:spcAft>
                <a:spcPts val="600"/>
              </a:spcAft>
              <a:buClr>
                <a:schemeClr val="accent1"/>
              </a:buClr>
            </a:pPr>
            <a:r>
              <a:rPr lang="en-GB" sz="2000" dirty="0" smtClean="0"/>
              <a:t>Automotive mechatronics </a:t>
            </a:r>
          </a:p>
          <a:p>
            <a:pPr>
              <a:spcBef>
                <a:spcPts val="600"/>
              </a:spcBef>
              <a:spcAft>
                <a:spcPts val="600"/>
              </a:spcAft>
              <a:buClr>
                <a:schemeClr val="accent1"/>
              </a:buClr>
            </a:pPr>
            <a:r>
              <a:rPr lang="en-GB" sz="2000" dirty="0" smtClean="0"/>
              <a:t>Mechatronics - </a:t>
            </a:r>
            <a:r>
              <a:rPr lang="en-GB" sz="2000" dirty="0"/>
              <a:t>Technician for Refrigeration Technology </a:t>
            </a:r>
            <a:endParaRPr lang="en-GB" sz="2000" dirty="0" smtClean="0"/>
          </a:p>
          <a:p>
            <a:pPr>
              <a:spcBef>
                <a:spcPts val="600"/>
              </a:spcBef>
              <a:spcAft>
                <a:spcPts val="600"/>
              </a:spcAft>
              <a:buClr>
                <a:schemeClr val="accent1"/>
              </a:buClr>
            </a:pPr>
            <a:r>
              <a:rPr lang="en-GB" sz="2000" dirty="0" err="1"/>
              <a:t>Scaffolder</a:t>
            </a:r>
            <a:r>
              <a:rPr lang="en-GB" sz="2000" dirty="0"/>
              <a:t> </a:t>
            </a:r>
            <a:endParaRPr lang="de-DE" sz="2000" dirty="0"/>
          </a:p>
          <a:p>
            <a:pPr>
              <a:spcBef>
                <a:spcPts val="600"/>
              </a:spcBef>
              <a:spcAft>
                <a:spcPts val="600"/>
              </a:spcAft>
              <a:buClr>
                <a:schemeClr val="accent1"/>
              </a:buClr>
            </a:pPr>
            <a:r>
              <a:rPr lang="en-GB" sz="2000" dirty="0" smtClean="0"/>
              <a:t>Plumber</a:t>
            </a:r>
            <a:endParaRPr lang="en-GB" sz="2000" dirty="0"/>
          </a:p>
          <a:p>
            <a:pPr>
              <a:spcBef>
                <a:spcPts val="600"/>
              </a:spcBef>
              <a:spcAft>
                <a:spcPts val="600"/>
              </a:spcAft>
              <a:buClr>
                <a:schemeClr val="accent1"/>
              </a:buClr>
            </a:pPr>
            <a:r>
              <a:rPr lang="en-GB" sz="2000" dirty="0"/>
              <a:t>Concrete and Reinforced Concrete Paver </a:t>
            </a:r>
            <a:endParaRPr lang="en-GB" sz="2000" dirty="0" smtClean="0"/>
          </a:p>
          <a:p>
            <a:pPr>
              <a:spcBef>
                <a:spcPts val="600"/>
              </a:spcBef>
              <a:spcAft>
                <a:spcPts val="600"/>
              </a:spcAft>
              <a:buClr>
                <a:schemeClr val="accent1"/>
              </a:buClr>
            </a:pPr>
            <a:r>
              <a:rPr lang="en-GB" sz="2000" dirty="0" err="1" smtClean="0"/>
              <a:t>Electrotechnical</a:t>
            </a:r>
            <a:r>
              <a:rPr lang="en-GB" sz="2000" dirty="0" smtClean="0"/>
              <a:t> professions</a:t>
            </a:r>
          </a:p>
          <a:p>
            <a:pPr>
              <a:spcBef>
                <a:spcPts val="600"/>
              </a:spcBef>
              <a:spcAft>
                <a:spcPts val="600"/>
              </a:spcAft>
              <a:buClr>
                <a:schemeClr val="accent1"/>
              </a:buClr>
            </a:pPr>
            <a:r>
              <a:rPr lang="en-GB" sz="2000" dirty="0" smtClean="0"/>
              <a:t>Salesman (retail, food specialist)</a:t>
            </a:r>
          </a:p>
          <a:p>
            <a:pPr>
              <a:spcBef>
                <a:spcPts val="600"/>
              </a:spcBef>
              <a:spcAft>
                <a:spcPts val="600"/>
              </a:spcAft>
              <a:buClr>
                <a:schemeClr val="accent1"/>
              </a:buClr>
            </a:pPr>
            <a:r>
              <a:rPr lang="en-GB" sz="2000" dirty="0" smtClean="0"/>
              <a:t>Baker, Butcher, Cook</a:t>
            </a:r>
          </a:p>
          <a:p>
            <a:pPr>
              <a:spcBef>
                <a:spcPts val="600"/>
              </a:spcBef>
              <a:spcAft>
                <a:spcPts val="600"/>
              </a:spcAft>
              <a:buClr>
                <a:schemeClr val="accent1"/>
              </a:buClr>
            </a:pPr>
            <a:endParaRPr lang="en-GB" sz="2000" dirty="0" smtClean="0"/>
          </a:p>
        </p:txBody>
      </p:sp>
      <p:pic>
        <p:nvPicPr>
          <p:cNvPr id="13" name="Grafik 12"/>
          <p:cNvPicPr>
            <a:picLocks noChangeAspect="1"/>
          </p:cNvPicPr>
          <p:nvPr/>
        </p:nvPicPr>
        <p:blipFill>
          <a:blip r:embed="rId4"/>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1026" name="Picture 2" descr="https://northeurope1-mediap.svc.ms/transform/thumbnail?provider=spo&amp;inputFormat=jpg&amp;cs=fFNQTw&amp;docid=https%3A%2F%2Fdekracloud.sharepoint.com%3A443%2F_api%2Fv2.0%2Fdrives%2Fb!-VcvVAhBdE66u7o19IPp2mAiY-qqpl5FtLJDECQL0NHK6A6_TK-hTYqeDK1BqALM%2Fitems%2F0126Y3D3NMQSRELOG4CBELA2Q5ABDI7Q7Q%3Fversion%3DPublished&amp;access_token=eyJ0eXAiOiJKV1QiLCJhbGciOiJub25lIn0.eyJhdWQiOiIwMDAwMDAwMy0wMDAwLTBmZjEtY2UwMC0wMDAwMDAwMDAwMDAvZGVrcmFjbG91ZC5zaGFyZXBvaW50LmNvbUBjZjgxNTgxZi1jZjhjLTQwNWQtOTdlMy0zNGEyOTVjOGQ4ODIiLCJpc3MiOiIwMDAwMDAwMy0wMDAwLTBmZjEtY2UwMC0wMDAwMDAwMDAwMDAiLCJuYmYiOiIxNTc1NDYxNzAyIiwiZXhwIjoiMTU3NTQ4MzMwMiIsImVuZHBvaW50dXJsIjoiSzdnUWtWQlBtTHV3NC9pSzg0TVFhbUIyc25HZGkzUVJlNTh6SVZpaUlBdz0iLCJlbmRwb2ludHVybExlbmd0aCI6IjExNyIsImlzbG9vcGJhY2siOiJUcnVlIiwiY2lkIjoiTW1Fek1ERmxPV1l0TVRBeU1TMHlNREF3TFRFNFpqRXRNR1kwT1RBMU5qTmlNVEZoIiwidmVyIjoiaGFzaGVkcHJvb2Z0b2tlbiIsInNpdGVpZCI6Ik5UUXlaalUzWmprdE5ERXdPQzAwWlRjMExXSmhZbUl0WW1Fek5XWTBPRE5sT1dSaCIsInNpZ25pbl9zdGF0ZSI6IltcImttc2lcIl0iLCJuYW1laWQiOiIwIy5mfG1lbWJlcnNoaXB8YTQ0NjY4QGRla3JhLm9yZyIsIm5paSI6Im1pY3Jvc29mdC5zaGFyZXBvaW50IiwiaXN1c2VyIjoidHJ1ZSIsImNhY2hla2V5IjoiMGguZnxtZW1iZXJzaGlwfDEwMDMzZmZmYTFmNGIxZjNAbGl2ZS5jb20iLCJ0dCI6IjAiLCJ1c2VQZXJzaXN0ZW50Q29va2llIjoiMyJ9.UHkxMnp3UkUrK1BYdlZ3MG9oU1VoeWxDMHpwSGxBVzRjcmdzMHUraXMvND0&amp;encodeFailures=1&amp;srcWidth=&amp;srcHeight=&amp;width=701&amp;height=578&amp;action=Acces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9242" y="2348841"/>
            <a:ext cx="5050958" cy="4164699"/>
          </a:xfrm>
          <a:prstGeom prst="rect">
            <a:avLst/>
          </a:prstGeom>
          <a:noFill/>
          <a:extLst>
            <a:ext uri="{909E8E84-426E-40DD-AFC4-6F175D3DCCD1}">
              <a14:hiddenFill xmlns:a14="http://schemas.microsoft.com/office/drawing/2010/main">
                <a:solidFill>
                  <a:srgbClr val="FFFFFF"/>
                </a:solidFill>
              </a14:hiddenFill>
            </a:ext>
          </a:extLst>
        </p:spPr>
      </p:pic>
      <p:sp>
        <p:nvSpPr>
          <p:cNvPr id="4" name="Textfeld 3"/>
          <p:cNvSpPr txBox="1"/>
          <p:nvPr/>
        </p:nvSpPr>
        <p:spPr bwMode="gray">
          <a:xfrm>
            <a:off x="5674959" y="1641867"/>
            <a:ext cx="6300536" cy="706974"/>
          </a:xfrm>
          <a:prstGeom prst="rect">
            <a:avLst/>
          </a:prstGeom>
          <a:noFill/>
        </p:spPr>
        <p:txBody>
          <a:bodyPr vert="horz" wrap="square" lIns="0" tIns="0" rIns="0" bIns="0" rtlCol="0">
            <a:noAutofit/>
          </a:bodyPr>
          <a:lstStyle/>
          <a:p>
            <a:pPr>
              <a:spcBef>
                <a:spcPts val="600"/>
              </a:spcBef>
              <a:spcAft>
                <a:spcPts val="600"/>
              </a:spcAft>
              <a:buClr>
                <a:schemeClr val="accent1"/>
              </a:buClr>
            </a:pPr>
            <a:r>
              <a:rPr lang="en-GB" sz="2000" b="1" dirty="0" smtClean="0"/>
              <a:t>Selection of shortage occupations in Germany </a:t>
            </a:r>
          </a:p>
        </p:txBody>
      </p:sp>
      <p:sp>
        <p:nvSpPr>
          <p:cNvPr id="5" name="Textfeld 4"/>
          <p:cNvSpPr txBox="1"/>
          <p:nvPr/>
        </p:nvSpPr>
        <p:spPr bwMode="gray">
          <a:xfrm>
            <a:off x="925595" y="1552945"/>
            <a:ext cx="3791878" cy="623455"/>
          </a:xfrm>
          <a:prstGeom prst="rect">
            <a:avLst/>
          </a:prstGeom>
          <a:noFill/>
        </p:spPr>
        <p:txBody>
          <a:bodyPr vert="horz" wrap="square" lIns="0" tIns="0" rIns="0" bIns="0" rtlCol="0">
            <a:noAutofit/>
          </a:bodyPr>
          <a:lstStyle/>
          <a:p>
            <a:pPr>
              <a:spcBef>
                <a:spcPts val="600"/>
              </a:spcBef>
              <a:spcAft>
                <a:spcPts val="600"/>
              </a:spcAft>
              <a:buClr>
                <a:schemeClr val="accent1"/>
              </a:buClr>
            </a:pPr>
            <a:r>
              <a:rPr lang="en-GB" sz="2800" b="1" spc="200" dirty="0">
                <a:solidFill>
                  <a:schemeClr val="accent1"/>
                </a:solidFill>
                <a:latin typeface="Arial Narrow" panose="020B0606020202030204" pitchFamily="34" charset="0"/>
                <a:ea typeface="+mj-ea"/>
                <a:cs typeface="+mj-cs"/>
              </a:rPr>
              <a:t>Vocational orientation </a:t>
            </a:r>
          </a:p>
        </p:txBody>
      </p:sp>
      <p:sp>
        <p:nvSpPr>
          <p:cNvPr id="6" name="Textfeld 5"/>
          <p:cNvSpPr txBox="1"/>
          <p:nvPr/>
        </p:nvSpPr>
        <p:spPr bwMode="gray">
          <a:xfrm>
            <a:off x="4540225" y="6380940"/>
            <a:ext cx="1134733" cy="415076"/>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900" dirty="0" smtClean="0"/>
              <a:t>©</a:t>
            </a:r>
            <a:r>
              <a:rPr lang="de-DE" sz="1400" dirty="0" smtClean="0"/>
              <a:t> </a:t>
            </a:r>
            <a:r>
              <a:rPr lang="en-GB" sz="900" dirty="0" err="1" smtClean="0"/>
              <a:t>industrieblick</a:t>
            </a:r>
            <a:endParaRPr lang="en-GB" sz="900" dirty="0" smtClean="0"/>
          </a:p>
        </p:txBody>
      </p:sp>
    </p:spTree>
    <p:extLst>
      <p:ext uri="{BB962C8B-B14F-4D97-AF65-F5344CB8AC3E}">
        <p14:creationId xmlns:p14="http://schemas.microsoft.com/office/powerpoint/2010/main" val="395538435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17</a:t>
            </a:fld>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sp>
        <p:nvSpPr>
          <p:cNvPr id="9" name="Textfeld 8"/>
          <p:cNvSpPr txBox="1"/>
          <p:nvPr/>
        </p:nvSpPr>
        <p:spPr bwMode="gray">
          <a:xfrm>
            <a:off x="3502558" y="1973557"/>
            <a:ext cx="8958800" cy="593558"/>
          </a:xfrm>
          <a:prstGeom prst="rect">
            <a:avLst/>
          </a:prstGeom>
          <a:noFill/>
        </p:spPr>
        <p:txBody>
          <a:bodyPr vert="horz" wrap="square" lIns="0" tIns="0" rIns="0" bIns="0" rtlCol="0">
            <a:noAutofit/>
          </a:bodyPr>
          <a:lstStyle/>
          <a:p>
            <a:pPr>
              <a:spcBef>
                <a:spcPts val="600"/>
              </a:spcBef>
              <a:spcAft>
                <a:spcPts val="600"/>
              </a:spcAft>
              <a:buClr>
                <a:schemeClr val="accent1"/>
              </a:buClr>
            </a:pPr>
            <a:r>
              <a:rPr lang="en-GB" sz="2400" b="1" spc="200" dirty="0" smtClean="0">
                <a:solidFill>
                  <a:schemeClr val="accent6">
                    <a:lumMod val="10000"/>
                  </a:schemeClr>
                </a:solidFill>
                <a:latin typeface="Arial Narrow" panose="020B0606020202030204" pitchFamily="34" charset="0"/>
                <a:ea typeface="+mj-ea"/>
                <a:cs typeface="+mj-cs"/>
              </a:rPr>
              <a:t>Maturity</a:t>
            </a:r>
            <a:r>
              <a:rPr lang="de-DE" sz="2400" b="1" spc="200" dirty="0" smtClean="0">
                <a:solidFill>
                  <a:schemeClr val="accent6">
                    <a:lumMod val="10000"/>
                  </a:schemeClr>
                </a:solidFill>
                <a:latin typeface="Arial Narrow" panose="020B0606020202030204" pitchFamily="34" charset="0"/>
                <a:ea typeface="+mj-ea"/>
                <a:cs typeface="+mj-cs"/>
              </a:rPr>
              <a:t> </a:t>
            </a:r>
            <a:r>
              <a:rPr lang="de-DE" sz="2400" b="1" spc="200" dirty="0" err="1">
                <a:solidFill>
                  <a:schemeClr val="accent6">
                    <a:lumMod val="10000"/>
                  </a:schemeClr>
                </a:solidFill>
                <a:latin typeface="Arial Narrow" panose="020B0606020202030204" pitchFamily="34" charset="0"/>
                <a:ea typeface="+mj-ea"/>
                <a:cs typeface="+mj-cs"/>
              </a:rPr>
              <a:t>for</a:t>
            </a:r>
            <a:r>
              <a:rPr lang="de-DE" sz="2400" b="1" spc="200" dirty="0">
                <a:solidFill>
                  <a:schemeClr val="accent6">
                    <a:lumMod val="10000"/>
                  </a:schemeClr>
                </a:solidFill>
                <a:latin typeface="Arial Narrow" panose="020B0606020202030204" pitchFamily="34" charset="0"/>
                <a:ea typeface="+mj-ea"/>
                <a:cs typeface="+mj-cs"/>
              </a:rPr>
              <a:t> </a:t>
            </a:r>
            <a:r>
              <a:rPr lang="en-GB" sz="2400" b="1" spc="200" dirty="0" smtClean="0">
                <a:solidFill>
                  <a:schemeClr val="accent6">
                    <a:lumMod val="10000"/>
                  </a:schemeClr>
                </a:solidFill>
                <a:latin typeface="Arial Narrow" panose="020B0606020202030204" pitchFamily="34" charset="0"/>
                <a:ea typeface="+mj-ea"/>
                <a:cs typeface="+mj-cs"/>
              </a:rPr>
              <a:t>vocational</a:t>
            </a:r>
            <a:r>
              <a:rPr lang="de-DE" sz="2400" b="1" spc="200" dirty="0" smtClean="0">
                <a:solidFill>
                  <a:schemeClr val="accent6">
                    <a:lumMod val="10000"/>
                  </a:schemeClr>
                </a:solidFill>
                <a:latin typeface="Arial Narrow" panose="020B0606020202030204" pitchFamily="34" charset="0"/>
                <a:ea typeface="+mj-ea"/>
                <a:cs typeface="+mj-cs"/>
              </a:rPr>
              <a:t> </a:t>
            </a:r>
            <a:r>
              <a:rPr lang="de-DE" sz="2400" b="1" spc="200" dirty="0" err="1">
                <a:solidFill>
                  <a:schemeClr val="accent6">
                    <a:lumMod val="10000"/>
                  </a:schemeClr>
                </a:solidFill>
                <a:latin typeface="Arial Narrow" panose="020B0606020202030204" pitchFamily="34" charset="0"/>
                <a:ea typeface="+mj-ea"/>
                <a:cs typeface="+mj-cs"/>
              </a:rPr>
              <a:t>education</a:t>
            </a:r>
            <a:r>
              <a:rPr lang="de-DE" sz="2400" b="1" spc="200" dirty="0">
                <a:solidFill>
                  <a:schemeClr val="accent6">
                    <a:lumMod val="10000"/>
                  </a:schemeClr>
                </a:solidFill>
                <a:latin typeface="Arial Narrow" panose="020B0606020202030204" pitchFamily="34" charset="0"/>
                <a:ea typeface="+mj-ea"/>
                <a:cs typeface="+mj-cs"/>
              </a:rPr>
              <a:t> </a:t>
            </a:r>
            <a:r>
              <a:rPr lang="de-DE" sz="2400" b="1" spc="200" dirty="0" err="1">
                <a:solidFill>
                  <a:schemeClr val="accent6">
                    <a:lumMod val="10000"/>
                  </a:schemeClr>
                </a:solidFill>
                <a:latin typeface="Arial Narrow" panose="020B0606020202030204" pitchFamily="34" charset="0"/>
                <a:ea typeface="+mj-ea"/>
                <a:cs typeface="+mj-cs"/>
              </a:rPr>
              <a:t>and</a:t>
            </a:r>
            <a:r>
              <a:rPr lang="de-DE" sz="2400" b="1" spc="200" dirty="0">
                <a:solidFill>
                  <a:schemeClr val="accent6">
                    <a:lumMod val="10000"/>
                  </a:schemeClr>
                </a:solidFill>
                <a:latin typeface="Arial Narrow" panose="020B0606020202030204" pitchFamily="34" charset="0"/>
                <a:ea typeface="+mj-ea"/>
                <a:cs typeface="+mj-cs"/>
              </a:rPr>
              <a:t> </a:t>
            </a:r>
            <a:r>
              <a:rPr lang="de-DE" sz="2400" b="1" spc="200" dirty="0" err="1">
                <a:solidFill>
                  <a:schemeClr val="accent6">
                    <a:lumMod val="10000"/>
                  </a:schemeClr>
                </a:solidFill>
                <a:latin typeface="Arial Narrow" panose="020B0606020202030204" pitchFamily="34" charset="0"/>
                <a:ea typeface="+mj-ea"/>
                <a:cs typeface="+mj-cs"/>
              </a:rPr>
              <a:t>t</a:t>
            </a:r>
            <a:r>
              <a:rPr lang="de-DE" sz="2400" b="1" spc="200" dirty="0" err="1" smtClean="0">
                <a:solidFill>
                  <a:schemeClr val="accent6">
                    <a:lumMod val="10000"/>
                  </a:schemeClr>
                </a:solidFill>
                <a:latin typeface="Arial Narrow" panose="020B0606020202030204" pitchFamily="34" charset="0"/>
                <a:ea typeface="+mj-ea"/>
                <a:cs typeface="+mj-cs"/>
              </a:rPr>
              <a:t>raining</a:t>
            </a:r>
            <a:endParaRPr lang="de-DE" sz="2400" b="1" spc="200" dirty="0">
              <a:solidFill>
                <a:schemeClr val="accent6">
                  <a:lumMod val="10000"/>
                </a:schemeClr>
              </a:solidFill>
              <a:latin typeface="Arial Narrow" panose="020B0606020202030204" pitchFamily="34" charset="0"/>
              <a:ea typeface="+mj-ea"/>
              <a:cs typeface="+mj-cs"/>
            </a:endParaRPr>
          </a:p>
        </p:txBody>
      </p:sp>
      <p:pic>
        <p:nvPicPr>
          <p:cNvPr id="10" name="Grafik 9"/>
          <p:cNvPicPr>
            <a:picLocks noChangeAspect="1"/>
          </p:cNvPicPr>
          <p:nvPr/>
        </p:nvPicPr>
        <p:blipFill>
          <a:blip r:embed="rId4"/>
          <a:stretch>
            <a:fillRect/>
          </a:stretch>
        </p:blipFill>
        <p:spPr>
          <a:xfrm>
            <a:off x="5083278" y="91454"/>
            <a:ext cx="1555197" cy="1289050"/>
          </a:xfrm>
          <a:prstGeom prst="rect">
            <a:avLst/>
          </a:prstGeom>
        </p:spPr>
      </p:pic>
      <p:pic>
        <p:nvPicPr>
          <p:cNvPr id="15" name="Grafik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26516" y="3104748"/>
            <a:ext cx="5487503" cy="2874809"/>
          </a:xfrm>
          <a:prstGeom prst="rect">
            <a:avLst/>
          </a:prstGeom>
        </p:spPr>
      </p:pic>
      <p:sp>
        <p:nvSpPr>
          <p:cNvPr id="17" name="Titel 3"/>
          <p:cNvSpPr>
            <a:spLocks noGrp="1"/>
          </p:cNvSpPr>
          <p:nvPr>
            <p:ph type="title"/>
          </p:nvPr>
        </p:nvSpPr>
        <p:spPr>
          <a:xfrm>
            <a:off x="3050866" y="1435924"/>
            <a:ext cx="7307262" cy="537633"/>
          </a:xfrm>
        </p:spPr>
        <p:txBody>
          <a:bodyPr/>
          <a:lstStyle/>
          <a:p>
            <a:pPr algn="ctr"/>
            <a:r>
              <a:rPr lang="de-DE" dirty="0" smtClean="0"/>
              <a:t>Transition </a:t>
            </a:r>
            <a:r>
              <a:rPr lang="de-DE" dirty="0" err="1" smtClean="0"/>
              <a:t>to</a:t>
            </a:r>
            <a:r>
              <a:rPr lang="de-DE" dirty="0" smtClean="0"/>
              <a:t> </a:t>
            </a:r>
            <a:r>
              <a:rPr lang="de-DE" dirty="0" err="1" smtClean="0"/>
              <a:t>training</a:t>
            </a:r>
            <a:r>
              <a:rPr lang="de-DE" dirty="0" smtClean="0"/>
              <a:t> </a:t>
            </a:r>
            <a:r>
              <a:rPr lang="de-DE" dirty="0" err="1" smtClean="0"/>
              <a:t>and</a:t>
            </a:r>
            <a:r>
              <a:rPr lang="de-DE" dirty="0" smtClean="0"/>
              <a:t> </a:t>
            </a:r>
            <a:r>
              <a:rPr lang="de-DE" dirty="0" err="1" smtClean="0"/>
              <a:t>profession</a:t>
            </a:r>
            <a:endParaRPr lang="de-DE" dirty="0"/>
          </a:p>
        </p:txBody>
      </p:sp>
      <p:sp>
        <p:nvSpPr>
          <p:cNvPr id="18"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
        <p:nvSpPr>
          <p:cNvPr id="2" name="Rechteck 1"/>
          <p:cNvSpPr/>
          <p:nvPr/>
        </p:nvSpPr>
        <p:spPr bwMode="gray">
          <a:xfrm>
            <a:off x="1311505" y="2754895"/>
            <a:ext cx="3499548" cy="8099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en-GB" sz="2000" dirty="0">
                <a:solidFill>
                  <a:schemeClr val="tx1"/>
                </a:solidFill>
              </a:rPr>
              <a:t>Basic school knowledge</a:t>
            </a:r>
          </a:p>
        </p:txBody>
      </p:sp>
      <p:sp>
        <p:nvSpPr>
          <p:cNvPr id="11" name="Rechteck 10"/>
          <p:cNvSpPr/>
          <p:nvPr/>
        </p:nvSpPr>
        <p:spPr bwMode="gray">
          <a:xfrm>
            <a:off x="1305668" y="3306527"/>
            <a:ext cx="4680116" cy="8099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en-GB" sz="2000" dirty="0">
                <a:solidFill>
                  <a:schemeClr val="tx1"/>
                </a:solidFill>
              </a:rPr>
              <a:t>Psychological features </a:t>
            </a:r>
          </a:p>
        </p:txBody>
      </p:sp>
      <p:sp>
        <p:nvSpPr>
          <p:cNvPr id="12" name="Rechteck 11"/>
          <p:cNvSpPr/>
          <p:nvPr/>
        </p:nvSpPr>
        <p:spPr bwMode="gray">
          <a:xfrm>
            <a:off x="1289774" y="4668101"/>
            <a:ext cx="4104532" cy="8099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en-US" sz="2000" dirty="0">
                <a:solidFill>
                  <a:schemeClr val="tx1"/>
                </a:solidFill>
              </a:rPr>
              <a:t>Psychological characteristics of work behavior and personality </a:t>
            </a:r>
          </a:p>
        </p:txBody>
      </p:sp>
      <p:sp>
        <p:nvSpPr>
          <p:cNvPr id="13" name="Rechteck 12"/>
          <p:cNvSpPr/>
          <p:nvPr/>
        </p:nvSpPr>
        <p:spPr bwMode="gray">
          <a:xfrm>
            <a:off x="1305668" y="3931919"/>
            <a:ext cx="3315685" cy="75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en-GB" sz="2000" dirty="0">
                <a:solidFill>
                  <a:schemeClr val="tx1"/>
                </a:solidFill>
              </a:rPr>
              <a:t>Physical characteristics</a:t>
            </a:r>
          </a:p>
        </p:txBody>
      </p:sp>
      <p:sp>
        <p:nvSpPr>
          <p:cNvPr id="14" name="Rechteck 13"/>
          <p:cNvSpPr/>
          <p:nvPr/>
        </p:nvSpPr>
        <p:spPr bwMode="gray">
          <a:xfrm>
            <a:off x="1289774" y="5404282"/>
            <a:ext cx="3709585" cy="8099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en-GB" sz="2000" dirty="0">
                <a:solidFill>
                  <a:schemeClr val="tx1"/>
                </a:solidFill>
              </a:rPr>
              <a:t>Maturity of career choice</a:t>
            </a:r>
          </a:p>
        </p:txBody>
      </p:sp>
    </p:spTree>
    <p:extLst>
      <p:ext uri="{BB962C8B-B14F-4D97-AF65-F5344CB8AC3E}">
        <p14:creationId xmlns:p14="http://schemas.microsoft.com/office/powerpoint/2010/main" val="262930573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3"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18</a:t>
            </a:fld>
            <a:endParaRPr lang="de-DE" dirty="0"/>
          </a:p>
        </p:txBody>
      </p:sp>
      <p:sp>
        <p:nvSpPr>
          <p:cNvPr id="4" name="Titel 3"/>
          <p:cNvSpPr>
            <a:spLocks noGrp="1"/>
          </p:cNvSpPr>
          <p:nvPr>
            <p:ph type="title"/>
          </p:nvPr>
        </p:nvSpPr>
        <p:spPr>
          <a:xfrm>
            <a:off x="0" y="1624848"/>
            <a:ext cx="7307262" cy="537633"/>
          </a:xfrm>
        </p:spPr>
        <p:txBody>
          <a:bodyPr/>
          <a:lstStyle/>
          <a:p>
            <a:pPr algn="ctr"/>
            <a:r>
              <a:rPr lang="de-DE" dirty="0" smtClean="0"/>
              <a:t>Transition </a:t>
            </a:r>
            <a:r>
              <a:rPr lang="de-DE" dirty="0" err="1" smtClean="0"/>
              <a:t>to</a:t>
            </a:r>
            <a:r>
              <a:rPr lang="de-DE" dirty="0" smtClean="0"/>
              <a:t> </a:t>
            </a:r>
            <a:r>
              <a:rPr lang="de-DE" dirty="0" err="1" smtClean="0"/>
              <a:t>training</a:t>
            </a:r>
            <a:r>
              <a:rPr lang="de-DE" dirty="0" smtClean="0"/>
              <a:t> </a:t>
            </a:r>
            <a:r>
              <a:rPr lang="de-DE" dirty="0" err="1" smtClean="0"/>
              <a:t>and</a:t>
            </a:r>
            <a:r>
              <a:rPr lang="de-DE" dirty="0" smtClean="0"/>
              <a:t> </a:t>
            </a:r>
            <a:r>
              <a:rPr lang="de-DE" dirty="0" err="1" smtClean="0"/>
              <a:t>profession</a:t>
            </a:r>
            <a:r>
              <a:rPr lang="de-DE" dirty="0" smtClean="0"/>
              <a:t/>
            </a:r>
            <a:br>
              <a:rPr lang="de-DE" dirty="0" smtClean="0"/>
            </a:br>
            <a:r>
              <a:rPr lang="de-DE" dirty="0" smtClean="0"/>
              <a:t>- </a:t>
            </a:r>
            <a:r>
              <a:rPr lang="de-DE" dirty="0" err="1" smtClean="0"/>
              <a:t>measures</a:t>
            </a:r>
            <a:r>
              <a:rPr lang="de-DE" dirty="0" smtClean="0"/>
              <a:t> -</a:t>
            </a:r>
            <a:br>
              <a:rPr lang="de-DE" dirty="0" smtClean="0"/>
            </a:br>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sp>
        <p:nvSpPr>
          <p:cNvPr id="9" name="Textfeld 8"/>
          <p:cNvSpPr txBox="1"/>
          <p:nvPr/>
        </p:nvSpPr>
        <p:spPr bwMode="gray">
          <a:xfrm>
            <a:off x="806880" y="3113799"/>
            <a:ext cx="8908939" cy="2682174"/>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2000" b="1" dirty="0" smtClean="0"/>
              <a:t>Integration Course</a:t>
            </a:r>
          </a:p>
          <a:p>
            <a:pPr>
              <a:spcBef>
                <a:spcPts val="600"/>
              </a:spcBef>
              <a:spcAft>
                <a:spcPts val="600"/>
              </a:spcAft>
              <a:buClr>
                <a:schemeClr val="accent1"/>
              </a:buClr>
            </a:pPr>
            <a:r>
              <a:rPr lang="de-DE" sz="2000" b="1" dirty="0" smtClean="0"/>
              <a:t>Entry </a:t>
            </a:r>
            <a:r>
              <a:rPr lang="de-DE" sz="2000" b="1" dirty="0" err="1" smtClean="0"/>
              <a:t>Qualification</a:t>
            </a:r>
            <a:r>
              <a:rPr lang="de-DE" sz="2000" b="1" dirty="0" smtClean="0"/>
              <a:t> Training (Einstiegsqualifizierung)</a:t>
            </a:r>
            <a:endParaRPr lang="de-DE" sz="2000" dirty="0" smtClean="0"/>
          </a:p>
          <a:p>
            <a:pPr>
              <a:spcBef>
                <a:spcPts val="600"/>
              </a:spcBef>
              <a:spcAft>
                <a:spcPts val="600"/>
              </a:spcAft>
              <a:buClr>
                <a:schemeClr val="accent1"/>
              </a:buClr>
            </a:pPr>
            <a:r>
              <a:rPr lang="de-DE" sz="2000" dirty="0" err="1" smtClean="0"/>
              <a:t>Perspectives</a:t>
            </a:r>
            <a:r>
              <a:rPr lang="de-DE" sz="2000" dirty="0" smtClean="0"/>
              <a:t> </a:t>
            </a:r>
            <a:r>
              <a:rPr lang="de-DE" sz="2000" dirty="0" err="1" smtClean="0"/>
              <a:t>for</a:t>
            </a:r>
            <a:r>
              <a:rPr lang="de-DE" sz="2000" dirty="0" smtClean="0"/>
              <a:t> </a:t>
            </a:r>
            <a:r>
              <a:rPr lang="de-DE" sz="2000" dirty="0" err="1" smtClean="0"/>
              <a:t>young</a:t>
            </a:r>
            <a:r>
              <a:rPr lang="de-DE" sz="2000" dirty="0" smtClean="0"/>
              <a:t> </a:t>
            </a:r>
            <a:r>
              <a:rPr lang="de-DE" sz="2000" dirty="0" err="1" smtClean="0"/>
              <a:t>refugees</a:t>
            </a:r>
            <a:r>
              <a:rPr lang="de-DE" sz="2000" dirty="0" smtClean="0"/>
              <a:t>  (</a:t>
            </a:r>
            <a:r>
              <a:rPr lang="de-DE" sz="2000" dirty="0" err="1" smtClean="0"/>
              <a:t>PerJuF</a:t>
            </a:r>
            <a:r>
              <a:rPr lang="de-DE" sz="2000" dirty="0" smtClean="0"/>
              <a:t>)</a:t>
            </a:r>
          </a:p>
          <a:p>
            <a:pPr>
              <a:spcBef>
                <a:spcPts val="600"/>
              </a:spcBef>
              <a:spcAft>
                <a:spcPts val="600"/>
              </a:spcAft>
              <a:buClr>
                <a:schemeClr val="accent1"/>
              </a:buClr>
            </a:pPr>
            <a:r>
              <a:rPr lang="de-DE" sz="2000" dirty="0" err="1" smtClean="0"/>
              <a:t>Vocational</a:t>
            </a:r>
            <a:r>
              <a:rPr lang="de-DE" sz="2000" dirty="0" smtClean="0"/>
              <a:t> Orientation </a:t>
            </a:r>
            <a:r>
              <a:rPr lang="de-DE" sz="2000" dirty="0" err="1" smtClean="0"/>
              <a:t>for</a:t>
            </a:r>
            <a:r>
              <a:rPr lang="de-DE" sz="2000" dirty="0" smtClean="0"/>
              <a:t> </a:t>
            </a:r>
            <a:r>
              <a:rPr lang="de-DE" sz="2000" dirty="0" err="1" smtClean="0"/>
              <a:t>Refugees</a:t>
            </a:r>
            <a:endParaRPr lang="de-DE" sz="2000" dirty="0"/>
          </a:p>
          <a:p>
            <a:pPr>
              <a:spcBef>
                <a:spcPts val="600"/>
              </a:spcBef>
              <a:spcAft>
                <a:spcPts val="600"/>
              </a:spcAft>
              <a:buClr>
                <a:schemeClr val="accent1"/>
              </a:buClr>
            </a:pPr>
            <a:endParaRPr lang="de-DE" sz="2000" b="1" dirty="0" smtClean="0"/>
          </a:p>
          <a:p>
            <a:pPr>
              <a:spcBef>
                <a:spcPts val="600"/>
              </a:spcBef>
              <a:spcAft>
                <a:spcPts val="600"/>
              </a:spcAft>
              <a:buClr>
                <a:schemeClr val="accent1"/>
              </a:buClr>
            </a:pPr>
            <a:r>
              <a:rPr lang="de-DE" sz="2000" dirty="0" err="1" smtClean="0"/>
              <a:t>And</a:t>
            </a:r>
            <a:r>
              <a:rPr lang="de-DE" sz="2000" dirty="0" smtClean="0"/>
              <a:t> </a:t>
            </a:r>
            <a:r>
              <a:rPr lang="de-DE" sz="2000" dirty="0" err="1" smtClean="0"/>
              <a:t>many</a:t>
            </a:r>
            <a:r>
              <a:rPr lang="de-DE" sz="2000" dirty="0" smtClean="0"/>
              <a:t> </a:t>
            </a:r>
            <a:r>
              <a:rPr lang="de-DE" sz="2000" dirty="0" err="1" smtClean="0"/>
              <a:t>others</a:t>
            </a:r>
            <a:r>
              <a:rPr lang="de-DE" sz="2000" dirty="0" smtClean="0"/>
              <a:t>…</a:t>
            </a:r>
          </a:p>
          <a:p>
            <a:pPr>
              <a:spcBef>
                <a:spcPts val="600"/>
              </a:spcBef>
              <a:spcAft>
                <a:spcPts val="600"/>
              </a:spcAft>
              <a:buClr>
                <a:schemeClr val="accent1"/>
              </a:buClr>
            </a:pPr>
            <a:endParaRPr lang="de-DE" sz="1400" dirty="0" err="1" smtClean="0"/>
          </a:p>
        </p:txBody>
      </p:sp>
      <p:pic>
        <p:nvPicPr>
          <p:cNvPr id="10" name="Grafik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554" y="1210480"/>
            <a:ext cx="4538806" cy="2977410"/>
          </a:xfrm>
          <a:prstGeom prst="rect">
            <a:avLst/>
          </a:prstGeom>
        </p:spPr>
      </p:pic>
      <p:pic>
        <p:nvPicPr>
          <p:cNvPr id="11" name="Grafik 10"/>
          <p:cNvPicPr>
            <a:picLocks noChangeAspect="1"/>
          </p:cNvPicPr>
          <p:nvPr/>
        </p:nvPicPr>
        <p:blipFill>
          <a:blip r:embed="rId5"/>
          <a:stretch>
            <a:fillRect/>
          </a:stretch>
        </p:blipFill>
        <p:spPr>
          <a:xfrm>
            <a:off x="5083278" y="91454"/>
            <a:ext cx="1555197" cy="1289050"/>
          </a:xfrm>
          <a:prstGeom prst="rect">
            <a:avLst/>
          </a:prstGeom>
        </p:spPr>
      </p:pic>
      <p:sp>
        <p:nvSpPr>
          <p:cNvPr id="12"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2" name="Grafik 1"/>
          <p:cNvPicPr>
            <a:picLocks noChangeAspect="1"/>
          </p:cNvPicPr>
          <p:nvPr/>
        </p:nvPicPr>
        <p:blipFill>
          <a:blip r:embed="rId6"/>
          <a:stretch>
            <a:fillRect/>
          </a:stretch>
        </p:blipFill>
        <p:spPr>
          <a:xfrm>
            <a:off x="7653194" y="3852443"/>
            <a:ext cx="4538806" cy="3025870"/>
          </a:xfrm>
          <a:prstGeom prst="rect">
            <a:avLst/>
          </a:prstGeom>
        </p:spPr>
      </p:pic>
    </p:spTree>
    <p:extLst>
      <p:ext uri="{BB962C8B-B14F-4D97-AF65-F5344CB8AC3E}">
        <p14:creationId xmlns:p14="http://schemas.microsoft.com/office/powerpoint/2010/main" val="319958408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19</a:t>
            </a:fld>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pic>
        <p:nvPicPr>
          <p:cNvPr id="9" name="Grafik 8"/>
          <p:cNvPicPr>
            <a:picLocks noChangeAspect="1"/>
          </p:cNvPicPr>
          <p:nvPr/>
        </p:nvPicPr>
        <p:blipFill>
          <a:blip r:embed="rId4"/>
          <a:stretch>
            <a:fillRect/>
          </a:stretch>
        </p:blipFill>
        <p:spPr>
          <a:xfrm>
            <a:off x="5083278" y="91454"/>
            <a:ext cx="1555197" cy="1289050"/>
          </a:xfrm>
          <a:prstGeom prst="rect">
            <a:avLst/>
          </a:prstGeom>
        </p:spPr>
      </p:pic>
      <p:sp>
        <p:nvSpPr>
          <p:cNvPr id="11" name="Rechteck 10"/>
          <p:cNvSpPr/>
          <p:nvPr/>
        </p:nvSpPr>
        <p:spPr bwMode="gray">
          <a:xfrm>
            <a:off x="1227191" y="4268507"/>
            <a:ext cx="4157683" cy="18738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spcBef>
                <a:spcPts val="600"/>
              </a:spcBef>
              <a:spcAft>
                <a:spcPts val="600"/>
              </a:spcAft>
            </a:pPr>
            <a:r>
              <a:rPr lang="de-DE" sz="1400" dirty="0" err="1" smtClean="0">
                <a:solidFill>
                  <a:schemeClr val="accent6">
                    <a:lumMod val="10000"/>
                  </a:schemeClr>
                </a:solidFill>
              </a:rPr>
              <a:t>Contact</a:t>
            </a:r>
            <a:r>
              <a:rPr lang="de-DE" sz="1400" dirty="0" smtClean="0">
                <a:solidFill>
                  <a:schemeClr val="accent6">
                    <a:lumMod val="10000"/>
                  </a:schemeClr>
                </a:solidFill>
              </a:rPr>
              <a:t>:</a:t>
            </a:r>
          </a:p>
          <a:p>
            <a:pPr>
              <a:spcBef>
                <a:spcPts val="600"/>
              </a:spcBef>
              <a:spcAft>
                <a:spcPts val="600"/>
              </a:spcAft>
            </a:pPr>
            <a:r>
              <a:rPr lang="de-DE" sz="1400" dirty="0" smtClean="0">
                <a:solidFill>
                  <a:schemeClr val="accent6">
                    <a:lumMod val="10000"/>
                  </a:schemeClr>
                </a:solidFill>
              </a:rPr>
              <a:t>Katja Kalusch, M.A.</a:t>
            </a:r>
          </a:p>
          <a:p>
            <a:r>
              <a:rPr lang="de-DE" sz="1400" dirty="0" smtClean="0">
                <a:solidFill>
                  <a:schemeClr val="accent6">
                    <a:lumMod val="10000"/>
                  </a:schemeClr>
                </a:solidFill>
              </a:rPr>
              <a:t>DEKRA SE</a:t>
            </a:r>
          </a:p>
          <a:p>
            <a:r>
              <a:rPr lang="de-DE" sz="1400" dirty="0" smtClean="0">
                <a:solidFill>
                  <a:schemeClr val="accent6">
                    <a:lumMod val="10000"/>
                  </a:schemeClr>
                </a:solidFill>
              </a:rPr>
              <a:t>Service Division Training</a:t>
            </a:r>
          </a:p>
          <a:p>
            <a:r>
              <a:rPr lang="de-DE" sz="1400" dirty="0" smtClean="0">
                <a:solidFill>
                  <a:schemeClr val="accent6">
                    <a:lumMod val="10000"/>
                  </a:schemeClr>
                </a:solidFill>
              </a:rPr>
              <a:t>Service Development &amp; Educational Research</a:t>
            </a:r>
          </a:p>
          <a:p>
            <a:pPr>
              <a:spcBef>
                <a:spcPts val="600"/>
              </a:spcBef>
              <a:spcAft>
                <a:spcPts val="600"/>
              </a:spcAft>
            </a:pPr>
            <a:r>
              <a:rPr lang="de-DE" sz="1400" dirty="0" smtClean="0">
                <a:solidFill>
                  <a:schemeClr val="accent6">
                    <a:lumMod val="10000"/>
                  </a:schemeClr>
                </a:solidFill>
              </a:rPr>
              <a:t>Katja.kalusch@dekra.com</a:t>
            </a:r>
          </a:p>
        </p:txBody>
      </p:sp>
      <p:sp>
        <p:nvSpPr>
          <p:cNvPr id="12" name="Textfeld 11"/>
          <p:cNvSpPr txBox="1"/>
          <p:nvPr/>
        </p:nvSpPr>
        <p:spPr bwMode="gray">
          <a:xfrm>
            <a:off x="1386840" y="1752600"/>
            <a:ext cx="5943600" cy="883295"/>
          </a:xfrm>
          <a:prstGeom prst="rect">
            <a:avLst/>
          </a:prstGeom>
          <a:noFill/>
        </p:spPr>
        <p:txBody>
          <a:bodyPr vert="horz" wrap="square" lIns="0" tIns="0" rIns="0" bIns="0" rtlCol="0">
            <a:noAutofit/>
          </a:bodyPr>
          <a:lstStyle/>
          <a:p>
            <a:pPr algn="ctr">
              <a:spcBef>
                <a:spcPts val="600"/>
              </a:spcBef>
              <a:spcAft>
                <a:spcPts val="600"/>
              </a:spcAft>
              <a:buClr>
                <a:schemeClr val="accent1"/>
              </a:buClr>
            </a:pPr>
            <a:r>
              <a:rPr lang="de-DE" sz="3600" b="1" spc="200" dirty="0" err="1">
                <a:solidFill>
                  <a:schemeClr val="accent1"/>
                </a:solidFill>
                <a:latin typeface="Arial Narrow" panose="020B0606020202030204" pitchFamily="34" charset="0"/>
                <a:ea typeface="+mj-ea"/>
                <a:cs typeface="+mj-cs"/>
              </a:rPr>
              <a:t>Thank</a:t>
            </a:r>
            <a:r>
              <a:rPr lang="de-DE" sz="3600" b="1" spc="200" dirty="0">
                <a:solidFill>
                  <a:schemeClr val="accent1"/>
                </a:solidFill>
                <a:latin typeface="Arial Narrow" panose="020B0606020202030204" pitchFamily="34" charset="0"/>
                <a:ea typeface="+mj-ea"/>
                <a:cs typeface="+mj-cs"/>
              </a:rPr>
              <a:t> </a:t>
            </a:r>
            <a:r>
              <a:rPr lang="de-DE" sz="3600" b="1" spc="200" dirty="0" err="1">
                <a:solidFill>
                  <a:schemeClr val="accent1"/>
                </a:solidFill>
                <a:latin typeface="Arial Narrow" panose="020B0606020202030204" pitchFamily="34" charset="0"/>
                <a:ea typeface="+mj-ea"/>
                <a:cs typeface="+mj-cs"/>
              </a:rPr>
              <a:t>you</a:t>
            </a:r>
            <a:r>
              <a:rPr lang="de-DE" sz="3600" b="1" spc="200" dirty="0">
                <a:solidFill>
                  <a:schemeClr val="accent1"/>
                </a:solidFill>
                <a:latin typeface="Arial Narrow" panose="020B0606020202030204" pitchFamily="34" charset="0"/>
                <a:ea typeface="+mj-ea"/>
                <a:cs typeface="+mj-cs"/>
              </a:rPr>
              <a:t> </a:t>
            </a:r>
            <a:r>
              <a:rPr lang="de-DE" sz="3600" b="1" spc="200" dirty="0" err="1">
                <a:solidFill>
                  <a:schemeClr val="accent1"/>
                </a:solidFill>
                <a:latin typeface="Arial Narrow" panose="020B0606020202030204" pitchFamily="34" charset="0"/>
                <a:ea typeface="+mj-ea"/>
                <a:cs typeface="+mj-cs"/>
              </a:rPr>
              <a:t>for</a:t>
            </a:r>
            <a:r>
              <a:rPr lang="de-DE" sz="3600" b="1" spc="200" dirty="0">
                <a:solidFill>
                  <a:schemeClr val="accent1"/>
                </a:solidFill>
                <a:latin typeface="Arial Narrow" panose="020B0606020202030204" pitchFamily="34" charset="0"/>
                <a:ea typeface="+mj-ea"/>
                <a:cs typeface="+mj-cs"/>
              </a:rPr>
              <a:t> </a:t>
            </a:r>
            <a:r>
              <a:rPr lang="de-DE" sz="3600" b="1" spc="200" dirty="0" err="1">
                <a:solidFill>
                  <a:schemeClr val="accent1"/>
                </a:solidFill>
                <a:latin typeface="Arial Narrow" panose="020B0606020202030204" pitchFamily="34" charset="0"/>
                <a:ea typeface="+mj-ea"/>
                <a:cs typeface="+mj-cs"/>
              </a:rPr>
              <a:t>your</a:t>
            </a:r>
            <a:r>
              <a:rPr lang="de-DE" sz="3600" b="1" spc="200" dirty="0">
                <a:solidFill>
                  <a:schemeClr val="accent1"/>
                </a:solidFill>
                <a:latin typeface="Arial Narrow" panose="020B0606020202030204" pitchFamily="34" charset="0"/>
                <a:ea typeface="+mj-ea"/>
                <a:cs typeface="+mj-cs"/>
              </a:rPr>
              <a:t> </a:t>
            </a:r>
            <a:r>
              <a:rPr lang="de-DE" sz="3600" b="1" spc="200" dirty="0" err="1">
                <a:solidFill>
                  <a:schemeClr val="accent1"/>
                </a:solidFill>
                <a:latin typeface="Arial Narrow" panose="020B0606020202030204" pitchFamily="34" charset="0"/>
                <a:ea typeface="+mj-ea"/>
                <a:cs typeface="+mj-cs"/>
              </a:rPr>
              <a:t>attention</a:t>
            </a:r>
            <a:r>
              <a:rPr lang="de-DE" sz="3600" b="1" spc="200" dirty="0">
                <a:solidFill>
                  <a:schemeClr val="accent1"/>
                </a:solidFill>
                <a:latin typeface="Arial Narrow" panose="020B0606020202030204" pitchFamily="34" charset="0"/>
                <a:ea typeface="+mj-ea"/>
                <a:cs typeface="+mj-cs"/>
              </a:rPr>
              <a:t>!</a:t>
            </a:r>
          </a:p>
        </p:txBody>
      </p:sp>
      <p:pic>
        <p:nvPicPr>
          <p:cNvPr id="13" name="Grafik 12"/>
          <p:cNvPicPr>
            <a:picLocks noChangeAspect="1"/>
          </p:cNvPicPr>
          <p:nvPr/>
        </p:nvPicPr>
        <p:blipFill>
          <a:blip r:embed="rId5"/>
          <a:stretch>
            <a:fillRect/>
          </a:stretch>
        </p:blipFill>
        <p:spPr>
          <a:xfrm rot="497849">
            <a:off x="8461311" y="2103012"/>
            <a:ext cx="3525172" cy="3103910"/>
          </a:xfrm>
          <a:prstGeom prst="rect">
            <a:avLst/>
          </a:prstGeom>
        </p:spPr>
      </p:pic>
      <p:pic>
        <p:nvPicPr>
          <p:cNvPr id="10" name="Grafik 9"/>
          <p:cNvPicPr>
            <a:picLocks noChangeAspect="1"/>
          </p:cNvPicPr>
          <p:nvPr/>
        </p:nvPicPr>
        <p:blipFill>
          <a:blip r:embed="rId6"/>
          <a:stretch>
            <a:fillRect/>
          </a:stretch>
        </p:blipFill>
        <p:spPr>
          <a:xfrm rot="21251201">
            <a:off x="7573509" y="3615130"/>
            <a:ext cx="3498163" cy="3180564"/>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Tree>
    <p:extLst>
      <p:ext uri="{BB962C8B-B14F-4D97-AF65-F5344CB8AC3E}">
        <p14:creationId xmlns:p14="http://schemas.microsoft.com/office/powerpoint/2010/main" val="63585830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Grafik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15854" y="4436147"/>
            <a:ext cx="2620705" cy="1975929"/>
          </a:xfrm>
          <a:prstGeom prst="rect">
            <a:avLst/>
          </a:prstGeom>
        </p:spPr>
      </p:pic>
      <p:sp>
        <p:nvSpPr>
          <p:cNvPr id="4" name="Fußzeilenplatzhalter 3"/>
          <p:cNvSpPr>
            <a:spLocks noGrp="1"/>
          </p:cNvSpPr>
          <p:nvPr>
            <p:ph type="ftr" sz="quarter" idx="10"/>
          </p:nvPr>
        </p:nvSpPr>
        <p:spPr/>
        <p:txBody>
          <a:bodyPr/>
          <a:lstStyle/>
          <a:p>
            <a:r>
              <a:rPr lang="de-DE" dirty="0" smtClean="0"/>
              <a:t>Katja Kalusch, Athens, 10 </a:t>
            </a:r>
            <a:r>
              <a:rPr lang="en-GB" dirty="0" smtClean="0"/>
              <a:t>December</a:t>
            </a:r>
            <a:r>
              <a:rPr lang="de-DE" dirty="0" smtClean="0"/>
              <a:t> 2019</a:t>
            </a:r>
            <a:endParaRPr lang="de-DE" dirty="0"/>
          </a:p>
        </p:txBody>
      </p:sp>
      <p:sp>
        <p:nvSpPr>
          <p:cNvPr id="5" name="Foliennummernplatzhalter 4"/>
          <p:cNvSpPr>
            <a:spLocks noGrp="1"/>
          </p:cNvSpPr>
          <p:nvPr>
            <p:ph type="sldNum" sz="quarter" idx="11"/>
          </p:nvPr>
        </p:nvSpPr>
        <p:spPr/>
        <p:txBody>
          <a:bodyPr/>
          <a:lstStyle/>
          <a:p>
            <a:fld id="{E9673082-F094-41F5-A539-FC5A0CDD8B22}" type="slidenum">
              <a:rPr lang="de-DE" smtClean="0"/>
              <a:pPr/>
              <a:t>2</a:t>
            </a:fld>
            <a:endParaRPr lang="de-DE" dirty="0"/>
          </a:p>
        </p:txBody>
      </p:sp>
      <p:pic>
        <p:nvPicPr>
          <p:cNvPr id="2" name="Grafik 1"/>
          <p:cNvPicPr>
            <a:picLocks noChangeAspect="1"/>
          </p:cNvPicPr>
          <p:nvPr/>
        </p:nvPicPr>
        <p:blipFill>
          <a:blip r:embed="rId4"/>
          <a:stretch>
            <a:fillRect/>
          </a:stretch>
        </p:blipFill>
        <p:spPr>
          <a:xfrm>
            <a:off x="4550721" y="2364103"/>
            <a:ext cx="2532313" cy="2098948"/>
          </a:xfrm>
          <a:prstGeom prst="rect">
            <a:avLst/>
          </a:prstGeom>
        </p:spPr>
      </p:pic>
      <p:pic>
        <p:nvPicPr>
          <p:cNvPr id="6" name="Grafik 5"/>
          <p:cNvPicPr>
            <a:picLocks noChangeAspect="1"/>
          </p:cNvPicPr>
          <p:nvPr/>
        </p:nvPicPr>
        <p:blipFill>
          <a:blip r:embed="rId5"/>
          <a:stretch>
            <a:fillRect/>
          </a:stretch>
        </p:blipFill>
        <p:spPr>
          <a:xfrm>
            <a:off x="925595" y="203735"/>
            <a:ext cx="2326951" cy="469795"/>
          </a:xfrm>
          <a:prstGeom prst="rect">
            <a:avLst/>
          </a:prstGeom>
        </p:spPr>
      </p:pic>
      <p:pic>
        <p:nvPicPr>
          <p:cNvPr id="8" name="Grafik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7018" y="838226"/>
            <a:ext cx="2340862" cy="1755647"/>
          </a:xfrm>
          <a:prstGeom prst="rect">
            <a:avLst/>
          </a:prstGeom>
        </p:spPr>
      </p:pic>
      <p:pic>
        <p:nvPicPr>
          <p:cNvPr id="11" name="Grafik 1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49912" y="4503450"/>
            <a:ext cx="2801159" cy="2100869"/>
          </a:xfrm>
          <a:prstGeom prst="rect">
            <a:avLst/>
          </a:prstGeom>
        </p:spPr>
      </p:pic>
      <p:pic>
        <p:nvPicPr>
          <p:cNvPr id="12" name="Grafik 1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97937" y="4383007"/>
            <a:ext cx="2859024" cy="2144268"/>
          </a:xfrm>
          <a:prstGeom prst="rect">
            <a:avLst/>
          </a:prstGeom>
        </p:spPr>
      </p:pic>
      <p:pic>
        <p:nvPicPr>
          <p:cNvPr id="13" name="Grafik 1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21011242">
            <a:off x="590352" y="2382410"/>
            <a:ext cx="2992519" cy="2244389"/>
          </a:xfrm>
          <a:prstGeom prst="rect">
            <a:avLst/>
          </a:prstGeom>
        </p:spPr>
      </p:pic>
      <p:pic>
        <p:nvPicPr>
          <p:cNvPr id="17" name="Grafik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410755">
            <a:off x="8671559" y="2665530"/>
            <a:ext cx="3479353" cy="2591480"/>
          </a:xfrm>
          <a:prstGeom prst="rect">
            <a:avLst/>
          </a:prstGeom>
        </p:spPr>
      </p:pic>
      <p:pic>
        <p:nvPicPr>
          <p:cNvPr id="9" name="Grafik 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9008458" y="4880424"/>
            <a:ext cx="2462784" cy="1847088"/>
          </a:xfrm>
          <a:prstGeom prst="rect">
            <a:avLst/>
          </a:prstGeom>
        </p:spPr>
      </p:pic>
      <p:pic>
        <p:nvPicPr>
          <p:cNvPr id="22" name="Grafik 2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326206" y="117747"/>
            <a:ext cx="3110133" cy="2332600"/>
          </a:xfrm>
          <a:prstGeom prst="rect">
            <a:avLst/>
          </a:prstGeom>
        </p:spPr>
      </p:pic>
      <p:pic>
        <p:nvPicPr>
          <p:cNvPr id="7" name="Grafik 6"/>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423452" y="4477522"/>
            <a:ext cx="1357122" cy="1934554"/>
          </a:xfrm>
          <a:prstGeom prst="rect">
            <a:avLst/>
          </a:prstGeom>
        </p:spPr>
      </p:pic>
      <p:pic>
        <p:nvPicPr>
          <p:cNvPr id="16" name="Grafik 1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629445" y="838226"/>
            <a:ext cx="2841797" cy="2131348"/>
          </a:xfrm>
          <a:prstGeom prst="rect">
            <a:avLst/>
          </a:prstGeom>
        </p:spPr>
      </p:pic>
    </p:spTree>
    <p:extLst>
      <p:ext uri="{BB962C8B-B14F-4D97-AF65-F5344CB8AC3E}">
        <p14:creationId xmlns:p14="http://schemas.microsoft.com/office/powerpoint/2010/main" val="119357201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20</a:t>
            </a:fld>
            <a:endParaRPr lang="de-DE" dirty="0"/>
          </a:p>
        </p:txBody>
      </p:sp>
      <p:sp>
        <p:nvSpPr>
          <p:cNvPr id="5" name="Textplatzhalter 4"/>
          <p:cNvSpPr>
            <a:spLocks noGrp="1"/>
          </p:cNvSpPr>
          <p:nvPr>
            <p:ph type="body" sz="quarter" idx="12"/>
          </p:nvPr>
        </p:nvSpPr>
        <p:spPr>
          <a:xfrm>
            <a:off x="1583912" y="1938526"/>
            <a:ext cx="9430702" cy="4636995"/>
          </a:xfrm>
        </p:spPr>
        <p:txBody>
          <a:bodyPr/>
          <a:lstStyle/>
          <a:p>
            <a:r>
              <a:rPr lang="de-DE" sz="1200" dirty="0" smtClean="0"/>
              <a:t>References</a:t>
            </a:r>
          </a:p>
          <a:p>
            <a:r>
              <a:rPr lang="de-DE" sz="1200" dirty="0" smtClean="0"/>
              <a:t>Aumüller, Jutta (2016): Arbeitsmarktintegration von Flüchtlingen: bestehende Praxisansätze und weiterführende Empfehlungen, Hrsg. Bertelsmann Stiftung, Gütersloh.</a:t>
            </a:r>
          </a:p>
          <a:p>
            <a:r>
              <a:rPr lang="de-DE" sz="1200" dirty="0" smtClean="0"/>
              <a:t>Council </a:t>
            </a:r>
            <a:r>
              <a:rPr lang="de-DE" sz="1200" dirty="0" err="1"/>
              <a:t>of</a:t>
            </a:r>
            <a:r>
              <a:rPr lang="de-DE" sz="1200" dirty="0"/>
              <a:t> Europe: </a:t>
            </a:r>
            <a:r>
              <a:rPr lang="de-DE" sz="1200" dirty="0" err="1"/>
              <a:t>Refugees</a:t>
            </a:r>
            <a:r>
              <a:rPr lang="de-DE" sz="1200" dirty="0"/>
              <a:t> </a:t>
            </a:r>
            <a:r>
              <a:rPr lang="de-DE" sz="1200" dirty="0" err="1"/>
              <a:t>and</a:t>
            </a:r>
            <a:r>
              <a:rPr lang="de-DE" sz="1200" dirty="0"/>
              <a:t> </a:t>
            </a:r>
            <a:r>
              <a:rPr lang="de-DE" sz="1200" dirty="0" err="1"/>
              <a:t>the</a:t>
            </a:r>
            <a:r>
              <a:rPr lang="de-DE" sz="1200" dirty="0"/>
              <a:t> </a:t>
            </a:r>
            <a:r>
              <a:rPr lang="de-DE" sz="1200" dirty="0" err="1"/>
              <a:t>right</a:t>
            </a:r>
            <a:r>
              <a:rPr lang="de-DE" sz="1200" dirty="0"/>
              <a:t> </a:t>
            </a:r>
            <a:r>
              <a:rPr lang="de-DE" sz="1200" dirty="0" err="1"/>
              <a:t>to</a:t>
            </a:r>
            <a:r>
              <a:rPr lang="de-DE" sz="1200" dirty="0"/>
              <a:t> </a:t>
            </a:r>
            <a:r>
              <a:rPr lang="de-DE" sz="1200" dirty="0" err="1"/>
              <a:t>work</a:t>
            </a:r>
            <a:r>
              <a:rPr lang="de-DE" sz="1200" dirty="0"/>
              <a:t>. </a:t>
            </a:r>
            <a:r>
              <a:rPr lang="de-DE" sz="1200" dirty="0" err="1"/>
              <a:t>Comittee</a:t>
            </a:r>
            <a:r>
              <a:rPr lang="de-DE" sz="1200" dirty="0"/>
              <a:t> </a:t>
            </a:r>
            <a:r>
              <a:rPr lang="de-DE" sz="1200" dirty="0" err="1"/>
              <a:t>of</a:t>
            </a:r>
            <a:r>
              <a:rPr lang="de-DE" sz="1200" dirty="0"/>
              <a:t> Migration, </a:t>
            </a:r>
            <a:r>
              <a:rPr lang="de-DE" sz="1200" dirty="0" err="1"/>
              <a:t>Refugees</a:t>
            </a:r>
            <a:r>
              <a:rPr lang="de-DE" sz="1200" dirty="0"/>
              <a:t> </a:t>
            </a:r>
            <a:r>
              <a:rPr lang="de-DE" sz="1200" dirty="0" err="1"/>
              <a:t>and</a:t>
            </a:r>
            <a:r>
              <a:rPr lang="de-DE" sz="1200" dirty="0"/>
              <a:t> </a:t>
            </a:r>
            <a:r>
              <a:rPr lang="de-DE" sz="1200" dirty="0" err="1"/>
              <a:t>Displaced</a:t>
            </a:r>
            <a:r>
              <a:rPr lang="de-DE" sz="1200" dirty="0"/>
              <a:t> </a:t>
            </a:r>
            <a:r>
              <a:rPr lang="de-DE" sz="1200" dirty="0" err="1"/>
              <a:t>Persons</a:t>
            </a:r>
            <a:r>
              <a:rPr lang="de-DE" sz="1200" dirty="0"/>
              <a:t>. </a:t>
            </a:r>
            <a:r>
              <a:rPr lang="de-DE" sz="1200" dirty="0" err="1"/>
              <a:t>Parliamentary</a:t>
            </a:r>
            <a:r>
              <a:rPr lang="de-DE" sz="1200" dirty="0"/>
              <a:t> </a:t>
            </a:r>
            <a:r>
              <a:rPr lang="de-DE" sz="1200" dirty="0" err="1"/>
              <a:t>Assembly</a:t>
            </a:r>
            <a:r>
              <a:rPr lang="de-DE" sz="1200" dirty="0"/>
              <a:t>. Doc. 1342 (16/11/019)</a:t>
            </a:r>
          </a:p>
          <a:p>
            <a:r>
              <a:rPr lang="de-DE" sz="1200" dirty="0" smtClean="0"/>
              <a:t>IAB (2018): Qualifikationsspezifische Arbeitslosenquoten: Aktuelle Daten und Indikatoren, IAB 2018; http</a:t>
            </a:r>
            <a:r>
              <a:rPr lang="de-DE" sz="1200" dirty="0"/>
              <a:t>://doku.iab.de/arbeitsmarktdaten/qualo_2018.pdf (PDF</a:t>
            </a:r>
            <a:r>
              <a:rPr lang="de-DE" sz="1200" dirty="0" smtClean="0"/>
              <a:t>) (14.11.2019)</a:t>
            </a:r>
          </a:p>
          <a:p>
            <a:r>
              <a:rPr lang="de-DE" sz="1200" dirty="0" err="1" smtClean="0"/>
              <a:t>Münk</a:t>
            </a:r>
            <a:r>
              <a:rPr lang="de-DE" sz="1200" dirty="0" smtClean="0"/>
              <a:t>, Dieter/ </a:t>
            </a:r>
            <a:r>
              <a:rPr lang="de-DE" sz="1200" dirty="0" err="1" smtClean="0"/>
              <a:t>Dobischat</a:t>
            </a:r>
            <a:r>
              <a:rPr lang="de-DE" sz="1200" dirty="0" smtClean="0"/>
              <a:t>, Rolf (2018): German </a:t>
            </a:r>
            <a:r>
              <a:rPr lang="de-DE" sz="1200" dirty="0" err="1" smtClean="0"/>
              <a:t>labour</a:t>
            </a:r>
            <a:r>
              <a:rPr lang="de-DE" sz="1200" dirty="0" smtClean="0"/>
              <a:t> </a:t>
            </a:r>
            <a:r>
              <a:rPr lang="de-DE" sz="1200" dirty="0" err="1"/>
              <a:t>m</a:t>
            </a:r>
            <a:r>
              <a:rPr lang="de-DE" sz="1200" dirty="0" err="1" smtClean="0"/>
              <a:t>arket</a:t>
            </a:r>
            <a:r>
              <a:rPr lang="de-DE" sz="1200" dirty="0" smtClean="0"/>
              <a:t> </a:t>
            </a:r>
            <a:r>
              <a:rPr lang="de-DE" sz="1200" dirty="0" err="1" smtClean="0"/>
              <a:t>integration</a:t>
            </a:r>
            <a:r>
              <a:rPr lang="de-DE" sz="1200" dirty="0" smtClean="0"/>
              <a:t> </a:t>
            </a:r>
            <a:r>
              <a:rPr lang="de-DE" sz="1200" dirty="0" err="1" smtClean="0"/>
              <a:t>for</a:t>
            </a:r>
            <a:r>
              <a:rPr lang="de-DE" sz="1200" dirty="0" smtClean="0"/>
              <a:t> </a:t>
            </a:r>
            <a:r>
              <a:rPr lang="de-DE" sz="1200" dirty="0" err="1" smtClean="0"/>
              <a:t>young</a:t>
            </a:r>
            <a:r>
              <a:rPr lang="de-DE" sz="1200" dirty="0" smtClean="0"/>
              <a:t> </a:t>
            </a:r>
            <a:r>
              <a:rPr lang="de-DE" sz="1200" dirty="0" err="1" smtClean="0"/>
              <a:t>refugees</a:t>
            </a:r>
            <a:r>
              <a:rPr lang="de-DE" sz="1200" dirty="0" smtClean="0"/>
              <a:t>. Background </a:t>
            </a:r>
            <a:r>
              <a:rPr lang="de-DE" sz="1200" dirty="0" err="1" smtClean="0"/>
              <a:t>report</a:t>
            </a:r>
            <a:r>
              <a:rPr lang="de-DE" sz="1200" dirty="0" smtClean="0"/>
              <a:t>, </a:t>
            </a:r>
            <a:r>
              <a:rPr lang="de-DE" sz="1200" dirty="0"/>
              <a:t>Outcome </a:t>
            </a:r>
            <a:r>
              <a:rPr lang="de-DE" sz="1200" dirty="0" err="1"/>
              <a:t>of</a:t>
            </a:r>
            <a:r>
              <a:rPr lang="de-DE" sz="1200" dirty="0"/>
              <a:t> </a:t>
            </a:r>
            <a:r>
              <a:rPr lang="de-DE" sz="1200" dirty="0" err="1"/>
              <a:t>the</a:t>
            </a:r>
            <a:r>
              <a:rPr lang="de-DE" sz="1200" dirty="0"/>
              <a:t> Erasmus+ </a:t>
            </a:r>
            <a:r>
              <a:rPr lang="de-DE" sz="1200" dirty="0" err="1"/>
              <a:t>project</a:t>
            </a:r>
            <a:r>
              <a:rPr lang="de-DE" sz="1200" dirty="0"/>
              <a:t> </a:t>
            </a:r>
            <a:r>
              <a:rPr lang="de-DE" sz="1200" dirty="0" err="1"/>
              <a:t>I.ReF.SoS</a:t>
            </a:r>
            <a:r>
              <a:rPr lang="de-DE" sz="1200" dirty="0"/>
              <a:t>  https://irefsos.oaed.gr/?page_id=24779 (05.12.2019)</a:t>
            </a:r>
          </a:p>
          <a:p>
            <a:r>
              <a:rPr lang="de-DE" sz="1200" dirty="0" err="1" smtClean="0"/>
              <a:t>Münk</a:t>
            </a:r>
            <a:r>
              <a:rPr lang="de-DE" sz="1200" dirty="0" smtClean="0"/>
              <a:t>, Dieter/ Kalusch, Katja (2019): </a:t>
            </a:r>
            <a:r>
              <a:rPr lang="de-DE" sz="1200" dirty="0" err="1" smtClean="0"/>
              <a:t>Methodology</a:t>
            </a:r>
            <a:r>
              <a:rPr lang="de-DE" sz="1200" dirty="0" smtClean="0"/>
              <a:t> </a:t>
            </a:r>
            <a:r>
              <a:rPr lang="de-DE" sz="1200" dirty="0" err="1" smtClean="0"/>
              <a:t>procedure</a:t>
            </a:r>
            <a:r>
              <a:rPr lang="de-DE" sz="1200" dirty="0" smtClean="0"/>
              <a:t> </a:t>
            </a:r>
            <a:r>
              <a:rPr lang="de-DE" sz="1200" dirty="0" err="1" smtClean="0"/>
              <a:t>for</a:t>
            </a:r>
            <a:r>
              <a:rPr lang="de-DE" sz="1200" dirty="0" smtClean="0"/>
              <a:t> </a:t>
            </a:r>
            <a:r>
              <a:rPr lang="de-DE" sz="1200" dirty="0" err="1" smtClean="0"/>
              <a:t>integration</a:t>
            </a:r>
            <a:r>
              <a:rPr lang="de-DE" sz="1200" dirty="0" smtClean="0"/>
              <a:t> </a:t>
            </a:r>
            <a:r>
              <a:rPr lang="de-DE" sz="1200" dirty="0" err="1" smtClean="0"/>
              <a:t>into</a:t>
            </a:r>
            <a:r>
              <a:rPr lang="de-DE" sz="1200" dirty="0" smtClean="0"/>
              <a:t> </a:t>
            </a:r>
            <a:r>
              <a:rPr lang="de-DE" sz="1200" dirty="0" err="1" smtClean="0"/>
              <a:t>the</a:t>
            </a:r>
            <a:r>
              <a:rPr lang="de-DE" sz="1200" dirty="0" smtClean="0"/>
              <a:t> </a:t>
            </a:r>
            <a:r>
              <a:rPr lang="de-DE" sz="1200" dirty="0" err="1" smtClean="0"/>
              <a:t>labour</a:t>
            </a:r>
            <a:r>
              <a:rPr lang="de-DE" sz="1200" dirty="0" smtClean="0"/>
              <a:t> </a:t>
            </a:r>
            <a:r>
              <a:rPr lang="de-DE" sz="1200" dirty="0" err="1" smtClean="0"/>
              <a:t>market</a:t>
            </a:r>
            <a:r>
              <a:rPr lang="de-DE" sz="1200" dirty="0" smtClean="0"/>
              <a:t>. Guideline </a:t>
            </a:r>
            <a:r>
              <a:rPr lang="de-DE" sz="1200" dirty="0" err="1" smtClean="0"/>
              <a:t>and</a:t>
            </a:r>
            <a:r>
              <a:rPr lang="de-DE" sz="1200" dirty="0" smtClean="0"/>
              <a:t> </a:t>
            </a:r>
            <a:r>
              <a:rPr lang="de-DE" sz="1200" dirty="0" err="1" smtClean="0"/>
              <a:t>recommentations</a:t>
            </a:r>
            <a:r>
              <a:rPr lang="de-DE" sz="1200" dirty="0" smtClean="0"/>
              <a:t> </a:t>
            </a:r>
            <a:r>
              <a:rPr lang="de-DE" sz="1200" dirty="0" err="1" smtClean="0"/>
              <a:t>for</a:t>
            </a:r>
            <a:r>
              <a:rPr lang="de-DE" sz="1200" dirty="0" smtClean="0"/>
              <a:t> Germany. Outcome </a:t>
            </a:r>
            <a:r>
              <a:rPr lang="de-DE" sz="1200" dirty="0" err="1" smtClean="0"/>
              <a:t>of</a:t>
            </a:r>
            <a:r>
              <a:rPr lang="de-DE" sz="1200" dirty="0" smtClean="0"/>
              <a:t> </a:t>
            </a:r>
            <a:r>
              <a:rPr lang="de-DE" sz="1200" dirty="0" err="1" smtClean="0"/>
              <a:t>the</a:t>
            </a:r>
            <a:r>
              <a:rPr lang="de-DE" sz="1200" dirty="0" smtClean="0"/>
              <a:t> Erasmus+ </a:t>
            </a:r>
            <a:r>
              <a:rPr lang="de-DE" sz="1200" dirty="0" err="1" smtClean="0"/>
              <a:t>project</a:t>
            </a:r>
            <a:r>
              <a:rPr lang="de-DE" sz="1200" dirty="0" smtClean="0"/>
              <a:t> </a:t>
            </a:r>
            <a:r>
              <a:rPr lang="de-DE" sz="1200" dirty="0" err="1" smtClean="0"/>
              <a:t>I.ReF.SoS</a:t>
            </a:r>
            <a:r>
              <a:rPr lang="de-DE" sz="1200" dirty="0" smtClean="0"/>
              <a:t>  https</a:t>
            </a:r>
            <a:r>
              <a:rPr lang="de-DE" sz="1200" dirty="0"/>
              <a:t>://irefsos.oaed.gr/?page_id=24779 (05.12.2019)</a:t>
            </a:r>
          </a:p>
          <a:p>
            <a:r>
              <a:rPr lang="de-DE" sz="1200" dirty="0" smtClean="0"/>
              <a:t>OECD (2017): Arbeitsmarkt – Integration von Flüchtlingen in Deutschland: Nach der Flucht: Der Weg in die Arbeit. OECD, März 2017 </a:t>
            </a:r>
            <a:r>
              <a:rPr lang="de-DE" sz="1200" dirty="0"/>
              <a:t>https://</a:t>
            </a:r>
            <a:r>
              <a:rPr lang="de-DE" sz="1200" dirty="0" smtClean="0"/>
              <a:t>www.oecd.org/els/mig/Labour-Market-Integration-Refugees-Germany-2017-de.pdf (22.11.2019)</a:t>
            </a:r>
          </a:p>
          <a:p>
            <a:endParaRPr lang="de-DE" dirty="0" smtClean="0"/>
          </a:p>
          <a:p>
            <a:r>
              <a:rPr lang="de-DE" dirty="0" smtClean="0"/>
              <a:t> </a:t>
            </a:r>
            <a:endParaRPr lang="de-DE" dirty="0"/>
          </a:p>
        </p:txBody>
      </p:sp>
      <p:pic>
        <p:nvPicPr>
          <p:cNvPr id="7" name="Grafik 6"/>
          <p:cNvPicPr>
            <a:picLocks noChangeAspect="1"/>
          </p:cNvPicPr>
          <p:nvPr/>
        </p:nvPicPr>
        <p:blipFill>
          <a:blip r:embed="rId3"/>
          <a:stretch>
            <a:fillRect/>
          </a:stretch>
        </p:blipFill>
        <p:spPr>
          <a:xfrm>
            <a:off x="925595" y="203735"/>
            <a:ext cx="2326951" cy="469795"/>
          </a:xfrm>
          <a:prstGeom prst="rect">
            <a:avLst/>
          </a:prstGeom>
        </p:spPr>
      </p:pic>
      <p:pic>
        <p:nvPicPr>
          <p:cNvPr id="9" name="Grafik 8"/>
          <p:cNvPicPr>
            <a:picLocks noChangeAspect="1"/>
          </p:cNvPicPr>
          <p:nvPr/>
        </p:nvPicPr>
        <p:blipFill>
          <a:blip r:embed="rId4"/>
          <a:stretch>
            <a:fillRect/>
          </a:stretch>
        </p:blipFill>
        <p:spPr>
          <a:xfrm>
            <a:off x="5083278" y="91454"/>
            <a:ext cx="1555197" cy="1289050"/>
          </a:xfrm>
          <a:prstGeom prst="rect">
            <a:avLst/>
          </a:prstGeom>
        </p:spPr>
      </p:pic>
      <p:sp>
        <p:nvSpPr>
          <p:cNvPr id="8"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Tree>
    <p:extLst>
      <p:ext uri="{BB962C8B-B14F-4D97-AF65-F5344CB8AC3E}">
        <p14:creationId xmlns:p14="http://schemas.microsoft.com/office/powerpoint/2010/main" val="243506034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xmlns="" id="{E101A401-4658-4B60-A7D0-9112718F853C}"/>
              </a:ext>
            </a:extLst>
          </p:cNvPr>
          <p:cNvSpPr>
            <a:spLocks noGrp="1"/>
          </p:cNvSpPr>
          <p:nvPr>
            <p:ph type="title"/>
          </p:nvPr>
        </p:nvSpPr>
        <p:spPr/>
        <p:txBody>
          <a:bodyPr/>
          <a:lstStyle/>
          <a:p>
            <a:r>
              <a:rPr lang="en-US" noProof="0" dirty="0" err="1"/>
              <a:t>Libary</a:t>
            </a:r>
            <a:r>
              <a:rPr lang="en-US" noProof="0" dirty="0"/>
              <a:t> | </a:t>
            </a:r>
            <a:r>
              <a:rPr lang="en-US" sz="1800" noProof="0" dirty="0"/>
              <a:t>Colors</a:t>
            </a:r>
            <a:endParaRPr lang="en-US" noProof="0" dirty="0"/>
          </a:p>
        </p:txBody>
      </p:sp>
      <p:grpSp>
        <p:nvGrpSpPr>
          <p:cNvPr id="29" name="Gruppieren 28">
            <a:extLst>
              <a:ext uri="{FF2B5EF4-FFF2-40B4-BE49-F238E27FC236}">
                <a16:creationId xmlns:a16="http://schemas.microsoft.com/office/drawing/2014/main" xmlns="" id="{AE840FA7-C53F-4589-A966-FFE31A954B80}"/>
              </a:ext>
            </a:extLst>
          </p:cNvPr>
          <p:cNvGrpSpPr/>
          <p:nvPr/>
        </p:nvGrpSpPr>
        <p:grpSpPr>
          <a:xfrm>
            <a:off x="1990019" y="3336140"/>
            <a:ext cx="948549" cy="948549"/>
            <a:chOff x="1551956" y="3310387"/>
            <a:chExt cx="948549" cy="948549"/>
          </a:xfrm>
        </p:grpSpPr>
        <p:sp>
          <p:nvSpPr>
            <p:cNvPr id="30" name="object 32">
              <a:extLst>
                <a:ext uri="{FF2B5EF4-FFF2-40B4-BE49-F238E27FC236}">
                  <a16:creationId xmlns:a16="http://schemas.microsoft.com/office/drawing/2014/main" xmlns="" id="{721CF33A-1358-4115-AD1A-B9515D4948F5}"/>
                </a:ext>
              </a:extLst>
            </p:cNvPr>
            <p:cNvSpPr/>
            <p:nvPr/>
          </p:nvSpPr>
          <p:spPr>
            <a:xfrm>
              <a:off x="1551956" y="3310387"/>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31" name="object 33">
              <a:extLst>
                <a:ext uri="{FF2B5EF4-FFF2-40B4-BE49-F238E27FC236}">
                  <a16:creationId xmlns:a16="http://schemas.microsoft.com/office/drawing/2014/main" xmlns="" id="{CD916C77-0737-4E2C-AE6F-81FAE701C4E7}"/>
                </a:ext>
              </a:extLst>
            </p:cNvPr>
            <p:cNvSpPr/>
            <p:nvPr/>
          </p:nvSpPr>
          <p:spPr>
            <a:xfrm>
              <a:off x="1630920" y="3389351"/>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007D40"/>
            </a:solidFill>
          </p:spPr>
          <p:txBody>
            <a:bodyPr wrap="square" lIns="0" tIns="0" rIns="0" bIns="0" rtlCol="0"/>
            <a:lstStyle/>
            <a:p>
              <a:endParaRPr/>
            </a:p>
          </p:txBody>
        </p:sp>
      </p:grpSp>
      <p:grpSp>
        <p:nvGrpSpPr>
          <p:cNvPr id="32" name="Gruppieren 31">
            <a:extLst>
              <a:ext uri="{FF2B5EF4-FFF2-40B4-BE49-F238E27FC236}">
                <a16:creationId xmlns:a16="http://schemas.microsoft.com/office/drawing/2014/main" xmlns="" id="{F17429BD-EA66-48BF-9E67-A8F969FF9EDF}"/>
              </a:ext>
            </a:extLst>
          </p:cNvPr>
          <p:cNvGrpSpPr/>
          <p:nvPr/>
        </p:nvGrpSpPr>
        <p:grpSpPr>
          <a:xfrm>
            <a:off x="1990019" y="4448143"/>
            <a:ext cx="948549" cy="948549"/>
            <a:chOff x="1526382" y="4448143"/>
            <a:chExt cx="948549" cy="948549"/>
          </a:xfrm>
        </p:grpSpPr>
        <p:sp>
          <p:nvSpPr>
            <p:cNvPr id="33" name="object 32">
              <a:extLst>
                <a:ext uri="{FF2B5EF4-FFF2-40B4-BE49-F238E27FC236}">
                  <a16:creationId xmlns:a16="http://schemas.microsoft.com/office/drawing/2014/main" xmlns="" id="{486A1088-DFC4-4446-8A23-F2D9C7B7DA01}"/>
                </a:ext>
              </a:extLst>
            </p:cNvPr>
            <p:cNvSpPr/>
            <p:nvPr/>
          </p:nvSpPr>
          <p:spPr>
            <a:xfrm>
              <a:off x="1526382" y="4448143"/>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34" name="object 33">
              <a:extLst>
                <a:ext uri="{FF2B5EF4-FFF2-40B4-BE49-F238E27FC236}">
                  <a16:creationId xmlns:a16="http://schemas.microsoft.com/office/drawing/2014/main" xmlns="" id="{BC34F848-693F-417A-9C68-5415F25C7418}"/>
                </a:ext>
              </a:extLst>
            </p:cNvPr>
            <p:cNvSpPr/>
            <p:nvPr/>
          </p:nvSpPr>
          <p:spPr>
            <a:xfrm>
              <a:off x="1605346" y="4527107"/>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57AB27"/>
            </a:solidFill>
          </p:spPr>
          <p:txBody>
            <a:bodyPr wrap="square" lIns="0" tIns="0" rIns="0" bIns="0" rtlCol="0"/>
            <a:lstStyle/>
            <a:p>
              <a:endParaRPr/>
            </a:p>
          </p:txBody>
        </p:sp>
      </p:grpSp>
      <p:grpSp>
        <p:nvGrpSpPr>
          <p:cNvPr id="35" name="Gruppieren 34">
            <a:extLst>
              <a:ext uri="{FF2B5EF4-FFF2-40B4-BE49-F238E27FC236}">
                <a16:creationId xmlns:a16="http://schemas.microsoft.com/office/drawing/2014/main" xmlns="" id="{019E0941-8A35-4F85-8F18-E904BA90C41D}"/>
              </a:ext>
            </a:extLst>
          </p:cNvPr>
          <p:cNvGrpSpPr/>
          <p:nvPr/>
        </p:nvGrpSpPr>
        <p:grpSpPr>
          <a:xfrm>
            <a:off x="1990019" y="2235869"/>
            <a:ext cx="948549" cy="948549"/>
            <a:chOff x="1544948" y="2227494"/>
            <a:chExt cx="948549" cy="948549"/>
          </a:xfrm>
        </p:grpSpPr>
        <p:sp>
          <p:nvSpPr>
            <p:cNvPr id="36" name="object 32">
              <a:extLst>
                <a:ext uri="{FF2B5EF4-FFF2-40B4-BE49-F238E27FC236}">
                  <a16:creationId xmlns:a16="http://schemas.microsoft.com/office/drawing/2014/main" xmlns="" id="{01173861-546B-4FF9-BF13-D4EB9A93ED39}"/>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37" name="object 33">
              <a:extLst>
                <a:ext uri="{FF2B5EF4-FFF2-40B4-BE49-F238E27FC236}">
                  <a16:creationId xmlns:a16="http://schemas.microsoft.com/office/drawing/2014/main" xmlns="" id="{D833CCE0-ADB3-4D05-A000-E7178D2F4F06}"/>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solidFill>
          </p:spPr>
          <p:txBody>
            <a:bodyPr wrap="square" lIns="0" tIns="0" rIns="0" bIns="0" rtlCol="0"/>
            <a:lstStyle/>
            <a:p>
              <a:endParaRPr/>
            </a:p>
          </p:txBody>
        </p:sp>
      </p:grpSp>
      <p:grpSp>
        <p:nvGrpSpPr>
          <p:cNvPr id="38" name="Gruppieren 37">
            <a:extLst>
              <a:ext uri="{FF2B5EF4-FFF2-40B4-BE49-F238E27FC236}">
                <a16:creationId xmlns:a16="http://schemas.microsoft.com/office/drawing/2014/main" xmlns="" id="{119B3927-D4DC-46D0-A2C9-511EA0C753C6}"/>
              </a:ext>
            </a:extLst>
          </p:cNvPr>
          <p:cNvGrpSpPr/>
          <p:nvPr/>
        </p:nvGrpSpPr>
        <p:grpSpPr>
          <a:xfrm>
            <a:off x="3074046" y="4448143"/>
            <a:ext cx="948549" cy="948549"/>
            <a:chOff x="2723270" y="4444663"/>
            <a:chExt cx="948549" cy="948549"/>
          </a:xfrm>
        </p:grpSpPr>
        <p:sp>
          <p:nvSpPr>
            <p:cNvPr id="39" name="object 32">
              <a:extLst>
                <a:ext uri="{FF2B5EF4-FFF2-40B4-BE49-F238E27FC236}">
                  <a16:creationId xmlns:a16="http://schemas.microsoft.com/office/drawing/2014/main" xmlns="" id="{24E7803C-413A-49E7-84D0-ACB5DBDBB278}"/>
                </a:ext>
              </a:extLst>
            </p:cNvPr>
            <p:cNvSpPr/>
            <p:nvPr/>
          </p:nvSpPr>
          <p:spPr>
            <a:xfrm>
              <a:off x="2723270" y="4444663"/>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40" name="object 33">
              <a:extLst>
                <a:ext uri="{FF2B5EF4-FFF2-40B4-BE49-F238E27FC236}">
                  <a16:creationId xmlns:a16="http://schemas.microsoft.com/office/drawing/2014/main" xmlns="" id="{69E949EF-3BF8-4EED-A9F2-1928A32AC85A}"/>
                </a:ext>
              </a:extLst>
            </p:cNvPr>
            <p:cNvSpPr/>
            <p:nvPr/>
          </p:nvSpPr>
          <p:spPr>
            <a:xfrm>
              <a:off x="2802234" y="4523627"/>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57AB27">
                <a:alpha val="80000"/>
              </a:srgbClr>
            </a:solidFill>
          </p:spPr>
          <p:txBody>
            <a:bodyPr wrap="square" lIns="0" tIns="0" rIns="0" bIns="0" rtlCol="0"/>
            <a:lstStyle/>
            <a:p>
              <a:endParaRPr/>
            </a:p>
          </p:txBody>
        </p:sp>
      </p:grpSp>
      <p:grpSp>
        <p:nvGrpSpPr>
          <p:cNvPr id="41" name="Gruppieren 40">
            <a:extLst>
              <a:ext uri="{FF2B5EF4-FFF2-40B4-BE49-F238E27FC236}">
                <a16:creationId xmlns:a16="http://schemas.microsoft.com/office/drawing/2014/main" xmlns="" id="{F1323C2E-CA78-45CA-8768-64B1FBF01CF5}"/>
              </a:ext>
            </a:extLst>
          </p:cNvPr>
          <p:cNvGrpSpPr/>
          <p:nvPr/>
        </p:nvGrpSpPr>
        <p:grpSpPr>
          <a:xfrm>
            <a:off x="4153200" y="4448143"/>
            <a:ext cx="948549" cy="948549"/>
            <a:chOff x="3820736" y="4626148"/>
            <a:chExt cx="948549" cy="948549"/>
          </a:xfrm>
        </p:grpSpPr>
        <p:sp>
          <p:nvSpPr>
            <p:cNvPr id="42" name="object 32">
              <a:extLst>
                <a:ext uri="{FF2B5EF4-FFF2-40B4-BE49-F238E27FC236}">
                  <a16:creationId xmlns:a16="http://schemas.microsoft.com/office/drawing/2014/main" xmlns="" id="{576DEFF8-02E1-4008-8E0A-9E7A639F13C7}"/>
                </a:ext>
              </a:extLst>
            </p:cNvPr>
            <p:cNvSpPr/>
            <p:nvPr/>
          </p:nvSpPr>
          <p:spPr>
            <a:xfrm>
              <a:off x="3820736" y="4626148"/>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43" name="object 33">
              <a:extLst>
                <a:ext uri="{FF2B5EF4-FFF2-40B4-BE49-F238E27FC236}">
                  <a16:creationId xmlns:a16="http://schemas.microsoft.com/office/drawing/2014/main" xmlns="" id="{B973FE13-F183-445A-AE83-98464DF9F201}"/>
                </a:ext>
              </a:extLst>
            </p:cNvPr>
            <p:cNvSpPr/>
            <p:nvPr/>
          </p:nvSpPr>
          <p:spPr>
            <a:xfrm>
              <a:off x="3899700" y="4705112"/>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57AB27">
                <a:alpha val="60000"/>
              </a:srgbClr>
            </a:solidFill>
          </p:spPr>
          <p:txBody>
            <a:bodyPr wrap="square" lIns="0" tIns="0" rIns="0" bIns="0" rtlCol="0"/>
            <a:lstStyle/>
            <a:p>
              <a:endParaRPr/>
            </a:p>
          </p:txBody>
        </p:sp>
      </p:grpSp>
      <p:grpSp>
        <p:nvGrpSpPr>
          <p:cNvPr id="44" name="Gruppieren 43">
            <a:extLst>
              <a:ext uri="{FF2B5EF4-FFF2-40B4-BE49-F238E27FC236}">
                <a16:creationId xmlns:a16="http://schemas.microsoft.com/office/drawing/2014/main" xmlns="" id="{BED85E8D-35A3-44BC-9455-63B1B22FBB87}"/>
              </a:ext>
            </a:extLst>
          </p:cNvPr>
          <p:cNvGrpSpPr/>
          <p:nvPr/>
        </p:nvGrpSpPr>
        <p:grpSpPr>
          <a:xfrm>
            <a:off x="5231370" y="4448143"/>
            <a:ext cx="948549" cy="948549"/>
            <a:chOff x="5016026" y="4596043"/>
            <a:chExt cx="948549" cy="948549"/>
          </a:xfrm>
        </p:grpSpPr>
        <p:sp>
          <p:nvSpPr>
            <p:cNvPr id="45" name="object 32">
              <a:extLst>
                <a:ext uri="{FF2B5EF4-FFF2-40B4-BE49-F238E27FC236}">
                  <a16:creationId xmlns:a16="http://schemas.microsoft.com/office/drawing/2014/main" xmlns="" id="{6447CEB6-A9DC-4AF9-AEE4-D260CC5D3ED9}"/>
                </a:ext>
              </a:extLst>
            </p:cNvPr>
            <p:cNvSpPr/>
            <p:nvPr/>
          </p:nvSpPr>
          <p:spPr>
            <a:xfrm>
              <a:off x="5016026" y="4596043"/>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46" name="object 33">
              <a:extLst>
                <a:ext uri="{FF2B5EF4-FFF2-40B4-BE49-F238E27FC236}">
                  <a16:creationId xmlns:a16="http://schemas.microsoft.com/office/drawing/2014/main" xmlns="" id="{BE448C4F-3C64-451C-A09F-EC939097E823}"/>
                </a:ext>
              </a:extLst>
            </p:cNvPr>
            <p:cNvSpPr/>
            <p:nvPr/>
          </p:nvSpPr>
          <p:spPr>
            <a:xfrm>
              <a:off x="5094990" y="4675007"/>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57AB27">
                <a:alpha val="40000"/>
              </a:srgbClr>
            </a:solidFill>
          </p:spPr>
          <p:txBody>
            <a:bodyPr wrap="square" lIns="0" tIns="0" rIns="0" bIns="0" rtlCol="0"/>
            <a:lstStyle/>
            <a:p>
              <a:endParaRPr/>
            </a:p>
          </p:txBody>
        </p:sp>
      </p:grpSp>
      <p:grpSp>
        <p:nvGrpSpPr>
          <p:cNvPr id="47" name="Gruppieren 46">
            <a:extLst>
              <a:ext uri="{FF2B5EF4-FFF2-40B4-BE49-F238E27FC236}">
                <a16:creationId xmlns:a16="http://schemas.microsoft.com/office/drawing/2014/main" xmlns="" id="{733A0FC3-6383-49E8-BA65-5B1475A39E73}"/>
              </a:ext>
            </a:extLst>
          </p:cNvPr>
          <p:cNvGrpSpPr/>
          <p:nvPr/>
        </p:nvGrpSpPr>
        <p:grpSpPr>
          <a:xfrm>
            <a:off x="3074046" y="3336140"/>
            <a:ext cx="948549" cy="948549"/>
            <a:chOff x="1551956" y="3310387"/>
            <a:chExt cx="948549" cy="948549"/>
          </a:xfrm>
        </p:grpSpPr>
        <p:sp>
          <p:nvSpPr>
            <p:cNvPr id="48" name="object 32">
              <a:extLst>
                <a:ext uri="{FF2B5EF4-FFF2-40B4-BE49-F238E27FC236}">
                  <a16:creationId xmlns:a16="http://schemas.microsoft.com/office/drawing/2014/main" xmlns="" id="{A4B49C67-E72D-4201-93A8-0BB330C63320}"/>
                </a:ext>
              </a:extLst>
            </p:cNvPr>
            <p:cNvSpPr/>
            <p:nvPr/>
          </p:nvSpPr>
          <p:spPr>
            <a:xfrm>
              <a:off x="1551956" y="3310387"/>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49" name="object 33">
              <a:extLst>
                <a:ext uri="{FF2B5EF4-FFF2-40B4-BE49-F238E27FC236}">
                  <a16:creationId xmlns:a16="http://schemas.microsoft.com/office/drawing/2014/main" xmlns="" id="{F963E792-0458-4993-95D9-3920877C944C}"/>
                </a:ext>
              </a:extLst>
            </p:cNvPr>
            <p:cNvSpPr/>
            <p:nvPr/>
          </p:nvSpPr>
          <p:spPr>
            <a:xfrm>
              <a:off x="1630920" y="3389351"/>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007D40">
                <a:alpha val="80000"/>
              </a:srgbClr>
            </a:solidFill>
          </p:spPr>
          <p:txBody>
            <a:bodyPr wrap="square" lIns="0" tIns="0" rIns="0" bIns="0" rtlCol="0"/>
            <a:lstStyle/>
            <a:p>
              <a:endParaRPr/>
            </a:p>
          </p:txBody>
        </p:sp>
      </p:grpSp>
      <p:grpSp>
        <p:nvGrpSpPr>
          <p:cNvPr id="50" name="Gruppieren 49">
            <a:extLst>
              <a:ext uri="{FF2B5EF4-FFF2-40B4-BE49-F238E27FC236}">
                <a16:creationId xmlns:a16="http://schemas.microsoft.com/office/drawing/2014/main" xmlns="" id="{9672D73B-DC81-4680-9E92-80AF180D6F20}"/>
              </a:ext>
            </a:extLst>
          </p:cNvPr>
          <p:cNvGrpSpPr/>
          <p:nvPr/>
        </p:nvGrpSpPr>
        <p:grpSpPr>
          <a:xfrm>
            <a:off x="4153200" y="3336140"/>
            <a:ext cx="948549" cy="948549"/>
            <a:chOff x="1551956" y="3310387"/>
            <a:chExt cx="948549" cy="948549"/>
          </a:xfrm>
        </p:grpSpPr>
        <p:sp>
          <p:nvSpPr>
            <p:cNvPr id="51" name="object 32">
              <a:extLst>
                <a:ext uri="{FF2B5EF4-FFF2-40B4-BE49-F238E27FC236}">
                  <a16:creationId xmlns:a16="http://schemas.microsoft.com/office/drawing/2014/main" xmlns="" id="{56601704-FEBA-4F69-9338-34EB23721EBF}"/>
                </a:ext>
              </a:extLst>
            </p:cNvPr>
            <p:cNvSpPr/>
            <p:nvPr/>
          </p:nvSpPr>
          <p:spPr>
            <a:xfrm>
              <a:off x="1551956" y="3310387"/>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52" name="object 33">
              <a:extLst>
                <a:ext uri="{FF2B5EF4-FFF2-40B4-BE49-F238E27FC236}">
                  <a16:creationId xmlns:a16="http://schemas.microsoft.com/office/drawing/2014/main" xmlns="" id="{F2067F01-E5F3-4CC5-AAB9-0EEF45FA089B}"/>
                </a:ext>
              </a:extLst>
            </p:cNvPr>
            <p:cNvSpPr/>
            <p:nvPr/>
          </p:nvSpPr>
          <p:spPr>
            <a:xfrm>
              <a:off x="1630920" y="3389351"/>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007D40">
                <a:alpha val="60000"/>
              </a:srgbClr>
            </a:solidFill>
          </p:spPr>
          <p:txBody>
            <a:bodyPr wrap="square" lIns="0" tIns="0" rIns="0" bIns="0" rtlCol="0"/>
            <a:lstStyle/>
            <a:p>
              <a:endParaRPr/>
            </a:p>
          </p:txBody>
        </p:sp>
      </p:grpSp>
      <p:grpSp>
        <p:nvGrpSpPr>
          <p:cNvPr id="53" name="Gruppieren 52">
            <a:extLst>
              <a:ext uri="{FF2B5EF4-FFF2-40B4-BE49-F238E27FC236}">
                <a16:creationId xmlns:a16="http://schemas.microsoft.com/office/drawing/2014/main" xmlns="" id="{64362EF2-2E0F-41BB-9A63-045A99457D55}"/>
              </a:ext>
            </a:extLst>
          </p:cNvPr>
          <p:cNvGrpSpPr/>
          <p:nvPr/>
        </p:nvGrpSpPr>
        <p:grpSpPr>
          <a:xfrm>
            <a:off x="5231370" y="3336140"/>
            <a:ext cx="948549" cy="948549"/>
            <a:chOff x="1551956" y="3310387"/>
            <a:chExt cx="948549" cy="948549"/>
          </a:xfrm>
        </p:grpSpPr>
        <p:sp>
          <p:nvSpPr>
            <p:cNvPr id="54" name="object 32">
              <a:extLst>
                <a:ext uri="{FF2B5EF4-FFF2-40B4-BE49-F238E27FC236}">
                  <a16:creationId xmlns:a16="http://schemas.microsoft.com/office/drawing/2014/main" xmlns="" id="{CA4B8E37-E3D4-4AB8-B937-A945F13B2AA3}"/>
                </a:ext>
              </a:extLst>
            </p:cNvPr>
            <p:cNvSpPr/>
            <p:nvPr/>
          </p:nvSpPr>
          <p:spPr>
            <a:xfrm>
              <a:off x="1551956" y="3310387"/>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55" name="object 33">
              <a:extLst>
                <a:ext uri="{FF2B5EF4-FFF2-40B4-BE49-F238E27FC236}">
                  <a16:creationId xmlns:a16="http://schemas.microsoft.com/office/drawing/2014/main" xmlns="" id="{076007F8-35CF-4066-A2A9-C0F952191DDF}"/>
                </a:ext>
              </a:extLst>
            </p:cNvPr>
            <p:cNvSpPr/>
            <p:nvPr/>
          </p:nvSpPr>
          <p:spPr>
            <a:xfrm>
              <a:off x="1630919" y="3384274"/>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007D40">
                <a:alpha val="40000"/>
              </a:srgbClr>
            </a:solidFill>
          </p:spPr>
          <p:txBody>
            <a:bodyPr wrap="square" lIns="0" tIns="0" rIns="0" bIns="0" rtlCol="0"/>
            <a:lstStyle/>
            <a:p>
              <a:endParaRPr/>
            </a:p>
          </p:txBody>
        </p:sp>
      </p:grpSp>
      <p:grpSp>
        <p:nvGrpSpPr>
          <p:cNvPr id="56" name="Gruppieren 55">
            <a:extLst>
              <a:ext uri="{FF2B5EF4-FFF2-40B4-BE49-F238E27FC236}">
                <a16:creationId xmlns:a16="http://schemas.microsoft.com/office/drawing/2014/main" xmlns="" id="{658CF4B9-EA17-4BBE-9279-9EFC5E43A33F}"/>
              </a:ext>
            </a:extLst>
          </p:cNvPr>
          <p:cNvGrpSpPr/>
          <p:nvPr/>
        </p:nvGrpSpPr>
        <p:grpSpPr>
          <a:xfrm>
            <a:off x="3074046" y="2235869"/>
            <a:ext cx="948549" cy="948549"/>
            <a:chOff x="1544948" y="2227494"/>
            <a:chExt cx="948549" cy="948549"/>
          </a:xfrm>
        </p:grpSpPr>
        <p:sp>
          <p:nvSpPr>
            <p:cNvPr id="57" name="object 32">
              <a:extLst>
                <a:ext uri="{FF2B5EF4-FFF2-40B4-BE49-F238E27FC236}">
                  <a16:creationId xmlns:a16="http://schemas.microsoft.com/office/drawing/2014/main" xmlns="" id="{2939EB55-8B4B-4AAD-957A-1FB3B3C241D4}"/>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58" name="object 33">
              <a:extLst>
                <a:ext uri="{FF2B5EF4-FFF2-40B4-BE49-F238E27FC236}">
                  <a16:creationId xmlns:a16="http://schemas.microsoft.com/office/drawing/2014/main" xmlns="" id="{4F639BEC-CE57-4E5D-BB22-2ECCB5E0B386}"/>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alpha val="80000"/>
              </a:srgbClr>
            </a:solidFill>
          </p:spPr>
          <p:txBody>
            <a:bodyPr wrap="square" lIns="0" tIns="0" rIns="0" bIns="0" rtlCol="0"/>
            <a:lstStyle/>
            <a:p>
              <a:endParaRPr/>
            </a:p>
          </p:txBody>
        </p:sp>
      </p:grpSp>
      <p:grpSp>
        <p:nvGrpSpPr>
          <p:cNvPr id="59" name="Gruppieren 58">
            <a:extLst>
              <a:ext uri="{FF2B5EF4-FFF2-40B4-BE49-F238E27FC236}">
                <a16:creationId xmlns:a16="http://schemas.microsoft.com/office/drawing/2014/main" xmlns="" id="{56167A9A-3698-49DD-B265-E036B2ECA70C}"/>
              </a:ext>
            </a:extLst>
          </p:cNvPr>
          <p:cNvGrpSpPr/>
          <p:nvPr/>
        </p:nvGrpSpPr>
        <p:grpSpPr>
          <a:xfrm>
            <a:off x="4153200" y="2235869"/>
            <a:ext cx="948549" cy="948549"/>
            <a:chOff x="1544948" y="2227494"/>
            <a:chExt cx="948549" cy="948549"/>
          </a:xfrm>
        </p:grpSpPr>
        <p:sp>
          <p:nvSpPr>
            <p:cNvPr id="60" name="object 32">
              <a:extLst>
                <a:ext uri="{FF2B5EF4-FFF2-40B4-BE49-F238E27FC236}">
                  <a16:creationId xmlns:a16="http://schemas.microsoft.com/office/drawing/2014/main" xmlns="" id="{6FB04CF0-3316-4130-9494-27557F76BDBF}"/>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61" name="object 33">
              <a:extLst>
                <a:ext uri="{FF2B5EF4-FFF2-40B4-BE49-F238E27FC236}">
                  <a16:creationId xmlns:a16="http://schemas.microsoft.com/office/drawing/2014/main" xmlns="" id="{069977F8-80DD-441A-8809-D6FBEE9306FB}"/>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alpha val="60000"/>
              </a:srgbClr>
            </a:solidFill>
          </p:spPr>
          <p:txBody>
            <a:bodyPr wrap="square" lIns="0" tIns="0" rIns="0" bIns="0" rtlCol="0"/>
            <a:lstStyle/>
            <a:p>
              <a:endParaRPr/>
            </a:p>
          </p:txBody>
        </p:sp>
      </p:grpSp>
      <p:grpSp>
        <p:nvGrpSpPr>
          <p:cNvPr id="62" name="Gruppieren 61">
            <a:extLst>
              <a:ext uri="{FF2B5EF4-FFF2-40B4-BE49-F238E27FC236}">
                <a16:creationId xmlns:a16="http://schemas.microsoft.com/office/drawing/2014/main" xmlns="" id="{11D5C4EB-4D64-4A92-86C4-AC488B5D988F}"/>
              </a:ext>
            </a:extLst>
          </p:cNvPr>
          <p:cNvGrpSpPr/>
          <p:nvPr/>
        </p:nvGrpSpPr>
        <p:grpSpPr>
          <a:xfrm>
            <a:off x="5231370" y="2235869"/>
            <a:ext cx="948549" cy="948549"/>
            <a:chOff x="1544948" y="2227494"/>
            <a:chExt cx="948549" cy="948549"/>
          </a:xfrm>
        </p:grpSpPr>
        <p:sp>
          <p:nvSpPr>
            <p:cNvPr id="63" name="object 32">
              <a:extLst>
                <a:ext uri="{FF2B5EF4-FFF2-40B4-BE49-F238E27FC236}">
                  <a16:creationId xmlns:a16="http://schemas.microsoft.com/office/drawing/2014/main" xmlns="" id="{17CB7ECD-59BF-4179-95F4-104EB6B82ED7}"/>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64" name="object 33">
              <a:extLst>
                <a:ext uri="{FF2B5EF4-FFF2-40B4-BE49-F238E27FC236}">
                  <a16:creationId xmlns:a16="http://schemas.microsoft.com/office/drawing/2014/main" xmlns="" id="{72A06140-5E7E-4F32-AEAD-5382E5AA9CEB}"/>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alpha val="40000"/>
              </a:srgbClr>
            </a:solidFill>
          </p:spPr>
          <p:txBody>
            <a:bodyPr wrap="square" lIns="0" tIns="0" rIns="0" bIns="0" rtlCol="0"/>
            <a:lstStyle/>
            <a:p>
              <a:endParaRPr/>
            </a:p>
          </p:txBody>
        </p:sp>
      </p:grpSp>
      <p:sp>
        <p:nvSpPr>
          <p:cNvPr id="74" name="Textfeld 73">
            <a:extLst>
              <a:ext uri="{FF2B5EF4-FFF2-40B4-BE49-F238E27FC236}">
                <a16:creationId xmlns:a16="http://schemas.microsoft.com/office/drawing/2014/main" xmlns="" id="{BBDB3182-F4EC-4C96-A625-5CC4E9715279}"/>
              </a:ext>
            </a:extLst>
          </p:cNvPr>
          <p:cNvSpPr txBox="1"/>
          <p:nvPr/>
        </p:nvSpPr>
        <p:spPr bwMode="gray">
          <a:xfrm>
            <a:off x="605802" y="2579608"/>
            <a:ext cx="1367931" cy="246411"/>
          </a:xfrm>
          <a:prstGeom prst="rect">
            <a:avLst/>
          </a:prstGeom>
          <a:noFill/>
        </p:spPr>
        <p:txBody>
          <a:bodyPr vert="horz" wrap="square" lIns="0" tIns="0" rIns="0" bIns="0" rtlCol="0" anchor="ctr">
            <a:noAutofit/>
          </a:bodyPr>
          <a:lstStyle/>
          <a:p>
            <a:pPr>
              <a:spcBef>
                <a:spcPts val="600"/>
              </a:spcBef>
              <a:spcAft>
                <a:spcPts val="600"/>
              </a:spcAft>
              <a:buClr>
                <a:schemeClr val="accent1"/>
              </a:buClr>
            </a:pPr>
            <a:r>
              <a:rPr lang="de-DE" sz="1200" b="1" kern="0" spc="10" dirty="0" err="1">
                <a:solidFill>
                  <a:srgbClr val="58595B"/>
                </a:solidFill>
                <a:latin typeface="Arial"/>
                <a:ea typeface="+mj-ea"/>
                <a:cs typeface="Arial"/>
              </a:rPr>
              <a:t>Secondary</a:t>
            </a:r>
            <a:r>
              <a:rPr lang="de-DE" sz="1200" b="1" kern="0" spc="10" dirty="0">
                <a:solidFill>
                  <a:srgbClr val="58595B"/>
                </a:solidFill>
                <a:latin typeface="Arial"/>
                <a:ea typeface="+mj-ea"/>
                <a:cs typeface="Arial"/>
              </a:rPr>
              <a:t> </a:t>
            </a:r>
            <a:r>
              <a:rPr lang="de-DE" sz="1200" b="1" kern="0" spc="10" dirty="0" err="1">
                <a:solidFill>
                  <a:srgbClr val="58595B"/>
                </a:solidFill>
                <a:latin typeface="Arial"/>
                <a:ea typeface="+mj-ea"/>
                <a:cs typeface="Arial"/>
              </a:rPr>
              <a:t>colors</a:t>
            </a:r>
            <a:endParaRPr lang="de-DE" sz="1600" b="1" dirty="0">
              <a:latin typeface="+mj-lt"/>
            </a:endParaRPr>
          </a:p>
        </p:txBody>
      </p:sp>
      <p:sp>
        <p:nvSpPr>
          <p:cNvPr id="75" name="Textfeld 74">
            <a:extLst>
              <a:ext uri="{FF2B5EF4-FFF2-40B4-BE49-F238E27FC236}">
                <a16:creationId xmlns:a16="http://schemas.microsoft.com/office/drawing/2014/main" xmlns="" id="{3DBF0F86-1A59-4C4D-95BF-6A740FB291FE}"/>
              </a:ext>
            </a:extLst>
          </p:cNvPr>
          <p:cNvSpPr txBox="1"/>
          <p:nvPr/>
        </p:nvSpPr>
        <p:spPr bwMode="gray">
          <a:xfrm>
            <a:off x="605802" y="3659606"/>
            <a:ext cx="1225524" cy="291460"/>
          </a:xfrm>
          <a:prstGeom prst="rect">
            <a:avLst/>
          </a:prstGeom>
          <a:noFill/>
        </p:spPr>
        <p:txBody>
          <a:bodyPr vert="horz" wrap="square" lIns="0" tIns="0" rIns="0" bIns="0" rtlCol="0" anchor="ctr">
            <a:noAutofit/>
          </a:bodyPr>
          <a:lstStyle/>
          <a:p>
            <a:pPr>
              <a:spcBef>
                <a:spcPts val="600"/>
              </a:spcBef>
              <a:spcAft>
                <a:spcPts val="600"/>
              </a:spcAft>
              <a:buClr>
                <a:schemeClr val="accent1"/>
              </a:buClr>
            </a:pPr>
            <a:r>
              <a:rPr lang="de-DE" sz="1200" b="1" kern="0" spc="10" dirty="0">
                <a:solidFill>
                  <a:srgbClr val="58595B"/>
                </a:solidFill>
                <a:latin typeface="Arial"/>
                <a:ea typeface="+mj-ea"/>
                <a:cs typeface="Arial"/>
              </a:rPr>
              <a:t>Primary </a:t>
            </a:r>
            <a:r>
              <a:rPr lang="de-DE" sz="1200" b="1" kern="0" spc="10" dirty="0" err="1">
                <a:solidFill>
                  <a:srgbClr val="58595B"/>
                </a:solidFill>
                <a:latin typeface="Arial"/>
                <a:ea typeface="+mj-ea"/>
                <a:cs typeface="Arial"/>
              </a:rPr>
              <a:t>colors</a:t>
            </a:r>
            <a:endParaRPr lang="de-DE" sz="1600" b="1" dirty="0">
              <a:latin typeface="+mj-lt"/>
            </a:endParaRPr>
          </a:p>
        </p:txBody>
      </p:sp>
      <p:sp>
        <p:nvSpPr>
          <p:cNvPr id="76" name="Textfeld 75">
            <a:extLst>
              <a:ext uri="{FF2B5EF4-FFF2-40B4-BE49-F238E27FC236}">
                <a16:creationId xmlns:a16="http://schemas.microsoft.com/office/drawing/2014/main" xmlns="" id="{B87B518D-DFB9-46CA-B325-67504BD2E90D}"/>
              </a:ext>
            </a:extLst>
          </p:cNvPr>
          <p:cNvSpPr txBox="1"/>
          <p:nvPr/>
        </p:nvSpPr>
        <p:spPr bwMode="gray">
          <a:xfrm>
            <a:off x="554787" y="4764506"/>
            <a:ext cx="1138768" cy="283275"/>
          </a:xfrm>
          <a:prstGeom prst="rect">
            <a:avLst/>
          </a:prstGeom>
          <a:noFill/>
        </p:spPr>
        <p:txBody>
          <a:bodyPr vert="horz" wrap="square" lIns="0" tIns="0" rIns="0" bIns="0" rtlCol="0" anchor="ctr">
            <a:noAutofit/>
          </a:bodyPr>
          <a:lstStyle/>
          <a:p>
            <a:pPr>
              <a:spcBef>
                <a:spcPts val="600"/>
              </a:spcBef>
              <a:spcAft>
                <a:spcPts val="600"/>
              </a:spcAft>
              <a:buClr>
                <a:schemeClr val="accent1"/>
              </a:buClr>
            </a:pPr>
            <a:r>
              <a:rPr lang="de-DE" sz="1200" b="1" kern="0" spc="10" dirty="0">
                <a:solidFill>
                  <a:srgbClr val="58595B"/>
                </a:solidFill>
                <a:latin typeface="Arial"/>
                <a:ea typeface="+mj-ea"/>
                <a:cs typeface="Arial"/>
              </a:rPr>
              <a:t>Accent </a:t>
            </a:r>
            <a:r>
              <a:rPr lang="de-DE" sz="1200" b="1" kern="0" spc="10" dirty="0" err="1">
                <a:solidFill>
                  <a:srgbClr val="58595B"/>
                </a:solidFill>
                <a:latin typeface="Arial"/>
                <a:ea typeface="+mj-ea"/>
                <a:cs typeface="Arial"/>
              </a:rPr>
              <a:t>colors</a:t>
            </a:r>
            <a:endParaRPr lang="de-DE" sz="1600" b="1" dirty="0">
              <a:latin typeface="+mj-lt"/>
            </a:endParaRPr>
          </a:p>
        </p:txBody>
      </p:sp>
      <p:sp>
        <p:nvSpPr>
          <p:cNvPr id="77" name="Textfeld 76">
            <a:extLst>
              <a:ext uri="{FF2B5EF4-FFF2-40B4-BE49-F238E27FC236}">
                <a16:creationId xmlns:a16="http://schemas.microsoft.com/office/drawing/2014/main" xmlns="" id="{C3A4454F-6F17-4CBB-84B1-DC3BBE173619}"/>
              </a:ext>
            </a:extLst>
          </p:cNvPr>
          <p:cNvSpPr txBox="1"/>
          <p:nvPr/>
        </p:nvSpPr>
        <p:spPr bwMode="gray">
          <a:xfrm>
            <a:off x="2130651" y="1595411"/>
            <a:ext cx="692858" cy="269162"/>
          </a:xfrm>
          <a:prstGeom prst="rect">
            <a:avLst/>
          </a:prstGeom>
          <a:noFill/>
        </p:spPr>
        <p:txBody>
          <a:bodyPr vert="horz" wrap="square" lIns="0" tIns="0" rIns="0" bIns="0" rtlCol="0" anchor="t">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100%</a:t>
            </a:r>
            <a:endParaRPr lang="de-DE" sz="1600" b="1" dirty="0">
              <a:latin typeface="+mj-lt"/>
            </a:endParaRPr>
          </a:p>
        </p:txBody>
      </p:sp>
      <p:sp>
        <p:nvSpPr>
          <p:cNvPr id="78" name="Textfeld 77">
            <a:extLst>
              <a:ext uri="{FF2B5EF4-FFF2-40B4-BE49-F238E27FC236}">
                <a16:creationId xmlns:a16="http://schemas.microsoft.com/office/drawing/2014/main" xmlns="" id="{A9AB9ED8-33DC-4D3F-854F-DFF49C8B8391}"/>
              </a:ext>
            </a:extLst>
          </p:cNvPr>
          <p:cNvSpPr txBox="1"/>
          <p:nvPr/>
        </p:nvSpPr>
        <p:spPr bwMode="gray">
          <a:xfrm>
            <a:off x="3198184" y="1595411"/>
            <a:ext cx="692858" cy="269162"/>
          </a:xfrm>
          <a:prstGeom prst="rect">
            <a:avLst/>
          </a:prstGeom>
          <a:noFill/>
        </p:spPr>
        <p:txBody>
          <a:bodyPr vert="horz" wrap="square" lIns="0" tIns="0" rIns="0" bIns="0" rtlCol="0" anchor="t">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80%</a:t>
            </a:r>
            <a:endParaRPr lang="de-DE" sz="1600" b="1" dirty="0">
              <a:latin typeface="+mj-lt"/>
            </a:endParaRPr>
          </a:p>
        </p:txBody>
      </p:sp>
      <p:sp>
        <p:nvSpPr>
          <p:cNvPr id="79" name="Textfeld 78">
            <a:extLst>
              <a:ext uri="{FF2B5EF4-FFF2-40B4-BE49-F238E27FC236}">
                <a16:creationId xmlns:a16="http://schemas.microsoft.com/office/drawing/2014/main" xmlns="" id="{2E3C6619-6824-4B15-9B15-C564AAECA8AA}"/>
              </a:ext>
            </a:extLst>
          </p:cNvPr>
          <p:cNvSpPr txBox="1"/>
          <p:nvPr/>
        </p:nvSpPr>
        <p:spPr bwMode="gray">
          <a:xfrm>
            <a:off x="4272725" y="1595411"/>
            <a:ext cx="692858" cy="269162"/>
          </a:xfrm>
          <a:prstGeom prst="rect">
            <a:avLst/>
          </a:prstGeom>
          <a:noFill/>
        </p:spPr>
        <p:txBody>
          <a:bodyPr vert="horz" wrap="square" lIns="0" tIns="0" rIns="0" bIns="0" rtlCol="0" anchor="t">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60%</a:t>
            </a:r>
            <a:endParaRPr lang="de-DE" sz="1600" b="1" dirty="0">
              <a:latin typeface="+mj-lt"/>
            </a:endParaRPr>
          </a:p>
        </p:txBody>
      </p:sp>
      <p:sp>
        <p:nvSpPr>
          <p:cNvPr id="80" name="Textfeld 79">
            <a:extLst>
              <a:ext uri="{FF2B5EF4-FFF2-40B4-BE49-F238E27FC236}">
                <a16:creationId xmlns:a16="http://schemas.microsoft.com/office/drawing/2014/main" xmlns="" id="{B0A6F66D-8BBE-46CD-A684-DBFD64BAEF93}"/>
              </a:ext>
            </a:extLst>
          </p:cNvPr>
          <p:cNvSpPr txBox="1"/>
          <p:nvPr/>
        </p:nvSpPr>
        <p:spPr bwMode="gray">
          <a:xfrm>
            <a:off x="5347266" y="1595411"/>
            <a:ext cx="692858" cy="269162"/>
          </a:xfrm>
          <a:prstGeom prst="rect">
            <a:avLst/>
          </a:prstGeom>
          <a:noFill/>
        </p:spPr>
        <p:txBody>
          <a:bodyPr vert="horz" wrap="square" lIns="0" tIns="0" rIns="0" bIns="0" rtlCol="0" anchor="t">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40%</a:t>
            </a:r>
            <a:endParaRPr lang="de-DE" sz="1600" b="1" dirty="0">
              <a:latin typeface="+mj-lt"/>
            </a:endParaRPr>
          </a:p>
        </p:txBody>
      </p:sp>
      <p:sp>
        <p:nvSpPr>
          <p:cNvPr id="81" name="Textfeld 80">
            <a:extLst>
              <a:ext uri="{FF2B5EF4-FFF2-40B4-BE49-F238E27FC236}">
                <a16:creationId xmlns:a16="http://schemas.microsoft.com/office/drawing/2014/main" xmlns="" id="{A4664859-DEFB-432A-B5D0-590B8776031A}"/>
              </a:ext>
            </a:extLst>
          </p:cNvPr>
          <p:cNvSpPr txBox="1"/>
          <p:nvPr/>
        </p:nvSpPr>
        <p:spPr bwMode="gray">
          <a:xfrm>
            <a:off x="6617884" y="1595411"/>
            <a:ext cx="2526116" cy="327594"/>
          </a:xfrm>
          <a:prstGeom prst="rect">
            <a:avLst/>
          </a:prstGeom>
          <a:noFill/>
        </p:spPr>
        <p:txBody>
          <a:bodyPr vert="horz" wrap="square" lIns="0" tIns="0" rIns="0" bIns="0" rtlCol="0" anchor="t">
            <a:noAutofit/>
          </a:bodyPr>
          <a:lstStyle/>
          <a:p>
            <a:pPr>
              <a:spcBef>
                <a:spcPts val="600"/>
              </a:spcBef>
              <a:spcAft>
                <a:spcPts val="600"/>
              </a:spcAft>
              <a:buClr>
                <a:schemeClr val="accent1"/>
              </a:buClr>
            </a:pPr>
            <a:r>
              <a:rPr lang="de-DE" sz="1200" b="1" kern="0" spc="10" dirty="0">
                <a:solidFill>
                  <a:srgbClr val="58595B"/>
                </a:solidFill>
                <a:cs typeface="Arial"/>
              </a:rPr>
              <a:t>Accent </a:t>
            </a:r>
            <a:r>
              <a:rPr lang="de-DE" sz="1200" b="1" kern="0" spc="10" dirty="0" err="1">
                <a:solidFill>
                  <a:srgbClr val="58595B"/>
                </a:solidFill>
                <a:cs typeface="Arial"/>
              </a:rPr>
              <a:t>colors</a:t>
            </a:r>
            <a:r>
              <a:rPr lang="de-DE" sz="1200" b="1" kern="0" spc="10" dirty="0">
                <a:solidFill>
                  <a:srgbClr val="58595B"/>
                </a:solidFill>
                <a:cs typeface="Arial"/>
              </a:rPr>
              <a:t> </a:t>
            </a:r>
            <a:r>
              <a:rPr lang="de-DE" sz="1200" b="1" kern="0" spc="10" dirty="0">
                <a:solidFill>
                  <a:srgbClr val="58595B"/>
                </a:solidFill>
                <a:latin typeface="Arial"/>
                <a:ea typeface="+mj-ea"/>
                <a:cs typeface="Arial"/>
              </a:rPr>
              <a:t> 100%</a:t>
            </a:r>
            <a:endParaRPr lang="de-DE" sz="1600" b="1" dirty="0">
              <a:latin typeface="+mj-lt"/>
            </a:endParaRPr>
          </a:p>
        </p:txBody>
      </p:sp>
      <p:sp>
        <p:nvSpPr>
          <p:cNvPr id="82" name="Textfeld 81">
            <a:extLst>
              <a:ext uri="{FF2B5EF4-FFF2-40B4-BE49-F238E27FC236}">
                <a16:creationId xmlns:a16="http://schemas.microsoft.com/office/drawing/2014/main" xmlns="" id="{D0030E03-3745-4E97-BE6C-5474DBFC275E}"/>
              </a:ext>
            </a:extLst>
          </p:cNvPr>
          <p:cNvSpPr txBox="1"/>
          <p:nvPr/>
        </p:nvSpPr>
        <p:spPr bwMode="gray">
          <a:xfrm>
            <a:off x="6612946" y="4071853"/>
            <a:ext cx="1680154" cy="266333"/>
          </a:xfrm>
          <a:prstGeom prst="rect">
            <a:avLst/>
          </a:prstGeom>
          <a:noFill/>
        </p:spPr>
        <p:txBody>
          <a:bodyPr vert="horz" wrap="square" lIns="0" tIns="0" rIns="0" bIns="0" rtlCol="0" anchor="ctr">
            <a:noAutofit/>
          </a:bodyPr>
          <a:lstStyle/>
          <a:p>
            <a:pPr>
              <a:spcBef>
                <a:spcPts val="600"/>
              </a:spcBef>
              <a:spcAft>
                <a:spcPts val="600"/>
              </a:spcAft>
              <a:buClr>
                <a:schemeClr val="accent1"/>
              </a:buClr>
            </a:pPr>
            <a:r>
              <a:rPr lang="de-DE" sz="1200" b="1" kern="0" spc="10" dirty="0">
                <a:solidFill>
                  <a:srgbClr val="58595B"/>
                </a:solidFill>
                <a:cs typeface="Arial"/>
              </a:rPr>
              <a:t>Primary </a:t>
            </a:r>
            <a:r>
              <a:rPr lang="de-DE" sz="1200" b="1" kern="0" spc="10" dirty="0" err="1">
                <a:solidFill>
                  <a:srgbClr val="58595B"/>
                </a:solidFill>
                <a:cs typeface="Arial"/>
              </a:rPr>
              <a:t>colors</a:t>
            </a:r>
            <a:endParaRPr lang="de-DE" sz="1600" b="1" dirty="0"/>
          </a:p>
        </p:txBody>
      </p:sp>
      <p:sp>
        <p:nvSpPr>
          <p:cNvPr id="83" name="Textfeld 82">
            <a:extLst>
              <a:ext uri="{FF2B5EF4-FFF2-40B4-BE49-F238E27FC236}">
                <a16:creationId xmlns:a16="http://schemas.microsoft.com/office/drawing/2014/main" xmlns="" id="{6B6D107C-B6DC-42C5-ABD0-BD54451894C6}"/>
              </a:ext>
            </a:extLst>
          </p:cNvPr>
          <p:cNvSpPr txBox="1"/>
          <p:nvPr/>
        </p:nvSpPr>
        <p:spPr bwMode="gray">
          <a:xfrm>
            <a:off x="9743029" y="1595411"/>
            <a:ext cx="1674519" cy="636782"/>
          </a:xfrm>
          <a:prstGeom prst="rect">
            <a:avLst/>
          </a:prstGeom>
          <a:noFill/>
        </p:spPr>
        <p:txBody>
          <a:bodyPr vert="horz" wrap="square" lIns="0" tIns="0" rIns="0" bIns="0" rtlCol="0" anchor="t">
            <a:noAutofit/>
          </a:bodyPr>
          <a:lstStyle/>
          <a:p>
            <a:pPr algn="ctr">
              <a:buClr>
                <a:schemeClr val="accent1"/>
              </a:buClr>
            </a:pPr>
            <a:r>
              <a:rPr lang="de-DE" sz="1200" b="1" kern="0" spc="10" dirty="0">
                <a:solidFill>
                  <a:srgbClr val="58595B"/>
                </a:solidFill>
                <a:cs typeface="Arial"/>
              </a:rPr>
              <a:t>Accent </a:t>
            </a:r>
            <a:r>
              <a:rPr lang="de-DE" sz="1200" b="1" kern="0" spc="10" dirty="0" err="1">
                <a:solidFill>
                  <a:srgbClr val="58595B"/>
                </a:solidFill>
                <a:cs typeface="Arial"/>
              </a:rPr>
              <a:t>colors</a:t>
            </a:r>
            <a:r>
              <a:rPr lang="de-DE" sz="1200" b="1" kern="0" spc="10" dirty="0">
                <a:solidFill>
                  <a:srgbClr val="58595B"/>
                </a:solidFill>
                <a:latin typeface="Arial"/>
                <a:ea typeface="+mj-ea"/>
                <a:cs typeface="Arial"/>
              </a:rPr>
              <a:t> NEW</a:t>
            </a:r>
          </a:p>
          <a:p>
            <a:pPr algn="ctr">
              <a:buClr>
                <a:schemeClr val="accent1"/>
              </a:buClr>
            </a:pPr>
            <a:r>
              <a:rPr lang="de-DE" sz="1200" b="1" kern="0" spc="10" dirty="0">
                <a:solidFill>
                  <a:srgbClr val="58595B"/>
                </a:solidFill>
                <a:latin typeface="Arial"/>
                <a:ea typeface="+mj-ea"/>
                <a:cs typeface="Arial"/>
              </a:rPr>
              <a:t>RGB 111/136/150</a:t>
            </a:r>
            <a:endParaRPr lang="de-DE" sz="1600" b="1" dirty="0">
              <a:latin typeface="+mj-lt"/>
            </a:endParaRPr>
          </a:p>
        </p:txBody>
      </p:sp>
      <p:sp>
        <p:nvSpPr>
          <p:cNvPr id="84" name="Textfeld 83">
            <a:extLst>
              <a:ext uri="{FF2B5EF4-FFF2-40B4-BE49-F238E27FC236}">
                <a16:creationId xmlns:a16="http://schemas.microsoft.com/office/drawing/2014/main" xmlns="" id="{F8908B9A-5393-411B-B5F1-52B3A69164A0}"/>
              </a:ext>
            </a:extLst>
          </p:cNvPr>
          <p:cNvSpPr txBox="1"/>
          <p:nvPr/>
        </p:nvSpPr>
        <p:spPr bwMode="gray">
          <a:xfrm>
            <a:off x="11133529" y="2568232"/>
            <a:ext cx="692858" cy="269162"/>
          </a:xfrm>
          <a:prstGeom prst="rect">
            <a:avLst/>
          </a:prstGeom>
          <a:noFill/>
        </p:spPr>
        <p:txBody>
          <a:bodyPr vert="horz" wrap="square" lIns="0" tIns="0" rIns="0" bIns="0" rtlCol="0" anchor="ctr">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100%</a:t>
            </a:r>
            <a:endParaRPr lang="de-DE" sz="1600" b="1" dirty="0">
              <a:latin typeface="+mj-lt"/>
            </a:endParaRPr>
          </a:p>
        </p:txBody>
      </p:sp>
      <p:sp>
        <p:nvSpPr>
          <p:cNvPr id="85" name="Textfeld 84">
            <a:extLst>
              <a:ext uri="{FF2B5EF4-FFF2-40B4-BE49-F238E27FC236}">
                <a16:creationId xmlns:a16="http://schemas.microsoft.com/office/drawing/2014/main" xmlns="" id="{668B0BC6-D3FD-4884-B5D3-8B8C1E2F0914}"/>
              </a:ext>
            </a:extLst>
          </p:cNvPr>
          <p:cNvSpPr txBox="1"/>
          <p:nvPr/>
        </p:nvSpPr>
        <p:spPr bwMode="gray">
          <a:xfrm>
            <a:off x="11133529" y="3670755"/>
            <a:ext cx="692858" cy="269162"/>
          </a:xfrm>
          <a:prstGeom prst="rect">
            <a:avLst/>
          </a:prstGeom>
          <a:noFill/>
        </p:spPr>
        <p:txBody>
          <a:bodyPr vert="horz" wrap="square" lIns="0" tIns="0" rIns="0" bIns="0" rtlCol="0" anchor="ctr">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80%</a:t>
            </a:r>
            <a:endParaRPr lang="de-DE" sz="1600" b="1" dirty="0">
              <a:latin typeface="+mj-lt"/>
            </a:endParaRPr>
          </a:p>
        </p:txBody>
      </p:sp>
      <p:sp>
        <p:nvSpPr>
          <p:cNvPr id="86" name="Textfeld 85">
            <a:extLst>
              <a:ext uri="{FF2B5EF4-FFF2-40B4-BE49-F238E27FC236}">
                <a16:creationId xmlns:a16="http://schemas.microsoft.com/office/drawing/2014/main" xmlns="" id="{0F03DAAB-BC1A-4963-8884-6EFF3CD7FAA3}"/>
              </a:ext>
            </a:extLst>
          </p:cNvPr>
          <p:cNvSpPr txBox="1"/>
          <p:nvPr/>
        </p:nvSpPr>
        <p:spPr bwMode="gray">
          <a:xfrm>
            <a:off x="11133529" y="4787836"/>
            <a:ext cx="692858" cy="269162"/>
          </a:xfrm>
          <a:prstGeom prst="rect">
            <a:avLst/>
          </a:prstGeom>
          <a:noFill/>
        </p:spPr>
        <p:txBody>
          <a:bodyPr vert="horz" wrap="square" lIns="0" tIns="0" rIns="0" bIns="0" rtlCol="0" anchor="ctr">
            <a:noAutofit/>
          </a:bodyPr>
          <a:lstStyle/>
          <a:p>
            <a:pPr algn="ctr">
              <a:spcBef>
                <a:spcPts val="600"/>
              </a:spcBef>
              <a:spcAft>
                <a:spcPts val="600"/>
              </a:spcAft>
              <a:buClr>
                <a:schemeClr val="accent1"/>
              </a:buClr>
            </a:pPr>
            <a:r>
              <a:rPr lang="de-DE" sz="1200" b="1" kern="0" spc="10" dirty="0">
                <a:solidFill>
                  <a:srgbClr val="58595B"/>
                </a:solidFill>
                <a:latin typeface="Arial"/>
                <a:ea typeface="+mj-ea"/>
                <a:cs typeface="Arial"/>
              </a:rPr>
              <a:t>60%</a:t>
            </a:r>
            <a:endParaRPr lang="de-DE" sz="1600" b="1" dirty="0">
              <a:latin typeface="+mj-lt"/>
            </a:endParaRPr>
          </a:p>
        </p:txBody>
      </p:sp>
      <p:grpSp>
        <p:nvGrpSpPr>
          <p:cNvPr id="87" name="Gruppieren 86">
            <a:extLst>
              <a:ext uri="{FF2B5EF4-FFF2-40B4-BE49-F238E27FC236}">
                <a16:creationId xmlns:a16="http://schemas.microsoft.com/office/drawing/2014/main" xmlns="" id="{A8FD9FF4-0010-4128-8A0D-6D87DB3766FE}"/>
              </a:ext>
            </a:extLst>
          </p:cNvPr>
          <p:cNvGrpSpPr/>
          <p:nvPr/>
        </p:nvGrpSpPr>
        <p:grpSpPr>
          <a:xfrm>
            <a:off x="6542406" y="2229657"/>
            <a:ext cx="948549" cy="948549"/>
            <a:chOff x="1544948" y="2227494"/>
            <a:chExt cx="948549" cy="948549"/>
          </a:xfrm>
        </p:grpSpPr>
        <p:sp>
          <p:nvSpPr>
            <p:cNvPr id="88" name="object 32">
              <a:extLst>
                <a:ext uri="{FF2B5EF4-FFF2-40B4-BE49-F238E27FC236}">
                  <a16:creationId xmlns:a16="http://schemas.microsoft.com/office/drawing/2014/main" xmlns="" id="{29D34CCA-4AB9-4966-A089-5E6D0EC6EE36}"/>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89" name="object 33">
              <a:extLst>
                <a:ext uri="{FF2B5EF4-FFF2-40B4-BE49-F238E27FC236}">
                  <a16:creationId xmlns:a16="http://schemas.microsoft.com/office/drawing/2014/main" xmlns="" id="{35D60F2C-0A7D-4D7D-8D6C-FD320768A132}"/>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C5007B"/>
            </a:solidFill>
          </p:spPr>
          <p:txBody>
            <a:bodyPr wrap="square" lIns="0" tIns="0" rIns="0" bIns="0" rtlCol="0"/>
            <a:lstStyle/>
            <a:p>
              <a:endParaRPr/>
            </a:p>
          </p:txBody>
        </p:sp>
      </p:grpSp>
      <p:grpSp>
        <p:nvGrpSpPr>
          <p:cNvPr id="90" name="Gruppieren 89">
            <a:extLst>
              <a:ext uri="{FF2B5EF4-FFF2-40B4-BE49-F238E27FC236}">
                <a16:creationId xmlns:a16="http://schemas.microsoft.com/office/drawing/2014/main" xmlns="" id="{66AF055D-B5FA-454D-86E5-E87E976B97B1}"/>
              </a:ext>
            </a:extLst>
          </p:cNvPr>
          <p:cNvGrpSpPr/>
          <p:nvPr/>
        </p:nvGrpSpPr>
        <p:grpSpPr>
          <a:xfrm>
            <a:off x="7620576" y="2229657"/>
            <a:ext cx="948549" cy="948549"/>
            <a:chOff x="1544948" y="2227494"/>
            <a:chExt cx="948549" cy="948549"/>
          </a:xfrm>
        </p:grpSpPr>
        <p:sp>
          <p:nvSpPr>
            <p:cNvPr id="91" name="object 32">
              <a:extLst>
                <a:ext uri="{FF2B5EF4-FFF2-40B4-BE49-F238E27FC236}">
                  <a16:creationId xmlns:a16="http://schemas.microsoft.com/office/drawing/2014/main" xmlns="" id="{A8214C68-5A79-4310-87BD-8D3E092003DB}"/>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92" name="object 33">
              <a:extLst>
                <a:ext uri="{FF2B5EF4-FFF2-40B4-BE49-F238E27FC236}">
                  <a16:creationId xmlns:a16="http://schemas.microsoft.com/office/drawing/2014/main" xmlns="" id="{E0D76BB8-017D-4006-A22D-8C98BCE67466}"/>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FFD500"/>
            </a:solidFill>
          </p:spPr>
          <p:txBody>
            <a:bodyPr wrap="square" lIns="0" tIns="0" rIns="0" bIns="0" rtlCol="0"/>
            <a:lstStyle/>
            <a:p>
              <a:endParaRPr/>
            </a:p>
          </p:txBody>
        </p:sp>
      </p:grpSp>
      <p:grpSp>
        <p:nvGrpSpPr>
          <p:cNvPr id="93" name="Gruppieren 92">
            <a:extLst>
              <a:ext uri="{FF2B5EF4-FFF2-40B4-BE49-F238E27FC236}">
                <a16:creationId xmlns:a16="http://schemas.microsoft.com/office/drawing/2014/main" xmlns="" id="{20516E2F-1422-4CDE-92C7-0668CFEC2E94}"/>
              </a:ext>
            </a:extLst>
          </p:cNvPr>
          <p:cNvGrpSpPr/>
          <p:nvPr/>
        </p:nvGrpSpPr>
        <p:grpSpPr>
          <a:xfrm>
            <a:off x="8698746" y="2229657"/>
            <a:ext cx="948549" cy="948549"/>
            <a:chOff x="1544948" y="2227494"/>
            <a:chExt cx="948549" cy="948549"/>
          </a:xfrm>
        </p:grpSpPr>
        <p:sp>
          <p:nvSpPr>
            <p:cNvPr id="94" name="object 32">
              <a:extLst>
                <a:ext uri="{FF2B5EF4-FFF2-40B4-BE49-F238E27FC236}">
                  <a16:creationId xmlns:a16="http://schemas.microsoft.com/office/drawing/2014/main" xmlns="" id="{D56EB496-6D97-4335-B0EA-15BA49B8BD23}"/>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95" name="object 33">
              <a:extLst>
                <a:ext uri="{FF2B5EF4-FFF2-40B4-BE49-F238E27FC236}">
                  <a16:creationId xmlns:a16="http://schemas.microsoft.com/office/drawing/2014/main" xmlns="" id="{BA49B021-7E09-4938-8D4A-76FE092A39C1}"/>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EE7F00"/>
            </a:solidFill>
          </p:spPr>
          <p:txBody>
            <a:bodyPr wrap="square" lIns="0" tIns="0" rIns="0" bIns="0" rtlCol="0"/>
            <a:lstStyle/>
            <a:p>
              <a:endParaRPr/>
            </a:p>
          </p:txBody>
        </p:sp>
      </p:grpSp>
      <p:grpSp>
        <p:nvGrpSpPr>
          <p:cNvPr id="96" name="Gruppieren 95">
            <a:extLst>
              <a:ext uri="{FF2B5EF4-FFF2-40B4-BE49-F238E27FC236}">
                <a16:creationId xmlns:a16="http://schemas.microsoft.com/office/drawing/2014/main" xmlns="" id="{154296DF-ED6B-440C-8A60-E49421C3B2F9}"/>
              </a:ext>
            </a:extLst>
          </p:cNvPr>
          <p:cNvGrpSpPr/>
          <p:nvPr/>
        </p:nvGrpSpPr>
        <p:grpSpPr>
          <a:xfrm>
            <a:off x="6542406" y="4431871"/>
            <a:ext cx="948549" cy="948549"/>
            <a:chOff x="1544948" y="2227494"/>
            <a:chExt cx="948549" cy="948549"/>
          </a:xfrm>
        </p:grpSpPr>
        <p:sp>
          <p:nvSpPr>
            <p:cNvPr id="97" name="object 32">
              <a:extLst>
                <a:ext uri="{FF2B5EF4-FFF2-40B4-BE49-F238E27FC236}">
                  <a16:creationId xmlns:a16="http://schemas.microsoft.com/office/drawing/2014/main" xmlns="" id="{6AC62D8E-D379-4099-929B-6185E8929841}"/>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98" name="object 33">
              <a:extLst>
                <a:ext uri="{FF2B5EF4-FFF2-40B4-BE49-F238E27FC236}">
                  <a16:creationId xmlns:a16="http://schemas.microsoft.com/office/drawing/2014/main" xmlns="" id="{C6509C9E-115C-4169-9DF1-FE739675B579}"/>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4C4C4C"/>
            </a:solidFill>
          </p:spPr>
          <p:txBody>
            <a:bodyPr wrap="square" lIns="0" tIns="0" rIns="0" bIns="0" rtlCol="0"/>
            <a:lstStyle/>
            <a:p>
              <a:endParaRPr/>
            </a:p>
          </p:txBody>
        </p:sp>
      </p:grpSp>
      <p:grpSp>
        <p:nvGrpSpPr>
          <p:cNvPr id="99" name="Gruppieren 98">
            <a:extLst>
              <a:ext uri="{FF2B5EF4-FFF2-40B4-BE49-F238E27FC236}">
                <a16:creationId xmlns:a16="http://schemas.microsoft.com/office/drawing/2014/main" xmlns="" id="{2AAB6559-C102-48D8-AE15-F26DE4531D09}"/>
              </a:ext>
            </a:extLst>
          </p:cNvPr>
          <p:cNvGrpSpPr/>
          <p:nvPr/>
        </p:nvGrpSpPr>
        <p:grpSpPr>
          <a:xfrm>
            <a:off x="7616269" y="4431870"/>
            <a:ext cx="948549" cy="948549"/>
            <a:chOff x="1544948" y="2227494"/>
            <a:chExt cx="948549" cy="948549"/>
          </a:xfrm>
        </p:grpSpPr>
        <p:sp>
          <p:nvSpPr>
            <p:cNvPr id="100" name="object 32">
              <a:extLst>
                <a:ext uri="{FF2B5EF4-FFF2-40B4-BE49-F238E27FC236}">
                  <a16:creationId xmlns:a16="http://schemas.microsoft.com/office/drawing/2014/main" xmlns="" id="{9D0AA96E-840E-4436-A0A5-665A65D3E3E5}"/>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101" name="object 33">
              <a:extLst>
                <a:ext uri="{FF2B5EF4-FFF2-40B4-BE49-F238E27FC236}">
                  <a16:creationId xmlns:a16="http://schemas.microsoft.com/office/drawing/2014/main" xmlns="" id="{CC579090-56F3-414D-995E-32A5BB831076}"/>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D5D5D5"/>
            </a:solidFill>
          </p:spPr>
          <p:txBody>
            <a:bodyPr wrap="square" lIns="0" tIns="0" rIns="0" bIns="0" rtlCol="0"/>
            <a:lstStyle/>
            <a:p>
              <a:endParaRPr/>
            </a:p>
          </p:txBody>
        </p:sp>
      </p:grpSp>
      <p:grpSp>
        <p:nvGrpSpPr>
          <p:cNvPr id="102" name="Gruppieren 101">
            <a:extLst>
              <a:ext uri="{FF2B5EF4-FFF2-40B4-BE49-F238E27FC236}">
                <a16:creationId xmlns:a16="http://schemas.microsoft.com/office/drawing/2014/main" xmlns="" id="{1C70234F-1AE4-45E5-BB2D-3DC856282A9A}"/>
              </a:ext>
            </a:extLst>
          </p:cNvPr>
          <p:cNvGrpSpPr/>
          <p:nvPr/>
        </p:nvGrpSpPr>
        <p:grpSpPr>
          <a:xfrm>
            <a:off x="10106015" y="4431871"/>
            <a:ext cx="948549" cy="948549"/>
            <a:chOff x="1544948" y="2227494"/>
            <a:chExt cx="948549" cy="948549"/>
          </a:xfrm>
        </p:grpSpPr>
        <p:sp>
          <p:nvSpPr>
            <p:cNvPr id="103" name="object 32">
              <a:extLst>
                <a:ext uri="{FF2B5EF4-FFF2-40B4-BE49-F238E27FC236}">
                  <a16:creationId xmlns:a16="http://schemas.microsoft.com/office/drawing/2014/main" xmlns="" id="{130DA2F0-78A0-4159-AC14-7A8A2B4CB7A2}"/>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104" name="object 33">
              <a:extLst>
                <a:ext uri="{FF2B5EF4-FFF2-40B4-BE49-F238E27FC236}">
                  <a16:creationId xmlns:a16="http://schemas.microsoft.com/office/drawing/2014/main" xmlns="" id="{B29CAAE2-61B9-4229-8828-822FDA96226A}"/>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A9B8C0"/>
            </a:solidFill>
          </p:spPr>
          <p:txBody>
            <a:bodyPr wrap="square" lIns="0" tIns="0" rIns="0" bIns="0" rtlCol="0"/>
            <a:lstStyle/>
            <a:p>
              <a:endParaRPr/>
            </a:p>
          </p:txBody>
        </p:sp>
      </p:grpSp>
      <p:grpSp>
        <p:nvGrpSpPr>
          <p:cNvPr id="105" name="Gruppieren 104">
            <a:extLst>
              <a:ext uri="{FF2B5EF4-FFF2-40B4-BE49-F238E27FC236}">
                <a16:creationId xmlns:a16="http://schemas.microsoft.com/office/drawing/2014/main" xmlns="" id="{8666AA57-E8FA-48AF-BA3F-3EF1CC7D0872}"/>
              </a:ext>
            </a:extLst>
          </p:cNvPr>
          <p:cNvGrpSpPr/>
          <p:nvPr/>
        </p:nvGrpSpPr>
        <p:grpSpPr>
          <a:xfrm>
            <a:off x="10106015" y="3331062"/>
            <a:ext cx="948549" cy="948549"/>
            <a:chOff x="1544948" y="2227494"/>
            <a:chExt cx="948549" cy="948549"/>
          </a:xfrm>
        </p:grpSpPr>
        <p:sp>
          <p:nvSpPr>
            <p:cNvPr id="106" name="object 32">
              <a:extLst>
                <a:ext uri="{FF2B5EF4-FFF2-40B4-BE49-F238E27FC236}">
                  <a16:creationId xmlns:a16="http://schemas.microsoft.com/office/drawing/2014/main" xmlns="" id="{048BD54C-48F8-4137-A31E-B455A3606979}"/>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107" name="object 33">
              <a:extLst>
                <a:ext uri="{FF2B5EF4-FFF2-40B4-BE49-F238E27FC236}">
                  <a16:creationId xmlns:a16="http://schemas.microsoft.com/office/drawing/2014/main" xmlns="" id="{33ECA2BA-79A0-47B3-8A55-08341DDEF4D9}"/>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8CA0AB"/>
            </a:solidFill>
          </p:spPr>
          <p:txBody>
            <a:bodyPr wrap="square" lIns="0" tIns="0" rIns="0" bIns="0" rtlCol="0"/>
            <a:lstStyle/>
            <a:p>
              <a:endParaRPr/>
            </a:p>
          </p:txBody>
        </p:sp>
      </p:grpSp>
      <p:grpSp>
        <p:nvGrpSpPr>
          <p:cNvPr id="108" name="Gruppieren 107">
            <a:extLst>
              <a:ext uri="{FF2B5EF4-FFF2-40B4-BE49-F238E27FC236}">
                <a16:creationId xmlns:a16="http://schemas.microsoft.com/office/drawing/2014/main" xmlns="" id="{1E316B1A-2899-4863-A358-EF53633BC521}"/>
              </a:ext>
            </a:extLst>
          </p:cNvPr>
          <p:cNvGrpSpPr/>
          <p:nvPr/>
        </p:nvGrpSpPr>
        <p:grpSpPr>
          <a:xfrm>
            <a:off x="10106016" y="2229657"/>
            <a:ext cx="948549" cy="948549"/>
            <a:chOff x="1544948" y="2227494"/>
            <a:chExt cx="948549" cy="948549"/>
          </a:xfrm>
        </p:grpSpPr>
        <p:sp>
          <p:nvSpPr>
            <p:cNvPr id="109" name="object 32">
              <a:extLst>
                <a:ext uri="{FF2B5EF4-FFF2-40B4-BE49-F238E27FC236}">
                  <a16:creationId xmlns:a16="http://schemas.microsoft.com/office/drawing/2014/main" xmlns="" id="{02EE1055-2945-4BB2-8935-E9F228C939AB}"/>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110" name="object 33">
              <a:extLst>
                <a:ext uri="{FF2B5EF4-FFF2-40B4-BE49-F238E27FC236}">
                  <a16:creationId xmlns:a16="http://schemas.microsoft.com/office/drawing/2014/main" xmlns="" id="{C4734354-2A52-446E-92A6-8D6291FE72B7}"/>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6F8896"/>
            </a:solidFill>
          </p:spPr>
          <p:txBody>
            <a:bodyPr wrap="square" lIns="0" tIns="0" rIns="0" bIns="0" rtlCol="0"/>
            <a:lstStyle/>
            <a:p>
              <a:endParaRPr/>
            </a:p>
          </p:txBody>
        </p:sp>
      </p:grpSp>
      <p:sp>
        <p:nvSpPr>
          <p:cNvPr id="2" name="Fußzeilenplatzhalter 1"/>
          <p:cNvSpPr>
            <a:spLocks noGrp="1"/>
          </p:cNvSpPr>
          <p:nvPr>
            <p:ph type="ftr" sz="quarter" idx="10"/>
          </p:nvPr>
        </p:nvSpPr>
        <p:spPr/>
        <p:txBody>
          <a:bodyPr/>
          <a:lstStyle/>
          <a:p>
            <a:r>
              <a:rPr lang="de-DE"/>
              <a:t>Footer</a:t>
            </a:r>
          </a:p>
        </p:txBody>
      </p:sp>
      <p:sp>
        <p:nvSpPr>
          <p:cNvPr id="3" name="Foliennummernplatzhalter 2"/>
          <p:cNvSpPr>
            <a:spLocks noGrp="1"/>
          </p:cNvSpPr>
          <p:nvPr>
            <p:ph type="sldNum" sz="quarter" idx="11"/>
          </p:nvPr>
        </p:nvSpPr>
        <p:spPr/>
        <p:txBody>
          <a:bodyPr/>
          <a:lstStyle/>
          <a:p>
            <a:fld id="{E9673082-F094-41F5-A539-FC5A0CDD8B22}" type="slidenum">
              <a:rPr lang="de-DE" smtClean="0"/>
              <a:pPr/>
              <a:t>21</a:t>
            </a:fld>
            <a:endParaRPr lang="de-DE" dirty="0"/>
          </a:p>
        </p:txBody>
      </p:sp>
    </p:spTree>
    <p:extLst>
      <p:ext uri="{BB962C8B-B14F-4D97-AF65-F5344CB8AC3E}">
        <p14:creationId xmlns:p14="http://schemas.microsoft.com/office/powerpoint/2010/main" val="279823646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8BFAC2D5-055F-4BBB-A80C-4B1BBDB97FB2}"/>
              </a:ext>
            </a:extLst>
          </p:cNvPr>
          <p:cNvSpPr>
            <a:spLocks noGrp="1"/>
          </p:cNvSpPr>
          <p:nvPr>
            <p:ph type="title"/>
          </p:nvPr>
        </p:nvSpPr>
        <p:spPr/>
        <p:txBody>
          <a:bodyPr/>
          <a:lstStyle/>
          <a:p>
            <a:r>
              <a:rPr lang="en-US" noProof="0" dirty="0" err="1"/>
              <a:t>Libary</a:t>
            </a:r>
            <a:r>
              <a:rPr lang="en-US" noProof="0" dirty="0"/>
              <a:t> | </a:t>
            </a:r>
            <a:r>
              <a:rPr lang="en-US" sz="1800" noProof="0" dirty="0"/>
              <a:t>Colors</a:t>
            </a:r>
            <a:endParaRPr lang="en-US" noProof="0" dirty="0"/>
          </a:p>
        </p:txBody>
      </p:sp>
      <p:grpSp>
        <p:nvGrpSpPr>
          <p:cNvPr id="3" name="Grafik 396">
            <a:extLst>
              <a:ext uri="{FF2B5EF4-FFF2-40B4-BE49-F238E27FC236}">
                <a16:creationId xmlns:a16="http://schemas.microsoft.com/office/drawing/2014/main" xmlns="" id="{F3A7D5EB-DB37-495D-B787-737655BD3856}"/>
              </a:ext>
            </a:extLst>
          </p:cNvPr>
          <p:cNvGrpSpPr/>
          <p:nvPr/>
        </p:nvGrpSpPr>
        <p:grpSpPr>
          <a:xfrm>
            <a:off x="953651" y="1571625"/>
            <a:ext cx="766762" cy="766762"/>
            <a:chOff x="1180074" y="1571625"/>
            <a:chExt cx="766762" cy="766762"/>
          </a:xfrm>
        </p:grpSpPr>
        <p:sp>
          <p:nvSpPr>
            <p:cNvPr id="4" name="Freihandform: Form 3">
              <a:extLst>
                <a:ext uri="{FF2B5EF4-FFF2-40B4-BE49-F238E27FC236}">
                  <a16:creationId xmlns:a16="http://schemas.microsoft.com/office/drawing/2014/main" xmlns="" id="{2B4FAE86-3D1A-4122-AD63-F24DFFF17986}"/>
                </a:ext>
              </a:extLst>
            </p:cNvPr>
            <p:cNvSpPr/>
            <p:nvPr/>
          </p:nvSpPr>
          <p:spPr>
            <a:xfrm>
              <a:off x="1367488" y="1640088"/>
              <a:ext cx="395573" cy="514787"/>
            </a:xfrm>
            <a:custGeom>
              <a:avLst/>
              <a:gdLst>
                <a:gd name="connsiteX0" fmla="*/ 107857 w 395573"/>
                <a:gd name="connsiteY0" fmla="*/ 473744 h 514787"/>
                <a:gd name="connsiteX1" fmla="*/ 71470 w 395573"/>
                <a:gd name="connsiteY1" fmla="*/ 473771 h 514787"/>
                <a:gd name="connsiteX2" fmla="*/ 50905 w 395573"/>
                <a:gd name="connsiteY2" fmla="*/ 463258 h 514787"/>
                <a:gd name="connsiteX3" fmla="*/ 54780 w 395573"/>
                <a:gd name="connsiteY3" fmla="*/ 441177 h 514787"/>
                <a:gd name="connsiteX4" fmla="*/ 100325 w 395573"/>
                <a:gd name="connsiteY4" fmla="*/ 377587 h 514787"/>
                <a:gd name="connsiteX5" fmla="*/ 104796 w 395573"/>
                <a:gd name="connsiteY5" fmla="*/ 370814 h 514787"/>
                <a:gd name="connsiteX6" fmla="*/ 2434 w 395573"/>
                <a:gd name="connsiteY6" fmla="*/ 208628 h 514787"/>
                <a:gd name="connsiteX7" fmla="*/ 60714 w 395573"/>
                <a:gd name="connsiteY7" fmla="*/ 58229 h 514787"/>
                <a:gd name="connsiteX8" fmla="*/ 346637 w 395573"/>
                <a:gd name="connsiteY8" fmla="*/ 69338 h 514787"/>
                <a:gd name="connsiteX9" fmla="*/ 291392 w 395573"/>
                <a:gd name="connsiteY9" fmla="*/ 371057 h 514787"/>
                <a:gd name="connsiteX10" fmla="*/ 321087 w 395573"/>
                <a:gd name="connsiteY10" fmla="*/ 412755 h 514787"/>
                <a:gd name="connsiteX11" fmla="*/ 342465 w 395573"/>
                <a:gd name="connsiteY11" fmla="*/ 442721 h 514787"/>
                <a:gd name="connsiteX12" fmla="*/ 345228 w 395573"/>
                <a:gd name="connsiteY12" fmla="*/ 463529 h 514787"/>
                <a:gd name="connsiteX13" fmla="*/ 326046 w 395573"/>
                <a:gd name="connsiteY13" fmla="*/ 473744 h 514787"/>
                <a:gd name="connsiteX14" fmla="*/ 288412 w 395573"/>
                <a:gd name="connsiteY14" fmla="*/ 473744 h 514787"/>
                <a:gd name="connsiteX15" fmla="*/ 288385 w 395573"/>
                <a:gd name="connsiteY15" fmla="*/ 489621 h 514787"/>
                <a:gd name="connsiteX16" fmla="*/ 264786 w 395573"/>
                <a:gd name="connsiteY16" fmla="*/ 513139 h 514787"/>
                <a:gd name="connsiteX17" fmla="*/ 131158 w 395573"/>
                <a:gd name="connsiteY17" fmla="*/ 513139 h 514787"/>
                <a:gd name="connsiteX18" fmla="*/ 107857 w 395573"/>
                <a:gd name="connsiteY18" fmla="*/ 490109 h 514787"/>
                <a:gd name="connsiteX19" fmla="*/ 107857 w 395573"/>
                <a:gd name="connsiteY19" fmla="*/ 473744 h 514787"/>
                <a:gd name="connsiteX20" fmla="*/ 267523 w 395573"/>
                <a:gd name="connsiteY20" fmla="*/ 373685 h 514787"/>
                <a:gd name="connsiteX21" fmla="*/ 277195 w 395573"/>
                <a:gd name="connsiteY21" fmla="*/ 353555 h 514787"/>
                <a:gd name="connsiteX22" fmla="*/ 334472 w 395573"/>
                <a:gd name="connsiteY22" fmla="*/ 307088 h 514787"/>
                <a:gd name="connsiteX23" fmla="*/ 371943 w 395573"/>
                <a:gd name="connsiteY23" fmla="*/ 178066 h 514787"/>
                <a:gd name="connsiteX24" fmla="*/ 329676 w 395573"/>
                <a:gd name="connsiteY24" fmla="*/ 82885 h 514787"/>
                <a:gd name="connsiteX25" fmla="*/ 196997 w 395573"/>
                <a:gd name="connsiteY25" fmla="*/ 22817 h 514787"/>
                <a:gd name="connsiteX26" fmla="*/ 84583 w 395573"/>
                <a:gd name="connsiteY26" fmla="*/ 65003 h 514787"/>
                <a:gd name="connsiteX27" fmla="*/ 50147 w 395573"/>
                <a:gd name="connsiteY27" fmla="*/ 290832 h 514787"/>
                <a:gd name="connsiteX28" fmla="*/ 118966 w 395573"/>
                <a:gd name="connsiteY28" fmla="*/ 353609 h 514787"/>
                <a:gd name="connsiteX29" fmla="*/ 128991 w 395573"/>
                <a:gd name="connsiteY29" fmla="*/ 370543 h 514787"/>
                <a:gd name="connsiteX30" fmla="*/ 128909 w 395573"/>
                <a:gd name="connsiteY30" fmla="*/ 384848 h 514787"/>
                <a:gd name="connsiteX31" fmla="*/ 133217 w 395573"/>
                <a:gd name="connsiteY31" fmla="*/ 384848 h 514787"/>
                <a:gd name="connsiteX32" fmla="*/ 188191 w 395573"/>
                <a:gd name="connsiteY32" fmla="*/ 380540 h 514787"/>
                <a:gd name="connsiteX33" fmla="*/ 199706 w 395573"/>
                <a:gd name="connsiteY33" fmla="*/ 390159 h 514787"/>
                <a:gd name="connsiteX34" fmla="*/ 189465 w 395573"/>
                <a:gd name="connsiteY34" fmla="*/ 401267 h 514787"/>
                <a:gd name="connsiteX35" fmla="*/ 174969 w 395573"/>
                <a:gd name="connsiteY35" fmla="*/ 402541 h 514787"/>
                <a:gd name="connsiteX36" fmla="*/ 129560 w 395573"/>
                <a:gd name="connsiteY36" fmla="*/ 406523 h 514787"/>
                <a:gd name="connsiteX37" fmla="*/ 129560 w 395573"/>
                <a:gd name="connsiteY37" fmla="*/ 424541 h 514787"/>
                <a:gd name="connsiteX38" fmla="*/ 137065 w 395573"/>
                <a:gd name="connsiteY38" fmla="*/ 424514 h 514787"/>
                <a:gd name="connsiteX39" fmla="*/ 189735 w 395573"/>
                <a:gd name="connsiteY39" fmla="*/ 420043 h 514787"/>
                <a:gd name="connsiteX40" fmla="*/ 262998 w 395573"/>
                <a:gd name="connsiteY40" fmla="*/ 413703 h 514787"/>
                <a:gd name="connsiteX41" fmla="*/ 267143 w 395573"/>
                <a:gd name="connsiteY41" fmla="*/ 409748 h 514787"/>
                <a:gd name="connsiteX42" fmla="*/ 267333 w 395573"/>
                <a:gd name="connsiteY42" fmla="*/ 394873 h 514787"/>
                <a:gd name="connsiteX43" fmla="*/ 240185 w 395573"/>
                <a:gd name="connsiteY43" fmla="*/ 397230 h 514787"/>
                <a:gd name="connsiteX44" fmla="*/ 228101 w 395573"/>
                <a:gd name="connsiteY44" fmla="*/ 389183 h 514787"/>
                <a:gd name="connsiteX45" fmla="*/ 232598 w 395573"/>
                <a:gd name="connsiteY45" fmla="*/ 378264 h 514787"/>
                <a:gd name="connsiteX46" fmla="*/ 241919 w 395573"/>
                <a:gd name="connsiteY46" fmla="*/ 375799 h 514787"/>
                <a:gd name="connsiteX47" fmla="*/ 267523 w 395573"/>
                <a:gd name="connsiteY47" fmla="*/ 373685 h 514787"/>
                <a:gd name="connsiteX48" fmla="*/ 267035 w 395573"/>
                <a:gd name="connsiteY48" fmla="*/ 434728 h 514787"/>
                <a:gd name="connsiteX49" fmla="*/ 208295 w 395573"/>
                <a:gd name="connsiteY49" fmla="*/ 439443 h 514787"/>
                <a:gd name="connsiteX50" fmla="*/ 134301 w 395573"/>
                <a:gd name="connsiteY50" fmla="*/ 445729 h 514787"/>
                <a:gd name="connsiteX51" fmla="*/ 129207 w 395573"/>
                <a:gd name="connsiteY51" fmla="*/ 449576 h 514787"/>
                <a:gd name="connsiteX52" fmla="*/ 128963 w 395573"/>
                <a:gd name="connsiteY52" fmla="*/ 464749 h 514787"/>
                <a:gd name="connsiteX53" fmla="*/ 267035 w 395573"/>
                <a:gd name="connsiteY53" fmla="*/ 453152 h 514787"/>
                <a:gd name="connsiteX54" fmla="*/ 267035 w 395573"/>
                <a:gd name="connsiteY54" fmla="*/ 434728 h 514787"/>
                <a:gd name="connsiteX55" fmla="*/ 266114 w 395573"/>
                <a:gd name="connsiteY55" fmla="*/ 474665 h 514787"/>
                <a:gd name="connsiteX56" fmla="*/ 231027 w 395573"/>
                <a:gd name="connsiteY56" fmla="*/ 477374 h 514787"/>
                <a:gd name="connsiteX57" fmla="*/ 136496 w 395573"/>
                <a:gd name="connsiteY57" fmla="*/ 485096 h 514787"/>
                <a:gd name="connsiteX58" fmla="*/ 132052 w 395573"/>
                <a:gd name="connsiteY58" fmla="*/ 486072 h 514787"/>
                <a:gd name="connsiteX59" fmla="*/ 129234 w 395573"/>
                <a:gd name="connsiteY59" fmla="*/ 489594 h 514787"/>
                <a:gd name="connsiteX60" fmla="*/ 132215 w 395573"/>
                <a:gd name="connsiteY60" fmla="*/ 492114 h 514787"/>
                <a:gd name="connsiteX61" fmla="*/ 138311 w 395573"/>
                <a:gd name="connsiteY61" fmla="*/ 492303 h 514787"/>
                <a:gd name="connsiteX62" fmla="*/ 253325 w 395573"/>
                <a:gd name="connsiteY62" fmla="*/ 492303 h 514787"/>
                <a:gd name="connsiteX63" fmla="*/ 267197 w 395573"/>
                <a:gd name="connsiteY63" fmla="*/ 477266 h 514787"/>
                <a:gd name="connsiteX64" fmla="*/ 266114 w 395573"/>
                <a:gd name="connsiteY64" fmla="*/ 474665 h 514787"/>
                <a:gd name="connsiteX65" fmla="*/ 107315 w 395573"/>
                <a:gd name="connsiteY65" fmla="*/ 451689 h 514787"/>
                <a:gd name="connsiteX66" fmla="*/ 107315 w 395573"/>
                <a:gd name="connsiteY66" fmla="*/ 404112 h 514787"/>
                <a:gd name="connsiteX67" fmla="*/ 73502 w 395573"/>
                <a:gd name="connsiteY67" fmla="*/ 451689 h 514787"/>
                <a:gd name="connsiteX68" fmla="*/ 107315 w 395573"/>
                <a:gd name="connsiteY68" fmla="*/ 451689 h 514787"/>
                <a:gd name="connsiteX69" fmla="*/ 288873 w 395573"/>
                <a:gd name="connsiteY69" fmla="*/ 451310 h 514787"/>
                <a:gd name="connsiteX70" fmla="*/ 322578 w 395573"/>
                <a:gd name="connsiteY70" fmla="*/ 451310 h 514787"/>
                <a:gd name="connsiteX71" fmla="*/ 292530 w 395573"/>
                <a:gd name="connsiteY71" fmla="*/ 409179 h 514787"/>
                <a:gd name="connsiteX72" fmla="*/ 288873 w 395573"/>
                <a:gd name="connsiteY72" fmla="*/ 404844 h 514787"/>
                <a:gd name="connsiteX73" fmla="*/ 288873 w 395573"/>
                <a:gd name="connsiteY73" fmla="*/ 451310 h 51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5573" h="514787">
                  <a:moveTo>
                    <a:pt x="107857" y="473744"/>
                  </a:moveTo>
                  <a:cubicBezTo>
                    <a:pt x="94933" y="473744"/>
                    <a:pt x="83202" y="473663"/>
                    <a:pt x="71470" y="473771"/>
                  </a:cubicBezTo>
                  <a:cubicBezTo>
                    <a:pt x="62746" y="473852"/>
                    <a:pt x="55241" y="471685"/>
                    <a:pt x="50905" y="463258"/>
                  </a:cubicBezTo>
                  <a:cubicBezTo>
                    <a:pt x="46625" y="454941"/>
                    <a:pt x="49957" y="447923"/>
                    <a:pt x="54780" y="441177"/>
                  </a:cubicBezTo>
                  <a:cubicBezTo>
                    <a:pt x="69953" y="419962"/>
                    <a:pt x="85152" y="398775"/>
                    <a:pt x="100325" y="377587"/>
                  </a:cubicBezTo>
                  <a:cubicBezTo>
                    <a:pt x="101788" y="375555"/>
                    <a:pt x="103116" y="373387"/>
                    <a:pt x="104796" y="370814"/>
                  </a:cubicBezTo>
                  <a:cubicBezTo>
                    <a:pt x="42750" y="334155"/>
                    <a:pt x="6851" y="280509"/>
                    <a:pt x="2434" y="208628"/>
                  </a:cubicBezTo>
                  <a:cubicBezTo>
                    <a:pt x="-1142" y="150295"/>
                    <a:pt x="19205" y="99764"/>
                    <a:pt x="60714" y="58229"/>
                  </a:cubicBezTo>
                  <a:cubicBezTo>
                    <a:pt x="139964" y="-21156"/>
                    <a:pt x="273321" y="-15521"/>
                    <a:pt x="346637" y="69338"/>
                  </a:cubicBezTo>
                  <a:cubicBezTo>
                    <a:pt x="422067" y="156608"/>
                    <a:pt x="409821" y="304189"/>
                    <a:pt x="291392" y="371057"/>
                  </a:cubicBezTo>
                  <a:cubicBezTo>
                    <a:pt x="301309" y="384984"/>
                    <a:pt x="311198" y="398883"/>
                    <a:pt x="321087" y="412755"/>
                  </a:cubicBezTo>
                  <a:cubicBezTo>
                    <a:pt x="328213" y="422753"/>
                    <a:pt x="335393" y="432696"/>
                    <a:pt x="342465" y="442721"/>
                  </a:cubicBezTo>
                  <a:cubicBezTo>
                    <a:pt x="347017" y="449142"/>
                    <a:pt x="349238" y="455943"/>
                    <a:pt x="345228" y="463529"/>
                  </a:cubicBezTo>
                  <a:cubicBezTo>
                    <a:pt x="341137" y="471251"/>
                    <a:pt x="334255" y="473744"/>
                    <a:pt x="326046" y="473744"/>
                  </a:cubicBezTo>
                  <a:cubicBezTo>
                    <a:pt x="313826" y="473744"/>
                    <a:pt x="301607" y="473744"/>
                    <a:pt x="288412" y="473744"/>
                  </a:cubicBezTo>
                  <a:cubicBezTo>
                    <a:pt x="288412" y="479542"/>
                    <a:pt x="288493" y="484581"/>
                    <a:pt x="288385" y="489621"/>
                  </a:cubicBezTo>
                  <a:cubicBezTo>
                    <a:pt x="288060" y="504143"/>
                    <a:pt x="279146" y="513112"/>
                    <a:pt x="264786" y="513139"/>
                  </a:cubicBezTo>
                  <a:cubicBezTo>
                    <a:pt x="220243" y="513193"/>
                    <a:pt x="175701" y="513193"/>
                    <a:pt x="131158" y="513139"/>
                  </a:cubicBezTo>
                  <a:cubicBezTo>
                    <a:pt x="117232" y="513112"/>
                    <a:pt x="108291" y="504171"/>
                    <a:pt x="107857" y="490109"/>
                  </a:cubicBezTo>
                  <a:cubicBezTo>
                    <a:pt x="107722" y="485015"/>
                    <a:pt x="107857" y="479921"/>
                    <a:pt x="107857" y="473744"/>
                  </a:cubicBezTo>
                  <a:close/>
                  <a:moveTo>
                    <a:pt x="267523" y="373685"/>
                  </a:moveTo>
                  <a:cubicBezTo>
                    <a:pt x="266357" y="364257"/>
                    <a:pt x="268390" y="357700"/>
                    <a:pt x="277195" y="353555"/>
                  </a:cubicBezTo>
                  <a:cubicBezTo>
                    <a:pt x="300035" y="342825"/>
                    <a:pt x="318920" y="326786"/>
                    <a:pt x="334472" y="307088"/>
                  </a:cubicBezTo>
                  <a:cubicBezTo>
                    <a:pt x="364384" y="269211"/>
                    <a:pt x="377172" y="226050"/>
                    <a:pt x="371943" y="178066"/>
                  </a:cubicBezTo>
                  <a:cubicBezTo>
                    <a:pt x="368014" y="142031"/>
                    <a:pt x="353763" y="110033"/>
                    <a:pt x="329676" y="82885"/>
                  </a:cubicBezTo>
                  <a:cubicBezTo>
                    <a:pt x="294481" y="43219"/>
                    <a:pt x="249857" y="22736"/>
                    <a:pt x="196997" y="22817"/>
                  </a:cubicBezTo>
                  <a:cubicBezTo>
                    <a:pt x="154757" y="22872"/>
                    <a:pt x="117232" y="37529"/>
                    <a:pt x="84583" y="65003"/>
                  </a:cubicBezTo>
                  <a:cubicBezTo>
                    <a:pt x="18989" y="120139"/>
                    <a:pt x="3762" y="218816"/>
                    <a:pt x="50147" y="290832"/>
                  </a:cubicBezTo>
                  <a:cubicBezTo>
                    <a:pt x="67568" y="317899"/>
                    <a:pt x="90056" y="339330"/>
                    <a:pt x="118966" y="353609"/>
                  </a:cubicBezTo>
                  <a:cubicBezTo>
                    <a:pt x="126335" y="357239"/>
                    <a:pt x="129885" y="362198"/>
                    <a:pt x="128991" y="370543"/>
                  </a:cubicBezTo>
                  <a:cubicBezTo>
                    <a:pt x="128503" y="375230"/>
                    <a:pt x="128909" y="379998"/>
                    <a:pt x="128909" y="384848"/>
                  </a:cubicBezTo>
                  <a:cubicBezTo>
                    <a:pt x="131212" y="384848"/>
                    <a:pt x="132215" y="384930"/>
                    <a:pt x="133217" y="384848"/>
                  </a:cubicBezTo>
                  <a:cubicBezTo>
                    <a:pt x="151533" y="383412"/>
                    <a:pt x="169848" y="381841"/>
                    <a:pt x="188191" y="380540"/>
                  </a:cubicBezTo>
                  <a:cubicBezTo>
                    <a:pt x="194856" y="380053"/>
                    <a:pt x="198947" y="383466"/>
                    <a:pt x="199706" y="390159"/>
                  </a:cubicBezTo>
                  <a:cubicBezTo>
                    <a:pt x="200356" y="395930"/>
                    <a:pt x="196075" y="400482"/>
                    <a:pt x="189465" y="401267"/>
                  </a:cubicBezTo>
                  <a:cubicBezTo>
                    <a:pt x="184642" y="401863"/>
                    <a:pt x="179792" y="402107"/>
                    <a:pt x="174969" y="402541"/>
                  </a:cubicBezTo>
                  <a:cubicBezTo>
                    <a:pt x="159797" y="403868"/>
                    <a:pt x="144624" y="405196"/>
                    <a:pt x="129560" y="406523"/>
                  </a:cubicBezTo>
                  <a:cubicBezTo>
                    <a:pt x="129560" y="413080"/>
                    <a:pt x="129560" y="418797"/>
                    <a:pt x="129560" y="424541"/>
                  </a:cubicBezTo>
                  <a:cubicBezTo>
                    <a:pt x="132486" y="424541"/>
                    <a:pt x="134789" y="424704"/>
                    <a:pt x="137065" y="424514"/>
                  </a:cubicBezTo>
                  <a:cubicBezTo>
                    <a:pt x="154622" y="423051"/>
                    <a:pt x="172179" y="421534"/>
                    <a:pt x="189735" y="420043"/>
                  </a:cubicBezTo>
                  <a:cubicBezTo>
                    <a:pt x="214147" y="417984"/>
                    <a:pt x="238586" y="416006"/>
                    <a:pt x="262998" y="413703"/>
                  </a:cubicBezTo>
                  <a:cubicBezTo>
                    <a:pt x="264542" y="413568"/>
                    <a:pt x="266981" y="411265"/>
                    <a:pt x="267143" y="409748"/>
                  </a:cubicBezTo>
                  <a:cubicBezTo>
                    <a:pt x="267685" y="405088"/>
                    <a:pt x="267333" y="400292"/>
                    <a:pt x="267333" y="394873"/>
                  </a:cubicBezTo>
                  <a:cubicBezTo>
                    <a:pt x="257416" y="395767"/>
                    <a:pt x="248828" y="396715"/>
                    <a:pt x="240185" y="397230"/>
                  </a:cubicBezTo>
                  <a:cubicBezTo>
                    <a:pt x="234278" y="397582"/>
                    <a:pt x="228778" y="395415"/>
                    <a:pt x="228101" y="389183"/>
                  </a:cubicBezTo>
                  <a:cubicBezTo>
                    <a:pt x="227721" y="385661"/>
                    <a:pt x="230051" y="381028"/>
                    <a:pt x="232598" y="378264"/>
                  </a:cubicBezTo>
                  <a:cubicBezTo>
                    <a:pt x="234441" y="376259"/>
                    <a:pt x="238694" y="376124"/>
                    <a:pt x="241919" y="375799"/>
                  </a:cubicBezTo>
                  <a:cubicBezTo>
                    <a:pt x="249993" y="374878"/>
                    <a:pt x="258121" y="374390"/>
                    <a:pt x="267523" y="373685"/>
                  </a:cubicBezTo>
                  <a:close/>
                  <a:moveTo>
                    <a:pt x="267035" y="434728"/>
                  </a:moveTo>
                  <a:cubicBezTo>
                    <a:pt x="246877" y="436327"/>
                    <a:pt x="227586" y="437844"/>
                    <a:pt x="208295" y="439443"/>
                  </a:cubicBezTo>
                  <a:cubicBezTo>
                    <a:pt x="183639" y="441475"/>
                    <a:pt x="158957" y="443453"/>
                    <a:pt x="134301" y="445729"/>
                  </a:cubicBezTo>
                  <a:cubicBezTo>
                    <a:pt x="132404" y="445891"/>
                    <a:pt x="129424" y="448032"/>
                    <a:pt x="129207" y="449576"/>
                  </a:cubicBezTo>
                  <a:cubicBezTo>
                    <a:pt x="128530" y="454209"/>
                    <a:pt x="128963" y="459005"/>
                    <a:pt x="128963" y="464749"/>
                  </a:cubicBezTo>
                  <a:cubicBezTo>
                    <a:pt x="175863" y="460820"/>
                    <a:pt x="221436" y="456973"/>
                    <a:pt x="267035" y="453152"/>
                  </a:cubicBezTo>
                  <a:cubicBezTo>
                    <a:pt x="267035" y="446460"/>
                    <a:pt x="267035" y="441150"/>
                    <a:pt x="267035" y="434728"/>
                  </a:cubicBezTo>
                  <a:close/>
                  <a:moveTo>
                    <a:pt x="266114" y="474665"/>
                  </a:moveTo>
                  <a:cubicBezTo>
                    <a:pt x="254382" y="475586"/>
                    <a:pt x="242704" y="476453"/>
                    <a:pt x="231027" y="477374"/>
                  </a:cubicBezTo>
                  <a:cubicBezTo>
                    <a:pt x="199516" y="479921"/>
                    <a:pt x="168006" y="482495"/>
                    <a:pt x="136496" y="485096"/>
                  </a:cubicBezTo>
                  <a:cubicBezTo>
                    <a:pt x="134978" y="485232"/>
                    <a:pt x="133271" y="485313"/>
                    <a:pt x="132052" y="486072"/>
                  </a:cubicBezTo>
                  <a:cubicBezTo>
                    <a:pt x="130806" y="486830"/>
                    <a:pt x="129587" y="488239"/>
                    <a:pt x="129234" y="489594"/>
                  </a:cubicBezTo>
                  <a:cubicBezTo>
                    <a:pt x="129072" y="490163"/>
                    <a:pt x="131023" y="491843"/>
                    <a:pt x="132215" y="492114"/>
                  </a:cubicBezTo>
                  <a:cubicBezTo>
                    <a:pt x="134166" y="492574"/>
                    <a:pt x="136279" y="492303"/>
                    <a:pt x="138311" y="492303"/>
                  </a:cubicBezTo>
                  <a:cubicBezTo>
                    <a:pt x="176649" y="492303"/>
                    <a:pt x="214987" y="492303"/>
                    <a:pt x="253325" y="492303"/>
                  </a:cubicBezTo>
                  <a:cubicBezTo>
                    <a:pt x="268335" y="492303"/>
                    <a:pt x="268335" y="492303"/>
                    <a:pt x="267197" y="477266"/>
                  </a:cubicBezTo>
                  <a:cubicBezTo>
                    <a:pt x="267143" y="476778"/>
                    <a:pt x="266818" y="476345"/>
                    <a:pt x="266114" y="474665"/>
                  </a:cubicBezTo>
                  <a:close/>
                  <a:moveTo>
                    <a:pt x="107315" y="451689"/>
                  </a:moveTo>
                  <a:cubicBezTo>
                    <a:pt x="107315" y="436029"/>
                    <a:pt x="107315" y="421181"/>
                    <a:pt x="107315" y="404112"/>
                  </a:cubicBezTo>
                  <a:cubicBezTo>
                    <a:pt x="95475" y="420775"/>
                    <a:pt x="84854" y="435704"/>
                    <a:pt x="73502" y="451689"/>
                  </a:cubicBezTo>
                  <a:cubicBezTo>
                    <a:pt x="85776" y="451689"/>
                    <a:pt x="96153" y="451689"/>
                    <a:pt x="107315" y="451689"/>
                  </a:cubicBezTo>
                  <a:close/>
                  <a:moveTo>
                    <a:pt x="288873" y="451310"/>
                  </a:moveTo>
                  <a:cubicBezTo>
                    <a:pt x="299927" y="451310"/>
                    <a:pt x="310629" y="451310"/>
                    <a:pt x="322578" y="451310"/>
                  </a:cubicBezTo>
                  <a:cubicBezTo>
                    <a:pt x="312065" y="436571"/>
                    <a:pt x="302311" y="422861"/>
                    <a:pt x="292530" y="409179"/>
                  </a:cubicBezTo>
                  <a:cubicBezTo>
                    <a:pt x="291718" y="408041"/>
                    <a:pt x="290715" y="407038"/>
                    <a:pt x="288873" y="404844"/>
                  </a:cubicBezTo>
                  <a:cubicBezTo>
                    <a:pt x="288873" y="421263"/>
                    <a:pt x="288873" y="436137"/>
                    <a:pt x="288873" y="451310"/>
                  </a:cubicBezTo>
                  <a:close/>
                </a:path>
              </a:pathLst>
            </a:custGeom>
            <a:solidFill>
              <a:srgbClr val="000000"/>
            </a:solidFill>
            <a:ln w="9525"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xmlns="" id="{854CB982-5732-420C-BF91-63D6D7BFB127}"/>
                </a:ext>
              </a:extLst>
            </p:cNvPr>
            <p:cNvSpPr/>
            <p:nvPr/>
          </p:nvSpPr>
          <p:spPr>
            <a:xfrm>
              <a:off x="1500278" y="2156551"/>
              <a:ext cx="24385" cy="116504"/>
            </a:xfrm>
            <a:custGeom>
              <a:avLst/>
              <a:gdLst>
                <a:gd name="connsiteX0" fmla="*/ 22671 w 24384"/>
                <a:gd name="connsiteY0" fmla="*/ 59019 h 116504"/>
                <a:gd name="connsiteX1" fmla="*/ 22644 w 24384"/>
                <a:gd name="connsiteY1" fmla="*/ 103480 h 116504"/>
                <a:gd name="connsiteX2" fmla="*/ 12131 w 24384"/>
                <a:gd name="connsiteY2" fmla="*/ 115347 h 116504"/>
                <a:gd name="connsiteX3" fmla="*/ 2107 w 24384"/>
                <a:gd name="connsiteY3" fmla="*/ 103995 h 116504"/>
                <a:gd name="connsiteX4" fmla="*/ 2079 w 24384"/>
                <a:gd name="connsiteY4" fmla="*/ 14313 h 116504"/>
                <a:gd name="connsiteX5" fmla="*/ 12104 w 24384"/>
                <a:gd name="connsiteY5" fmla="*/ 2040 h 116504"/>
                <a:gd name="connsiteX6" fmla="*/ 22671 w 24384"/>
                <a:gd name="connsiteY6" fmla="*/ 14557 h 116504"/>
                <a:gd name="connsiteX7" fmla="*/ 22671 w 24384"/>
                <a:gd name="connsiteY7" fmla="*/ 59019 h 1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 h="116504">
                  <a:moveTo>
                    <a:pt x="22671" y="59019"/>
                  </a:moveTo>
                  <a:cubicBezTo>
                    <a:pt x="22671" y="73839"/>
                    <a:pt x="22752" y="88660"/>
                    <a:pt x="22644" y="103480"/>
                  </a:cubicBezTo>
                  <a:cubicBezTo>
                    <a:pt x="22590" y="111852"/>
                    <a:pt x="19338" y="115347"/>
                    <a:pt x="12131" y="115347"/>
                  </a:cubicBezTo>
                  <a:cubicBezTo>
                    <a:pt x="5114" y="115347"/>
                    <a:pt x="2134" y="112258"/>
                    <a:pt x="2107" y="103995"/>
                  </a:cubicBezTo>
                  <a:cubicBezTo>
                    <a:pt x="1998" y="74110"/>
                    <a:pt x="2025" y="44225"/>
                    <a:pt x="2079" y="14313"/>
                  </a:cubicBezTo>
                  <a:cubicBezTo>
                    <a:pt x="2107" y="7540"/>
                    <a:pt x="6604" y="2284"/>
                    <a:pt x="12104" y="2040"/>
                  </a:cubicBezTo>
                  <a:cubicBezTo>
                    <a:pt x="17848" y="1796"/>
                    <a:pt x="22617" y="7323"/>
                    <a:pt x="22671" y="14557"/>
                  </a:cubicBezTo>
                  <a:cubicBezTo>
                    <a:pt x="22725" y="29378"/>
                    <a:pt x="22671" y="44198"/>
                    <a:pt x="22671" y="59019"/>
                  </a:cubicBezTo>
                  <a:close/>
                </a:path>
              </a:pathLst>
            </a:custGeom>
            <a:solidFill>
              <a:srgbClr val="000000"/>
            </a:solidFill>
            <a:ln w="9525"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xmlns="" id="{03C388CC-539D-447C-8DB6-1D6DB17A0068}"/>
                </a:ext>
              </a:extLst>
            </p:cNvPr>
            <p:cNvSpPr/>
            <p:nvPr/>
          </p:nvSpPr>
          <p:spPr>
            <a:xfrm>
              <a:off x="1606246" y="2156531"/>
              <a:ext cx="24385" cy="116504"/>
            </a:xfrm>
            <a:custGeom>
              <a:avLst/>
              <a:gdLst>
                <a:gd name="connsiteX0" fmla="*/ 2050 w 24384"/>
                <a:gd name="connsiteY0" fmla="*/ 58687 h 116504"/>
                <a:gd name="connsiteX1" fmla="*/ 2077 w 24384"/>
                <a:gd name="connsiteY1" fmla="*/ 15011 h 116504"/>
                <a:gd name="connsiteX2" fmla="*/ 12210 w 24384"/>
                <a:gd name="connsiteY2" fmla="*/ 2033 h 116504"/>
                <a:gd name="connsiteX3" fmla="*/ 22668 w 24384"/>
                <a:gd name="connsiteY3" fmla="*/ 14659 h 116504"/>
                <a:gd name="connsiteX4" fmla="*/ 22668 w 24384"/>
                <a:gd name="connsiteY4" fmla="*/ 103554 h 116504"/>
                <a:gd name="connsiteX5" fmla="*/ 12264 w 24384"/>
                <a:gd name="connsiteY5" fmla="*/ 115340 h 116504"/>
                <a:gd name="connsiteX6" fmla="*/ 2077 w 24384"/>
                <a:gd name="connsiteY6" fmla="*/ 103121 h 116504"/>
                <a:gd name="connsiteX7" fmla="*/ 2050 w 24384"/>
                <a:gd name="connsiteY7" fmla="*/ 58687 h 1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 h="116504">
                  <a:moveTo>
                    <a:pt x="2050" y="58687"/>
                  </a:moveTo>
                  <a:cubicBezTo>
                    <a:pt x="2050" y="44137"/>
                    <a:pt x="1996" y="29560"/>
                    <a:pt x="2077" y="15011"/>
                  </a:cubicBezTo>
                  <a:cubicBezTo>
                    <a:pt x="2104" y="7614"/>
                    <a:pt x="6493" y="2141"/>
                    <a:pt x="12210" y="2033"/>
                  </a:cubicBezTo>
                  <a:cubicBezTo>
                    <a:pt x="17900" y="1952"/>
                    <a:pt x="22641" y="7479"/>
                    <a:pt x="22668" y="14659"/>
                  </a:cubicBezTo>
                  <a:cubicBezTo>
                    <a:pt x="22750" y="44300"/>
                    <a:pt x="22750" y="73941"/>
                    <a:pt x="22668" y="103554"/>
                  </a:cubicBezTo>
                  <a:cubicBezTo>
                    <a:pt x="22641" y="112333"/>
                    <a:pt x="19634" y="115503"/>
                    <a:pt x="12264" y="115340"/>
                  </a:cubicBezTo>
                  <a:cubicBezTo>
                    <a:pt x="5193" y="115205"/>
                    <a:pt x="2131" y="111628"/>
                    <a:pt x="2077" y="103121"/>
                  </a:cubicBezTo>
                  <a:cubicBezTo>
                    <a:pt x="1996" y="88328"/>
                    <a:pt x="2050" y="73507"/>
                    <a:pt x="2050" y="58687"/>
                  </a:cubicBezTo>
                  <a:close/>
                </a:path>
              </a:pathLst>
            </a:custGeom>
            <a:solidFill>
              <a:srgbClr val="000000"/>
            </a:solidFill>
            <a:ln w="9525"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xmlns="" id="{7F14567C-41B8-420E-B820-BB06C2E4291B}"/>
                </a:ext>
              </a:extLst>
            </p:cNvPr>
            <p:cNvSpPr/>
            <p:nvPr/>
          </p:nvSpPr>
          <p:spPr>
            <a:xfrm>
              <a:off x="1553014" y="2156830"/>
              <a:ext cx="24385" cy="48769"/>
            </a:xfrm>
            <a:custGeom>
              <a:avLst/>
              <a:gdLst>
                <a:gd name="connsiteX0" fmla="*/ 22986 w 24384"/>
                <a:gd name="connsiteY0" fmla="*/ 25956 h 48769"/>
                <a:gd name="connsiteX1" fmla="*/ 22905 w 24384"/>
                <a:gd name="connsiteY1" fmla="*/ 39720 h 48769"/>
                <a:gd name="connsiteX2" fmla="*/ 12257 w 24384"/>
                <a:gd name="connsiteY2" fmla="*/ 49203 h 48769"/>
                <a:gd name="connsiteX3" fmla="*/ 2313 w 24384"/>
                <a:gd name="connsiteY3" fmla="*/ 39801 h 48769"/>
                <a:gd name="connsiteX4" fmla="*/ 2259 w 24384"/>
                <a:gd name="connsiteY4" fmla="*/ 12274 h 48769"/>
                <a:gd name="connsiteX5" fmla="*/ 12528 w 24384"/>
                <a:gd name="connsiteY5" fmla="*/ 2032 h 48769"/>
                <a:gd name="connsiteX6" fmla="*/ 22905 w 24384"/>
                <a:gd name="connsiteY6" fmla="*/ 12192 h 48769"/>
                <a:gd name="connsiteX7" fmla="*/ 22986 w 24384"/>
                <a:gd name="connsiteY7" fmla="*/ 25956 h 4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 h="48769">
                  <a:moveTo>
                    <a:pt x="22986" y="25956"/>
                  </a:moveTo>
                  <a:cubicBezTo>
                    <a:pt x="22986" y="30535"/>
                    <a:pt x="23284" y="35168"/>
                    <a:pt x="22905" y="39720"/>
                  </a:cubicBezTo>
                  <a:cubicBezTo>
                    <a:pt x="22363" y="46006"/>
                    <a:pt x="18678" y="49366"/>
                    <a:pt x="12257" y="49203"/>
                  </a:cubicBezTo>
                  <a:cubicBezTo>
                    <a:pt x="6215" y="49067"/>
                    <a:pt x="2584" y="45681"/>
                    <a:pt x="2313" y="39801"/>
                  </a:cubicBezTo>
                  <a:cubicBezTo>
                    <a:pt x="1934" y="30644"/>
                    <a:pt x="1961" y="21432"/>
                    <a:pt x="2259" y="12274"/>
                  </a:cubicBezTo>
                  <a:cubicBezTo>
                    <a:pt x="2476" y="5961"/>
                    <a:pt x="6702" y="2059"/>
                    <a:pt x="12528" y="2032"/>
                  </a:cubicBezTo>
                  <a:cubicBezTo>
                    <a:pt x="18380" y="2005"/>
                    <a:pt x="22471" y="5880"/>
                    <a:pt x="22905" y="12192"/>
                  </a:cubicBezTo>
                  <a:cubicBezTo>
                    <a:pt x="23257" y="16744"/>
                    <a:pt x="22986" y="21350"/>
                    <a:pt x="22986" y="25956"/>
                  </a:cubicBezTo>
                  <a:close/>
                </a:path>
              </a:pathLst>
            </a:custGeom>
            <a:solidFill>
              <a:srgbClr val="000000"/>
            </a:solidFill>
            <a:ln w="9525"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xmlns="" id="{BD0F7DAF-67DD-45CE-8E12-15C9E9688B28}"/>
                </a:ext>
              </a:extLst>
            </p:cNvPr>
            <p:cNvSpPr/>
            <p:nvPr/>
          </p:nvSpPr>
          <p:spPr>
            <a:xfrm>
              <a:off x="1553003" y="2222966"/>
              <a:ext cx="24385" cy="37932"/>
            </a:xfrm>
            <a:custGeom>
              <a:avLst/>
              <a:gdLst>
                <a:gd name="connsiteX0" fmla="*/ 22969 w 24384"/>
                <a:gd name="connsiteY0" fmla="*/ 19264 h 37931"/>
                <a:gd name="connsiteX1" fmla="*/ 22915 w 24384"/>
                <a:gd name="connsiteY1" fmla="*/ 26905 h 37931"/>
                <a:gd name="connsiteX2" fmla="*/ 12647 w 24384"/>
                <a:gd name="connsiteY2" fmla="*/ 36089 h 37931"/>
                <a:gd name="connsiteX3" fmla="*/ 2324 w 24384"/>
                <a:gd name="connsiteY3" fmla="*/ 26986 h 37931"/>
                <a:gd name="connsiteX4" fmla="*/ 2188 w 24384"/>
                <a:gd name="connsiteY4" fmla="*/ 14008 h 37931"/>
                <a:gd name="connsiteX5" fmla="*/ 12538 w 24384"/>
                <a:gd name="connsiteY5" fmla="*/ 2032 h 37931"/>
                <a:gd name="connsiteX6" fmla="*/ 22997 w 24384"/>
                <a:gd name="connsiteY6" fmla="*/ 13926 h 37931"/>
                <a:gd name="connsiteX7" fmla="*/ 22997 w 24384"/>
                <a:gd name="connsiteY7" fmla="*/ 19264 h 37931"/>
                <a:gd name="connsiteX8" fmla="*/ 22969 w 24384"/>
                <a:gd name="connsiteY8" fmla="*/ 19264 h 3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 h="37931">
                  <a:moveTo>
                    <a:pt x="22969" y="19264"/>
                  </a:moveTo>
                  <a:cubicBezTo>
                    <a:pt x="22969" y="21811"/>
                    <a:pt x="23240" y="24385"/>
                    <a:pt x="22915" y="26905"/>
                  </a:cubicBezTo>
                  <a:cubicBezTo>
                    <a:pt x="22184" y="32838"/>
                    <a:pt x="18553" y="36062"/>
                    <a:pt x="12647" y="36089"/>
                  </a:cubicBezTo>
                  <a:cubicBezTo>
                    <a:pt x="6740" y="36116"/>
                    <a:pt x="2974" y="32919"/>
                    <a:pt x="2324" y="26986"/>
                  </a:cubicBezTo>
                  <a:cubicBezTo>
                    <a:pt x="1863" y="22705"/>
                    <a:pt x="2053" y="18343"/>
                    <a:pt x="2188" y="14008"/>
                  </a:cubicBezTo>
                  <a:cubicBezTo>
                    <a:pt x="2405" y="7288"/>
                    <a:pt x="7011" y="2059"/>
                    <a:pt x="12538" y="2032"/>
                  </a:cubicBezTo>
                  <a:cubicBezTo>
                    <a:pt x="18065" y="2005"/>
                    <a:pt x="22699" y="7234"/>
                    <a:pt x="22997" y="13926"/>
                  </a:cubicBezTo>
                  <a:cubicBezTo>
                    <a:pt x="23078" y="15715"/>
                    <a:pt x="22997" y="17503"/>
                    <a:pt x="22997" y="19264"/>
                  </a:cubicBezTo>
                  <a:cubicBezTo>
                    <a:pt x="23024" y="19264"/>
                    <a:pt x="22997" y="19264"/>
                    <a:pt x="22969" y="19264"/>
                  </a:cubicBezTo>
                  <a:close/>
                </a:path>
              </a:pathLst>
            </a:custGeom>
            <a:solidFill>
              <a:srgbClr val="000000"/>
            </a:solidFill>
            <a:ln w="9525" cap="flat">
              <a:noFill/>
              <a:prstDash val="solid"/>
              <a:miter/>
            </a:ln>
          </p:spPr>
          <p:txBody>
            <a:bodyPr rtlCol="0" anchor="ctr"/>
            <a:lstStyle/>
            <a:p>
              <a:endParaRPr lang="de-DE"/>
            </a:p>
          </p:txBody>
        </p:sp>
        <p:sp>
          <p:nvSpPr>
            <p:cNvPr id="9" name="Freihandform: Form 8">
              <a:extLst>
                <a:ext uri="{FF2B5EF4-FFF2-40B4-BE49-F238E27FC236}">
                  <a16:creationId xmlns:a16="http://schemas.microsoft.com/office/drawing/2014/main" xmlns="" id="{F29F2A3B-FF9C-4521-8002-E04501619F3E}"/>
                </a:ext>
              </a:extLst>
            </p:cNvPr>
            <p:cNvSpPr/>
            <p:nvPr/>
          </p:nvSpPr>
          <p:spPr>
            <a:xfrm>
              <a:off x="1446840" y="1706144"/>
              <a:ext cx="235718" cy="249265"/>
            </a:xfrm>
            <a:custGeom>
              <a:avLst/>
              <a:gdLst>
                <a:gd name="connsiteX0" fmla="*/ 118322 w 235718"/>
                <a:gd name="connsiteY0" fmla="*/ 248077 h 249265"/>
                <a:gd name="connsiteX1" fmla="*/ 105263 w 235718"/>
                <a:gd name="connsiteY1" fmla="*/ 248050 h 249265"/>
                <a:gd name="connsiteX2" fmla="*/ 82666 w 235718"/>
                <a:gd name="connsiteY2" fmla="*/ 225589 h 249265"/>
                <a:gd name="connsiteX3" fmla="*/ 72885 w 235718"/>
                <a:gd name="connsiteY3" fmla="*/ 210877 h 249265"/>
                <a:gd name="connsiteX4" fmla="*/ 70853 w 235718"/>
                <a:gd name="connsiteY4" fmla="*/ 209820 h 249265"/>
                <a:gd name="connsiteX5" fmla="*/ 47363 w 235718"/>
                <a:gd name="connsiteY5" fmla="*/ 208005 h 249265"/>
                <a:gd name="connsiteX6" fmla="*/ 20431 w 235718"/>
                <a:gd name="connsiteY6" fmla="*/ 200364 h 249265"/>
                <a:gd name="connsiteX7" fmla="*/ 4094 w 235718"/>
                <a:gd name="connsiteY7" fmla="*/ 171780 h 249265"/>
                <a:gd name="connsiteX8" fmla="*/ 14389 w 235718"/>
                <a:gd name="connsiteY8" fmla="*/ 143792 h 249265"/>
                <a:gd name="connsiteX9" fmla="*/ 22138 w 235718"/>
                <a:gd name="connsiteY9" fmla="*/ 128484 h 249265"/>
                <a:gd name="connsiteX10" fmla="*/ 22057 w 235718"/>
                <a:gd name="connsiteY10" fmla="*/ 124663 h 249265"/>
                <a:gd name="connsiteX11" fmla="*/ 12628 w 235718"/>
                <a:gd name="connsiteY11" fmla="*/ 105697 h 249265"/>
                <a:gd name="connsiteX12" fmla="*/ 5421 w 235718"/>
                <a:gd name="connsiteY12" fmla="*/ 75569 h 249265"/>
                <a:gd name="connsiteX13" fmla="*/ 18833 w 235718"/>
                <a:gd name="connsiteY13" fmla="*/ 52349 h 249265"/>
                <a:gd name="connsiteX14" fmla="*/ 49016 w 235718"/>
                <a:gd name="connsiteY14" fmla="*/ 43517 h 249265"/>
                <a:gd name="connsiteX15" fmla="*/ 68632 w 235718"/>
                <a:gd name="connsiteY15" fmla="*/ 42433 h 249265"/>
                <a:gd name="connsiteX16" fmla="*/ 72669 w 235718"/>
                <a:gd name="connsiteY16" fmla="*/ 40292 h 249265"/>
                <a:gd name="connsiteX17" fmla="*/ 82666 w 235718"/>
                <a:gd name="connsiteY17" fmla="*/ 24930 h 249265"/>
                <a:gd name="connsiteX18" fmla="*/ 105425 w 235718"/>
                <a:gd name="connsiteY18" fmla="*/ 2279 h 249265"/>
                <a:gd name="connsiteX19" fmla="*/ 131517 w 235718"/>
                <a:gd name="connsiteY19" fmla="*/ 2252 h 249265"/>
                <a:gd name="connsiteX20" fmla="*/ 154980 w 235718"/>
                <a:gd name="connsiteY20" fmla="*/ 26637 h 249265"/>
                <a:gd name="connsiteX21" fmla="*/ 162811 w 235718"/>
                <a:gd name="connsiteY21" fmla="*/ 39561 h 249265"/>
                <a:gd name="connsiteX22" fmla="*/ 193021 w 235718"/>
                <a:gd name="connsiteY22" fmla="*/ 41783 h 249265"/>
                <a:gd name="connsiteX23" fmla="*/ 216105 w 235718"/>
                <a:gd name="connsiteY23" fmla="*/ 48773 h 249265"/>
                <a:gd name="connsiteX24" fmla="*/ 233120 w 235718"/>
                <a:gd name="connsiteY24" fmla="*/ 77845 h 249265"/>
                <a:gd name="connsiteX25" fmla="*/ 223528 w 235718"/>
                <a:gd name="connsiteY25" fmla="*/ 106700 h 249265"/>
                <a:gd name="connsiteX26" fmla="*/ 215454 w 235718"/>
                <a:gd name="connsiteY26" fmla="*/ 122550 h 249265"/>
                <a:gd name="connsiteX27" fmla="*/ 215509 w 235718"/>
                <a:gd name="connsiteY27" fmla="*/ 124067 h 249265"/>
                <a:gd name="connsiteX28" fmla="*/ 225777 w 235718"/>
                <a:gd name="connsiteY28" fmla="*/ 145661 h 249265"/>
                <a:gd name="connsiteX29" fmla="*/ 232117 w 235718"/>
                <a:gd name="connsiteY29" fmla="*/ 174679 h 249265"/>
                <a:gd name="connsiteX30" fmla="*/ 218381 w 235718"/>
                <a:gd name="connsiteY30" fmla="*/ 198603 h 249265"/>
                <a:gd name="connsiteX31" fmla="*/ 185841 w 235718"/>
                <a:gd name="connsiteY31" fmla="*/ 206054 h 249265"/>
                <a:gd name="connsiteX32" fmla="*/ 171074 w 235718"/>
                <a:gd name="connsiteY32" fmla="*/ 207002 h 249265"/>
                <a:gd name="connsiteX33" fmla="*/ 169774 w 235718"/>
                <a:gd name="connsiteY33" fmla="*/ 207815 h 249265"/>
                <a:gd name="connsiteX34" fmla="*/ 154276 w 235718"/>
                <a:gd name="connsiteY34" fmla="*/ 230303 h 249265"/>
                <a:gd name="connsiteX35" fmla="*/ 134416 w 235718"/>
                <a:gd name="connsiteY35" fmla="*/ 247941 h 249265"/>
                <a:gd name="connsiteX36" fmla="*/ 118295 w 235718"/>
                <a:gd name="connsiteY36" fmla="*/ 247968 h 249265"/>
                <a:gd name="connsiteX37" fmla="*/ 118322 w 235718"/>
                <a:gd name="connsiteY37" fmla="*/ 248077 h 249265"/>
                <a:gd name="connsiteX38" fmla="*/ 214316 w 235718"/>
                <a:gd name="connsiteY38" fmla="*/ 163543 h 249265"/>
                <a:gd name="connsiteX39" fmla="*/ 211390 w 235718"/>
                <a:gd name="connsiteY39" fmla="*/ 161078 h 249265"/>
                <a:gd name="connsiteX40" fmla="*/ 194484 w 235718"/>
                <a:gd name="connsiteY40" fmla="*/ 129405 h 249265"/>
                <a:gd name="connsiteX41" fmla="*/ 194511 w 235718"/>
                <a:gd name="connsiteY41" fmla="*/ 124040 h 249265"/>
                <a:gd name="connsiteX42" fmla="*/ 213368 w 235718"/>
                <a:gd name="connsiteY42" fmla="*/ 88113 h 249265"/>
                <a:gd name="connsiteX43" fmla="*/ 214018 w 235718"/>
                <a:gd name="connsiteY43" fmla="*/ 86406 h 249265"/>
                <a:gd name="connsiteX44" fmla="*/ 199361 w 235718"/>
                <a:gd name="connsiteY44" fmla="*/ 61561 h 249265"/>
                <a:gd name="connsiteX45" fmla="*/ 192560 w 235718"/>
                <a:gd name="connsiteY45" fmla="*/ 64975 h 249265"/>
                <a:gd name="connsiteX46" fmla="*/ 163894 w 235718"/>
                <a:gd name="connsiteY46" fmla="*/ 64487 h 249265"/>
                <a:gd name="connsiteX47" fmla="*/ 152732 w 235718"/>
                <a:gd name="connsiteY47" fmla="*/ 57795 h 249265"/>
                <a:gd name="connsiteX48" fmla="*/ 134362 w 235718"/>
                <a:gd name="connsiteY48" fmla="*/ 29346 h 249265"/>
                <a:gd name="connsiteX49" fmla="*/ 127941 w 235718"/>
                <a:gd name="connsiteY49" fmla="*/ 23223 h 249265"/>
                <a:gd name="connsiteX50" fmla="*/ 111061 w 235718"/>
                <a:gd name="connsiteY50" fmla="*/ 23169 h 249265"/>
                <a:gd name="connsiteX51" fmla="*/ 103204 w 235718"/>
                <a:gd name="connsiteY51" fmla="*/ 31053 h 249265"/>
                <a:gd name="connsiteX52" fmla="*/ 87489 w 235718"/>
                <a:gd name="connsiteY52" fmla="*/ 56495 h 249265"/>
                <a:gd name="connsiteX53" fmla="*/ 72913 w 235718"/>
                <a:gd name="connsiteY53" fmla="*/ 64975 h 249265"/>
                <a:gd name="connsiteX54" fmla="*/ 45575 w 235718"/>
                <a:gd name="connsiteY54" fmla="*/ 65273 h 249265"/>
                <a:gd name="connsiteX55" fmla="*/ 38070 w 235718"/>
                <a:gd name="connsiteY55" fmla="*/ 61588 h 249265"/>
                <a:gd name="connsiteX56" fmla="*/ 23087 w 235718"/>
                <a:gd name="connsiteY56" fmla="*/ 87517 h 249265"/>
                <a:gd name="connsiteX57" fmla="*/ 32028 w 235718"/>
                <a:gd name="connsiteY57" fmla="*/ 93288 h 249265"/>
                <a:gd name="connsiteX58" fmla="*/ 42107 w 235718"/>
                <a:gd name="connsiteY58" fmla="*/ 105941 h 249265"/>
                <a:gd name="connsiteX59" fmla="*/ 41781 w 235718"/>
                <a:gd name="connsiteY59" fmla="*/ 145526 h 249265"/>
                <a:gd name="connsiteX60" fmla="*/ 24333 w 235718"/>
                <a:gd name="connsiteY60" fmla="*/ 162676 h 249265"/>
                <a:gd name="connsiteX61" fmla="*/ 23628 w 235718"/>
                <a:gd name="connsiteY61" fmla="*/ 164085 h 249265"/>
                <a:gd name="connsiteX62" fmla="*/ 38259 w 235718"/>
                <a:gd name="connsiteY62" fmla="*/ 189337 h 249265"/>
                <a:gd name="connsiteX63" fmla="*/ 44437 w 235718"/>
                <a:gd name="connsiteY63" fmla="*/ 186031 h 249265"/>
                <a:gd name="connsiteX64" fmla="*/ 75161 w 235718"/>
                <a:gd name="connsiteY64" fmla="*/ 187142 h 249265"/>
                <a:gd name="connsiteX65" fmla="*/ 86432 w 235718"/>
                <a:gd name="connsiteY65" fmla="*/ 193591 h 249265"/>
                <a:gd name="connsiteX66" fmla="*/ 103339 w 235718"/>
                <a:gd name="connsiteY66" fmla="*/ 220766 h 249265"/>
                <a:gd name="connsiteX67" fmla="*/ 103908 w 235718"/>
                <a:gd name="connsiteY67" fmla="*/ 226564 h 249265"/>
                <a:gd name="connsiteX68" fmla="*/ 134362 w 235718"/>
                <a:gd name="connsiteY68" fmla="*/ 226564 h 249265"/>
                <a:gd name="connsiteX69" fmla="*/ 134335 w 235718"/>
                <a:gd name="connsiteY69" fmla="*/ 219059 h 249265"/>
                <a:gd name="connsiteX70" fmla="*/ 147909 w 235718"/>
                <a:gd name="connsiteY70" fmla="*/ 195270 h 249265"/>
                <a:gd name="connsiteX71" fmla="*/ 165872 w 235718"/>
                <a:gd name="connsiteY71" fmla="*/ 185029 h 249265"/>
                <a:gd name="connsiteX72" fmla="*/ 189932 w 235718"/>
                <a:gd name="connsiteY72" fmla="*/ 184352 h 249265"/>
                <a:gd name="connsiteX73" fmla="*/ 199388 w 235718"/>
                <a:gd name="connsiteY73" fmla="*/ 189310 h 249265"/>
                <a:gd name="connsiteX74" fmla="*/ 214316 w 235718"/>
                <a:gd name="connsiteY74" fmla="*/ 163543 h 24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35718" h="249265">
                  <a:moveTo>
                    <a:pt x="118322" y="248077"/>
                  </a:moveTo>
                  <a:cubicBezTo>
                    <a:pt x="113960" y="248077"/>
                    <a:pt x="109625" y="248158"/>
                    <a:pt x="105263" y="248050"/>
                  </a:cubicBezTo>
                  <a:cubicBezTo>
                    <a:pt x="91364" y="247725"/>
                    <a:pt x="82260" y="239461"/>
                    <a:pt x="82666" y="225589"/>
                  </a:cubicBezTo>
                  <a:cubicBezTo>
                    <a:pt x="82910" y="217433"/>
                    <a:pt x="80092" y="213180"/>
                    <a:pt x="72885" y="210877"/>
                  </a:cubicBezTo>
                  <a:cubicBezTo>
                    <a:pt x="72154" y="210633"/>
                    <a:pt x="71395" y="210335"/>
                    <a:pt x="70853" y="209820"/>
                  </a:cubicBezTo>
                  <a:cubicBezTo>
                    <a:pt x="63484" y="202721"/>
                    <a:pt x="56575" y="202450"/>
                    <a:pt x="47363" y="208005"/>
                  </a:cubicBezTo>
                  <a:cubicBezTo>
                    <a:pt x="37988" y="213640"/>
                    <a:pt x="26582" y="209739"/>
                    <a:pt x="20431" y="200364"/>
                  </a:cubicBezTo>
                  <a:cubicBezTo>
                    <a:pt x="14416" y="191206"/>
                    <a:pt x="8916" y="181615"/>
                    <a:pt x="4094" y="171780"/>
                  </a:cubicBezTo>
                  <a:cubicBezTo>
                    <a:pt x="-865" y="161674"/>
                    <a:pt x="3335" y="149861"/>
                    <a:pt x="14389" y="143792"/>
                  </a:cubicBezTo>
                  <a:cubicBezTo>
                    <a:pt x="21109" y="140107"/>
                    <a:pt x="23601" y="135691"/>
                    <a:pt x="22138" y="128484"/>
                  </a:cubicBezTo>
                  <a:cubicBezTo>
                    <a:pt x="21894" y="127237"/>
                    <a:pt x="21813" y="125883"/>
                    <a:pt x="22057" y="124663"/>
                  </a:cubicBezTo>
                  <a:cubicBezTo>
                    <a:pt x="23899" y="115831"/>
                    <a:pt x="20919" y="110276"/>
                    <a:pt x="12628" y="105697"/>
                  </a:cubicBezTo>
                  <a:cubicBezTo>
                    <a:pt x="1709" y="99683"/>
                    <a:pt x="-756" y="86705"/>
                    <a:pt x="5421" y="75569"/>
                  </a:cubicBezTo>
                  <a:cubicBezTo>
                    <a:pt x="9756" y="67739"/>
                    <a:pt x="14227" y="59990"/>
                    <a:pt x="18833" y="52349"/>
                  </a:cubicBezTo>
                  <a:cubicBezTo>
                    <a:pt x="25742" y="40888"/>
                    <a:pt x="37501" y="36933"/>
                    <a:pt x="49016" y="43517"/>
                  </a:cubicBezTo>
                  <a:cubicBezTo>
                    <a:pt x="56439" y="47770"/>
                    <a:pt x="62346" y="48475"/>
                    <a:pt x="68632" y="42433"/>
                  </a:cubicBezTo>
                  <a:cubicBezTo>
                    <a:pt x="69688" y="41403"/>
                    <a:pt x="71233" y="40726"/>
                    <a:pt x="72669" y="40292"/>
                  </a:cubicBezTo>
                  <a:cubicBezTo>
                    <a:pt x="80309" y="37908"/>
                    <a:pt x="82910" y="33167"/>
                    <a:pt x="82666" y="24930"/>
                  </a:cubicBezTo>
                  <a:cubicBezTo>
                    <a:pt x="82260" y="11573"/>
                    <a:pt x="91580" y="2848"/>
                    <a:pt x="105425" y="2279"/>
                  </a:cubicBezTo>
                  <a:cubicBezTo>
                    <a:pt x="114123" y="1927"/>
                    <a:pt x="122820" y="1981"/>
                    <a:pt x="131517" y="2252"/>
                  </a:cubicBezTo>
                  <a:cubicBezTo>
                    <a:pt x="146446" y="2713"/>
                    <a:pt x="155224" y="11518"/>
                    <a:pt x="154980" y="26637"/>
                  </a:cubicBezTo>
                  <a:cubicBezTo>
                    <a:pt x="154872" y="33194"/>
                    <a:pt x="157283" y="36174"/>
                    <a:pt x="162811" y="39561"/>
                  </a:cubicBezTo>
                  <a:cubicBezTo>
                    <a:pt x="172890" y="45738"/>
                    <a:pt x="181560" y="49369"/>
                    <a:pt x="193021" y="41783"/>
                  </a:cubicBezTo>
                  <a:cubicBezTo>
                    <a:pt x="199767" y="37312"/>
                    <a:pt x="211444" y="41674"/>
                    <a:pt x="216105" y="48773"/>
                  </a:cubicBezTo>
                  <a:cubicBezTo>
                    <a:pt x="222255" y="58147"/>
                    <a:pt x="228134" y="67820"/>
                    <a:pt x="233120" y="77845"/>
                  </a:cubicBezTo>
                  <a:cubicBezTo>
                    <a:pt x="238566" y="88764"/>
                    <a:pt x="234745" y="100712"/>
                    <a:pt x="223528" y="106700"/>
                  </a:cubicBezTo>
                  <a:cubicBezTo>
                    <a:pt x="216430" y="110493"/>
                    <a:pt x="213964" y="115126"/>
                    <a:pt x="215454" y="122550"/>
                  </a:cubicBezTo>
                  <a:cubicBezTo>
                    <a:pt x="215563" y="123038"/>
                    <a:pt x="215590" y="123580"/>
                    <a:pt x="215509" y="124067"/>
                  </a:cubicBezTo>
                  <a:cubicBezTo>
                    <a:pt x="213747" y="133740"/>
                    <a:pt x="216240" y="140242"/>
                    <a:pt x="225777" y="145661"/>
                  </a:cubicBezTo>
                  <a:cubicBezTo>
                    <a:pt x="236290" y="151649"/>
                    <a:pt x="237915" y="163679"/>
                    <a:pt x="232117" y="174679"/>
                  </a:cubicBezTo>
                  <a:cubicBezTo>
                    <a:pt x="227836" y="182807"/>
                    <a:pt x="223312" y="190854"/>
                    <a:pt x="218381" y="198603"/>
                  </a:cubicBezTo>
                  <a:cubicBezTo>
                    <a:pt x="210686" y="210714"/>
                    <a:pt x="198033" y="213776"/>
                    <a:pt x="185841" y="206054"/>
                  </a:cubicBezTo>
                  <a:cubicBezTo>
                    <a:pt x="180124" y="202450"/>
                    <a:pt x="175735" y="202098"/>
                    <a:pt x="171074" y="207002"/>
                  </a:cubicBezTo>
                  <a:cubicBezTo>
                    <a:pt x="170722" y="207354"/>
                    <a:pt x="170262" y="207625"/>
                    <a:pt x="169774" y="207815"/>
                  </a:cubicBezTo>
                  <a:cubicBezTo>
                    <a:pt x="159424" y="211744"/>
                    <a:pt x="153843" y="217867"/>
                    <a:pt x="154276" y="230303"/>
                  </a:cubicBezTo>
                  <a:cubicBezTo>
                    <a:pt x="154601" y="240165"/>
                    <a:pt x="144576" y="247508"/>
                    <a:pt x="134416" y="247941"/>
                  </a:cubicBezTo>
                  <a:cubicBezTo>
                    <a:pt x="129051" y="248158"/>
                    <a:pt x="123660" y="247968"/>
                    <a:pt x="118295" y="247968"/>
                  </a:cubicBezTo>
                  <a:cubicBezTo>
                    <a:pt x="118322" y="247995"/>
                    <a:pt x="118322" y="248050"/>
                    <a:pt x="118322" y="248077"/>
                  </a:cubicBezTo>
                  <a:close/>
                  <a:moveTo>
                    <a:pt x="214316" y="163543"/>
                  </a:moveTo>
                  <a:cubicBezTo>
                    <a:pt x="212935" y="162351"/>
                    <a:pt x="212257" y="161484"/>
                    <a:pt x="211390" y="161078"/>
                  </a:cubicBezTo>
                  <a:cubicBezTo>
                    <a:pt x="197626" y="154846"/>
                    <a:pt x="192099" y="144279"/>
                    <a:pt x="194484" y="129405"/>
                  </a:cubicBezTo>
                  <a:cubicBezTo>
                    <a:pt x="194755" y="127644"/>
                    <a:pt x="194809" y="125774"/>
                    <a:pt x="194511" y="124040"/>
                  </a:cubicBezTo>
                  <a:cubicBezTo>
                    <a:pt x="191612" y="107215"/>
                    <a:pt x="197518" y="95104"/>
                    <a:pt x="213368" y="88113"/>
                  </a:cubicBezTo>
                  <a:cubicBezTo>
                    <a:pt x="213666" y="87978"/>
                    <a:pt x="213720" y="87219"/>
                    <a:pt x="214018" y="86406"/>
                  </a:cubicBezTo>
                  <a:cubicBezTo>
                    <a:pt x="209250" y="78332"/>
                    <a:pt x="204373" y="70096"/>
                    <a:pt x="199361" y="61561"/>
                  </a:cubicBezTo>
                  <a:cubicBezTo>
                    <a:pt x="196597" y="62943"/>
                    <a:pt x="194429" y="63729"/>
                    <a:pt x="192560" y="64975"/>
                  </a:cubicBezTo>
                  <a:cubicBezTo>
                    <a:pt x="182860" y="71423"/>
                    <a:pt x="173377" y="70692"/>
                    <a:pt x="163894" y="64487"/>
                  </a:cubicBezTo>
                  <a:cubicBezTo>
                    <a:pt x="160264" y="62103"/>
                    <a:pt x="156714" y="59421"/>
                    <a:pt x="152732" y="57795"/>
                  </a:cubicBezTo>
                  <a:cubicBezTo>
                    <a:pt x="139889" y="52512"/>
                    <a:pt x="132953" y="43652"/>
                    <a:pt x="134362" y="29346"/>
                  </a:cubicBezTo>
                  <a:cubicBezTo>
                    <a:pt x="134850" y="24415"/>
                    <a:pt x="132276" y="23115"/>
                    <a:pt x="127941" y="23223"/>
                  </a:cubicBezTo>
                  <a:cubicBezTo>
                    <a:pt x="122305" y="23359"/>
                    <a:pt x="116669" y="23521"/>
                    <a:pt x="111061" y="23169"/>
                  </a:cubicBezTo>
                  <a:cubicBezTo>
                    <a:pt x="105127" y="22790"/>
                    <a:pt x="102689" y="24795"/>
                    <a:pt x="103204" y="31053"/>
                  </a:cubicBezTo>
                  <a:cubicBezTo>
                    <a:pt x="104233" y="43219"/>
                    <a:pt x="98516" y="51428"/>
                    <a:pt x="87489" y="56495"/>
                  </a:cubicBezTo>
                  <a:cubicBezTo>
                    <a:pt x="82395" y="58825"/>
                    <a:pt x="77681" y="61995"/>
                    <a:pt x="72913" y="64975"/>
                  </a:cubicBezTo>
                  <a:cubicBezTo>
                    <a:pt x="63809" y="70665"/>
                    <a:pt x="54787" y="71234"/>
                    <a:pt x="45575" y="65273"/>
                  </a:cubicBezTo>
                  <a:cubicBezTo>
                    <a:pt x="43353" y="63837"/>
                    <a:pt x="40779" y="62889"/>
                    <a:pt x="38070" y="61588"/>
                  </a:cubicBezTo>
                  <a:cubicBezTo>
                    <a:pt x="32813" y="70692"/>
                    <a:pt x="28018" y="78983"/>
                    <a:pt x="23087" y="87517"/>
                  </a:cubicBezTo>
                  <a:cubicBezTo>
                    <a:pt x="26527" y="89685"/>
                    <a:pt x="29752" y="90985"/>
                    <a:pt x="32028" y="93288"/>
                  </a:cubicBezTo>
                  <a:cubicBezTo>
                    <a:pt x="35875" y="97163"/>
                    <a:pt x="41673" y="101417"/>
                    <a:pt x="42107" y="105941"/>
                  </a:cubicBezTo>
                  <a:cubicBezTo>
                    <a:pt x="43326" y="119028"/>
                    <a:pt x="43163" y="132439"/>
                    <a:pt x="41781" y="145526"/>
                  </a:cubicBezTo>
                  <a:cubicBezTo>
                    <a:pt x="40806" y="154873"/>
                    <a:pt x="30835" y="157583"/>
                    <a:pt x="24333" y="162676"/>
                  </a:cubicBezTo>
                  <a:cubicBezTo>
                    <a:pt x="24143" y="162812"/>
                    <a:pt x="24116" y="163110"/>
                    <a:pt x="23628" y="164085"/>
                  </a:cubicBezTo>
                  <a:cubicBezTo>
                    <a:pt x="28316" y="172159"/>
                    <a:pt x="33220" y="180640"/>
                    <a:pt x="38259" y="189337"/>
                  </a:cubicBezTo>
                  <a:cubicBezTo>
                    <a:pt x="40914" y="187928"/>
                    <a:pt x="42757" y="187088"/>
                    <a:pt x="44437" y="186031"/>
                  </a:cubicBezTo>
                  <a:cubicBezTo>
                    <a:pt x="54949" y="179447"/>
                    <a:pt x="65082" y="179935"/>
                    <a:pt x="75161" y="187142"/>
                  </a:cubicBezTo>
                  <a:cubicBezTo>
                    <a:pt x="78656" y="189662"/>
                    <a:pt x="82504" y="191775"/>
                    <a:pt x="86432" y="193591"/>
                  </a:cubicBezTo>
                  <a:cubicBezTo>
                    <a:pt x="98056" y="199009"/>
                    <a:pt x="104531" y="207409"/>
                    <a:pt x="103339" y="220766"/>
                  </a:cubicBezTo>
                  <a:cubicBezTo>
                    <a:pt x="103177" y="222663"/>
                    <a:pt x="103691" y="224640"/>
                    <a:pt x="103908" y="226564"/>
                  </a:cubicBezTo>
                  <a:cubicBezTo>
                    <a:pt x="114285" y="226564"/>
                    <a:pt x="124093" y="226564"/>
                    <a:pt x="134362" y="226564"/>
                  </a:cubicBezTo>
                  <a:cubicBezTo>
                    <a:pt x="134362" y="223638"/>
                    <a:pt x="134497" y="221335"/>
                    <a:pt x="134335" y="219059"/>
                  </a:cubicBezTo>
                  <a:cubicBezTo>
                    <a:pt x="133630" y="208140"/>
                    <a:pt x="138534" y="200472"/>
                    <a:pt x="147909" y="195270"/>
                  </a:cubicBezTo>
                  <a:cubicBezTo>
                    <a:pt x="153924" y="191911"/>
                    <a:pt x="159939" y="188497"/>
                    <a:pt x="165872" y="185029"/>
                  </a:cubicBezTo>
                  <a:cubicBezTo>
                    <a:pt x="173784" y="180396"/>
                    <a:pt x="181776" y="180071"/>
                    <a:pt x="189932" y="184352"/>
                  </a:cubicBezTo>
                  <a:cubicBezTo>
                    <a:pt x="192831" y="185869"/>
                    <a:pt x="195730" y="187386"/>
                    <a:pt x="199388" y="189310"/>
                  </a:cubicBezTo>
                  <a:cubicBezTo>
                    <a:pt x="204346" y="180694"/>
                    <a:pt x="209169" y="172403"/>
                    <a:pt x="214316" y="163543"/>
                  </a:cubicBezTo>
                  <a:close/>
                </a:path>
              </a:pathLst>
            </a:custGeom>
            <a:solidFill>
              <a:srgbClr val="000000"/>
            </a:solidFill>
            <a:ln w="9525" cap="flat">
              <a:noFill/>
              <a:prstDash val="solid"/>
              <a:miter/>
            </a:ln>
          </p:spPr>
          <p:txBody>
            <a:bodyPr rtlCol="0" anchor="ctr"/>
            <a:lstStyle/>
            <a:p>
              <a:endParaRPr lang="de-DE"/>
            </a:p>
          </p:txBody>
        </p:sp>
        <p:sp>
          <p:nvSpPr>
            <p:cNvPr id="10" name="Freihandform: Form 9">
              <a:extLst>
                <a:ext uri="{FF2B5EF4-FFF2-40B4-BE49-F238E27FC236}">
                  <a16:creationId xmlns:a16="http://schemas.microsoft.com/office/drawing/2014/main" xmlns="" id="{4D64111E-4428-4AD5-8E24-2A8CCEA414B4}"/>
                </a:ext>
              </a:extLst>
            </p:cNvPr>
            <p:cNvSpPr/>
            <p:nvPr/>
          </p:nvSpPr>
          <p:spPr>
            <a:xfrm>
              <a:off x="1513493" y="1779274"/>
              <a:ext cx="102957" cy="102957"/>
            </a:xfrm>
            <a:custGeom>
              <a:avLst/>
              <a:gdLst>
                <a:gd name="connsiteX0" fmla="*/ 102226 w 102957"/>
                <a:gd name="connsiteY0" fmla="*/ 52237 h 102957"/>
                <a:gd name="connsiteX1" fmla="*/ 52075 w 102957"/>
                <a:gd name="connsiteY1" fmla="*/ 102307 h 102957"/>
                <a:gd name="connsiteX2" fmla="*/ 2032 w 102957"/>
                <a:gd name="connsiteY2" fmla="*/ 52129 h 102957"/>
                <a:gd name="connsiteX3" fmla="*/ 52156 w 102957"/>
                <a:gd name="connsiteY3" fmla="*/ 2032 h 102957"/>
                <a:gd name="connsiteX4" fmla="*/ 102226 w 102957"/>
                <a:gd name="connsiteY4" fmla="*/ 52237 h 102957"/>
                <a:gd name="connsiteX5" fmla="*/ 81228 w 102957"/>
                <a:gd name="connsiteY5" fmla="*/ 52048 h 102957"/>
                <a:gd name="connsiteX6" fmla="*/ 52509 w 102957"/>
                <a:gd name="connsiteY6" fmla="*/ 23301 h 102957"/>
                <a:gd name="connsiteX7" fmla="*/ 23003 w 102957"/>
                <a:gd name="connsiteY7" fmla="*/ 52048 h 102957"/>
                <a:gd name="connsiteX8" fmla="*/ 52102 w 102957"/>
                <a:gd name="connsiteY8" fmla="*/ 81445 h 102957"/>
                <a:gd name="connsiteX9" fmla="*/ 81228 w 102957"/>
                <a:gd name="connsiteY9" fmla="*/ 52048 h 10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57" h="102957">
                  <a:moveTo>
                    <a:pt x="102226" y="52237"/>
                  </a:moveTo>
                  <a:cubicBezTo>
                    <a:pt x="102199" y="80171"/>
                    <a:pt x="80009" y="102334"/>
                    <a:pt x="52075" y="102307"/>
                  </a:cubicBezTo>
                  <a:cubicBezTo>
                    <a:pt x="24168" y="102280"/>
                    <a:pt x="1951" y="80036"/>
                    <a:pt x="2032" y="52129"/>
                  </a:cubicBezTo>
                  <a:cubicBezTo>
                    <a:pt x="2114" y="24602"/>
                    <a:pt x="23003" y="1978"/>
                    <a:pt x="52156" y="2032"/>
                  </a:cubicBezTo>
                  <a:cubicBezTo>
                    <a:pt x="81608" y="2086"/>
                    <a:pt x="102172" y="24927"/>
                    <a:pt x="102226" y="52237"/>
                  </a:cubicBezTo>
                  <a:close/>
                  <a:moveTo>
                    <a:pt x="81228" y="52048"/>
                  </a:moveTo>
                  <a:cubicBezTo>
                    <a:pt x="81255" y="36387"/>
                    <a:pt x="68277" y="23436"/>
                    <a:pt x="52509" y="23301"/>
                  </a:cubicBezTo>
                  <a:cubicBezTo>
                    <a:pt x="36198" y="23166"/>
                    <a:pt x="23003" y="36062"/>
                    <a:pt x="23003" y="52048"/>
                  </a:cubicBezTo>
                  <a:cubicBezTo>
                    <a:pt x="23030" y="67925"/>
                    <a:pt x="36388" y="81445"/>
                    <a:pt x="52102" y="81445"/>
                  </a:cubicBezTo>
                  <a:cubicBezTo>
                    <a:pt x="67844" y="81418"/>
                    <a:pt x="81228" y="67925"/>
                    <a:pt x="81228" y="52048"/>
                  </a:cubicBezTo>
                  <a:close/>
                </a:path>
              </a:pathLst>
            </a:custGeom>
            <a:solidFill>
              <a:srgbClr val="000000"/>
            </a:solidFill>
            <a:ln w="9525" cap="flat">
              <a:noFill/>
              <a:prstDash val="solid"/>
              <a:miter/>
            </a:ln>
          </p:spPr>
          <p:txBody>
            <a:bodyPr rtlCol="0" anchor="ctr"/>
            <a:lstStyle/>
            <a:p>
              <a:endParaRPr lang="de-DE"/>
            </a:p>
          </p:txBody>
        </p:sp>
      </p:grpSp>
      <p:grpSp>
        <p:nvGrpSpPr>
          <p:cNvPr id="11" name="Grafik 394">
            <a:extLst>
              <a:ext uri="{FF2B5EF4-FFF2-40B4-BE49-F238E27FC236}">
                <a16:creationId xmlns:a16="http://schemas.microsoft.com/office/drawing/2014/main" xmlns="" id="{00082612-7B95-433A-9E0A-50EBD7DBE9BB}"/>
              </a:ext>
            </a:extLst>
          </p:cNvPr>
          <p:cNvGrpSpPr/>
          <p:nvPr/>
        </p:nvGrpSpPr>
        <p:grpSpPr>
          <a:xfrm>
            <a:off x="2312278" y="1571625"/>
            <a:ext cx="766762" cy="766762"/>
            <a:chOff x="2538701" y="1571625"/>
            <a:chExt cx="766762" cy="766762"/>
          </a:xfrm>
        </p:grpSpPr>
        <p:sp>
          <p:nvSpPr>
            <p:cNvPr id="12" name="Freihandform: Form 11">
              <a:extLst>
                <a:ext uri="{FF2B5EF4-FFF2-40B4-BE49-F238E27FC236}">
                  <a16:creationId xmlns:a16="http://schemas.microsoft.com/office/drawing/2014/main" xmlns="" id="{7C317697-EFA2-43E0-9F97-3F1C6C36C0A7}"/>
                </a:ext>
              </a:extLst>
            </p:cNvPr>
            <p:cNvSpPr/>
            <p:nvPr/>
          </p:nvSpPr>
          <p:spPr>
            <a:xfrm>
              <a:off x="2604947" y="1643015"/>
              <a:ext cx="634001" cy="625873"/>
            </a:xfrm>
            <a:custGeom>
              <a:avLst/>
              <a:gdLst>
                <a:gd name="connsiteX0" fmla="*/ 86727 w 634001"/>
                <a:gd name="connsiteY0" fmla="*/ 456457 h 625872"/>
                <a:gd name="connsiteX1" fmla="*/ 88678 w 634001"/>
                <a:gd name="connsiteY1" fmla="*/ 369485 h 625872"/>
                <a:gd name="connsiteX2" fmla="*/ 68086 w 634001"/>
                <a:gd name="connsiteY2" fmla="*/ 325240 h 625872"/>
                <a:gd name="connsiteX3" fmla="*/ 87702 w 634001"/>
                <a:gd name="connsiteY3" fmla="*/ 282107 h 625872"/>
                <a:gd name="connsiteX4" fmla="*/ 72557 w 634001"/>
                <a:gd name="connsiteY4" fmla="*/ 258101 h 625872"/>
                <a:gd name="connsiteX5" fmla="*/ 124577 w 634001"/>
                <a:gd name="connsiteY5" fmla="*/ 179312 h 625872"/>
                <a:gd name="connsiteX6" fmla="*/ 155492 w 634001"/>
                <a:gd name="connsiteY6" fmla="*/ 179285 h 625872"/>
                <a:gd name="connsiteX7" fmla="*/ 155519 w 634001"/>
                <a:gd name="connsiteY7" fmla="*/ 116914 h 625872"/>
                <a:gd name="connsiteX8" fmla="*/ 146280 w 634001"/>
                <a:gd name="connsiteY8" fmla="*/ 116914 h 625872"/>
                <a:gd name="connsiteX9" fmla="*/ 59498 w 634001"/>
                <a:gd name="connsiteY9" fmla="*/ 116887 h 625872"/>
                <a:gd name="connsiteX10" fmla="*/ 2329 w 634001"/>
                <a:gd name="connsiteY10" fmla="*/ 67115 h 625872"/>
                <a:gd name="connsiteX11" fmla="*/ 52887 w 634001"/>
                <a:gd name="connsiteY11" fmla="*/ 2577 h 625872"/>
                <a:gd name="connsiteX12" fmla="*/ 61313 w 634001"/>
                <a:gd name="connsiteY12" fmla="*/ 2361 h 625872"/>
                <a:gd name="connsiteX13" fmla="*/ 356990 w 634001"/>
                <a:gd name="connsiteY13" fmla="*/ 2035 h 625872"/>
                <a:gd name="connsiteX14" fmla="*/ 410013 w 634001"/>
                <a:gd name="connsiteY14" fmla="*/ 88384 h 625872"/>
                <a:gd name="connsiteX15" fmla="*/ 409986 w 634001"/>
                <a:gd name="connsiteY15" fmla="*/ 90796 h 625872"/>
                <a:gd name="connsiteX16" fmla="*/ 418115 w 634001"/>
                <a:gd name="connsiteY16" fmla="*/ 90796 h 625872"/>
                <a:gd name="connsiteX17" fmla="*/ 504897 w 634001"/>
                <a:gd name="connsiteY17" fmla="*/ 90796 h 625872"/>
                <a:gd name="connsiteX18" fmla="*/ 562878 w 634001"/>
                <a:gd name="connsiteY18" fmla="*/ 148018 h 625872"/>
                <a:gd name="connsiteX19" fmla="*/ 505005 w 634001"/>
                <a:gd name="connsiteY19" fmla="*/ 205349 h 625872"/>
                <a:gd name="connsiteX20" fmla="*/ 476123 w 634001"/>
                <a:gd name="connsiteY20" fmla="*/ 205349 h 625872"/>
                <a:gd name="connsiteX21" fmla="*/ 484820 w 634001"/>
                <a:gd name="connsiteY21" fmla="*/ 215618 h 625872"/>
                <a:gd name="connsiteX22" fmla="*/ 613571 w 634001"/>
                <a:gd name="connsiteY22" fmla="*/ 328383 h 625872"/>
                <a:gd name="connsiteX23" fmla="*/ 614899 w 634001"/>
                <a:gd name="connsiteY23" fmla="*/ 500729 h 625872"/>
                <a:gd name="connsiteX24" fmla="*/ 491106 w 634001"/>
                <a:gd name="connsiteY24" fmla="*/ 614686 h 625872"/>
                <a:gd name="connsiteX25" fmla="*/ 350596 w 634001"/>
                <a:gd name="connsiteY25" fmla="*/ 613115 h 625872"/>
                <a:gd name="connsiteX26" fmla="*/ 273622 w 634001"/>
                <a:gd name="connsiteY26" fmla="*/ 563939 h 625872"/>
                <a:gd name="connsiteX27" fmla="*/ 262920 w 634001"/>
                <a:gd name="connsiteY27" fmla="*/ 559902 h 625872"/>
                <a:gd name="connsiteX28" fmla="*/ 126989 w 634001"/>
                <a:gd name="connsiteY28" fmla="*/ 559712 h 625872"/>
                <a:gd name="connsiteX29" fmla="*/ 69902 w 634001"/>
                <a:gd name="connsiteY29" fmla="*/ 488970 h 625872"/>
                <a:gd name="connsiteX30" fmla="*/ 86727 w 634001"/>
                <a:gd name="connsiteY30" fmla="*/ 456457 h 625872"/>
                <a:gd name="connsiteX31" fmla="*/ 606798 w 634001"/>
                <a:gd name="connsiteY31" fmla="*/ 416060 h 625872"/>
                <a:gd name="connsiteX32" fmla="*/ 422937 w 634001"/>
                <a:gd name="connsiteY32" fmla="*/ 232850 h 625872"/>
                <a:gd name="connsiteX33" fmla="*/ 239700 w 634001"/>
                <a:gd name="connsiteY33" fmla="*/ 416439 h 625872"/>
                <a:gd name="connsiteX34" fmla="*/ 423317 w 634001"/>
                <a:gd name="connsiteY34" fmla="*/ 599649 h 625872"/>
                <a:gd name="connsiteX35" fmla="*/ 606798 w 634001"/>
                <a:gd name="connsiteY35" fmla="*/ 416060 h 625872"/>
                <a:gd name="connsiteX36" fmla="*/ 210032 w 634001"/>
                <a:gd name="connsiteY36" fmla="*/ 28344 h 625872"/>
                <a:gd name="connsiteX37" fmla="*/ 65729 w 634001"/>
                <a:gd name="connsiteY37" fmla="*/ 28344 h 625872"/>
                <a:gd name="connsiteX38" fmla="*/ 57303 w 634001"/>
                <a:gd name="connsiteY38" fmla="*/ 28506 h 625872"/>
                <a:gd name="connsiteX39" fmla="*/ 31807 w 634001"/>
                <a:gd name="connsiteY39" fmla="*/ 74106 h 625872"/>
                <a:gd name="connsiteX40" fmla="*/ 63941 w 634001"/>
                <a:gd name="connsiteY40" fmla="*/ 90823 h 625872"/>
                <a:gd name="connsiteX41" fmla="*/ 355636 w 634001"/>
                <a:gd name="connsiteY41" fmla="*/ 90741 h 625872"/>
                <a:gd name="connsiteX42" fmla="*/ 368532 w 634001"/>
                <a:gd name="connsiteY42" fmla="*/ 89251 h 625872"/>
                <a:gd name="connsiteX43" fmla="*/ 389341 w 634001"/>
                <a:gd name="connsiteY43" fmla="*/ 48827 h 625872"/>
                <a:gd name="connsiteX44" fmla="*/ 357451 w 634001"/>
                <a:gd name="connsiteY44" fmla="*/ 28371 h 625872"/>
                <a:gd name="connsiteX45" fmla="*/ 210032 w 634001"/>
                <a:gd name="connsiteY45" fmla="*/ 28344 h 625872"/>
                <a:gd name="connsiteX46" fmla="*/ 354931 w 634001"/>
                <a:gd name="connsiteY46" fmla="*/ 179285 h 625872"/>
                <a:gd name="connsiteX47" fmla="*/ 498476 w 634001"/>
                <a:gd name="connsiteY47" fmla="*/ 179285 h 625872"/>
                <a:gd name="connsiteX48" fmla="*/ 507688 w 634001"/>
                <a:gd name="connsiteY48" fmla="*/ 179068 h 625872"/>
                <a:gd name="connsiteX49" fmla="*/ 532614 w 634001"/>
                <a:gd name="connsiteY49" fmla="*/ 133252 h 625872"/>
                <a:gd name="connsiteX50" fmla="*/ 500291 w 634001"/>
                <a:gd name="connsiteY50" fmla="*/ 116887 h 625872"/>
                <a:gd name="connsiteX51" fmla="*/ 209355 w 634001"/>
                <a:gd name="connsiteY51" fmla="*/ 116941 h 625872"/>
                <a:gd name="connsiteX52" fmla="*/ 200170 w 634001"/>
                <a:gd name="connsiteY52" fmla="*/ 117456 h 625872"/>
                <a:gd name="connsiteX53" fmla="*/ 176977 w 634001"/>
                <a:gd name="connsiteY53" fmla="*/ 162676 h 625872"/>
                <a:gd name="connsiteX54" fmla="*/ 207567 w 634001"/>
                <a:gd name="connsiteY54" fmla="*/ 179312 h 625872"/>
                <a:gd name="connsiteX55" fmla="*/ 354931 w 634001"/>
                <a:gd name="connsiteY55" fmla="*/ 179285 h 625872"/>
                <a:gd name="connsiteX56" fmla="*/ 424400 w 634001"/>
                <a:gd name="connsiteY56" fmla="*/ 205268 h 625872"/>
                <a:gd name="connsiteX57" fmla="*/ 404080 w 634001"/>
                <a:gd name="connsiteY57" fmla="*/ 205268 h 625872"/>
                <a:gd name="connsiteX58" fmla="*/ 133139 w 634001"/>
                <a:gd name="connsiteY58" fmla="*/ 205376 h 625872"/>
                <a:gd name="connsiteX59" fmla="*/ 124713 w 634001"/>
                <a:gd name="connsiteY59" fmla="*/ 205485 h 625872"/>
                <a:gd name="connsiteX60" fmla="*/ 97483 w 634001"/>
                <a:gd name="connsiteY60" fmla="*/ 249621 h 625872"/>
                <a:gd name="connsiteX61" fmla="*/ 128587 w 634001"/>
                <a:gd name="connsiteY61" fmla="*/ 267882 h 625872"/>
                <a:gd name="connsiteX62" fmla="*/ 262920 w 634001"/>
                <a:gd name="connsiteY62" fmla="*/ 268099 h 625872"/>
                <a:gd name="connsiteX63" fmla="*/ 283999 w 634001"/>
                <a:gd name="connsiteY63" fmla="*/ 259917 h 625872"/>
                <a:gd name="connsiteX64" fmla="*/ 325832 w 634001"/>
                <a:gd name="connsiteY64" fmla="*/ 230520 h 625872"/>
                <a:gd name="connsiteX65" fmla="*/ 424400 w 634001"/>
                <a:gd name="connsiteY65" fmla="*/ 205268 h 625872"/>
                <a:gd name="connsiteX66" fmla="*/ 250944 w 634001"/>
                <a:gd name="connsiteY66" fmla="*/ 294028 h 625872"/>
                <a:gd name="connsiteX67" fmla="*/ 238454 w 634001"/>
                <a:gd name="connsiteY67" fmla="*/ 294028 h 625872"/>
                <a:gd name="connsiteX68" fmla="*/ 127260 w 634001"/>
                <a:gd name="connsiteY68" fmla="*/ 294109 h 625872"/>
                <a:gd name="connsiteX69" fmla="*/ 97673 w 634001"/>
                <a:gd name="connsiteY69" fmla="*/ 338625 h 625872"/>
                <a:gd name="connsiteX70" fmla="*/ 129021 w 634001"/>
                <a:gd name="connsiteY70" fmla="*/ 356453 h 625872"/>
                <a:gd name="connsiteX71" fmla="*/ 214150 w 634001"/>
                <a:gd name="connsiteY71" fmla="*/ 356615 h 625872"/>
                <a:gd name="connsiteX72" fmla="*/ 224311 w 634001"/>
                <a:gd name="connsiteY72" fmla="*/ 349137 h 625872"/>
                <a:gd name="connsiteX73" fmla="*/ 230082 w 634001"/>
                <a:gd name="connsiteY73" fmla="*/ 334154 h 625872"/>
                <a:gd name="connsiteX74" fmla="*/ 250944 w 634001"/>
                <a:gd name="connsiteY74" fmla="*/ 294028 h 625872"/>
                <a:gd name="connsiteX75" fmla="*/ 246013 w 634001"/>
                <a:gd name="connsiteY75" fmla="*/ 533431 h 625872"/>
                <a:gd name="connsiteX76" fmla="*/ 221466 w 634001"/>
                <a:gd name="connsiteY76" fmla="*/ 474800 h 625872"/>
                <a:gd name="connsiteX77" fmla="*/ 215912 w 634001"/>
                <a:gd name="connsiteY77" fmla="*/ 471223 h 625872"/>
                <a:gd name="connsiteX78" fmla="*/ 125363 w 634001"/>
                <a:gd name="connsiteY78" fmla="*/ 471277 h 625872"/>
                <a:gd name="connsiteX79" fmla="*/ 97483 w 634001"/>
                <a:gd name="connsiteY79" fmla="*/ 515360 h 625872"/>
                <a:gd name="connsiteX80" fmla="*/ 128614 w 634001"/>
                <a:gd name="connsiteY80" fmla="*/ 533567 h 625872"/>
                <a:gd name="connsiteX81" fmla="*/ 242193 w 634001"/>
                <a:gd name="connsiteY81" fmla="*/ 533594 h 625872"/>
                <a:gd name="connsiteX82" fmla="*/ 246013 w 634001"/>
                <a:gd name="connsiteY82" fmla="*/ 533431 h 625872"/>
                <a:gd name="connsiteX83" fmla="*/ 214421 w 634001"/>
                <a:gd name="connsiteY83" fmla="*/ 383330 h 625872"/>
                <a:gd name="connsiteX84" fmla="*/ 120026 w 634001"/>
                <a:gd name="connsiteY84" fmla="*/ 383655 h 625872"/>
                <a:gd name="connsiteX85" fmla="*/ 97077 w 634001"/>
                <a:gd name="connsiteY85" fmla="*/ 401673 h 625872"/>
                <a:gd name="connsiteX86" fmla="*/ 126474 w 634001"/>
                <a:gd name="connsiteY86" fmla="*/ 444861 h 625872"/>
                <a:gd name="connsiteX87" fmla="*/ 210168 w 634001"/>
                <a:gd name="connsiteY87" fmla="*/ 444915 h 625872"/>
                <a:gd name="connsiteX88" fmla="*/ 214421 w 634001"/>
                <a:gd name="connsiteY88" fmla="*/ 444048 h 625872"/>
                <a:gd name="connsiteX89" fmla="*/ 214421 w 634001"/>
                <a:gd name="connsiteY89" fmla="*/ 383330 h 62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4001" h="625872">
                  <a:moveTo>
                    <a:pt x="86727" y="456457"/>
                  </a:moveTo>
                  <a:cubicBezTo>
                    <a:pt x="60635" y="432831"/>
                    <a:pt x="61855" y="393463"/>
                    <a:pt x="88678" y="369485"/>
                  </a:cubicBezTo>
                  <a:cubicBezTo>
                    <a:pt x="75862" y="357564"/>
                    <a:pt x="68032" y="343312"/>
                    <a:pt x="68086" y="325240"/>
                  </a:cubicBezTo>
                  <a:cubicBezTo>
                    <a:pt x="68141" y="307413"/>
                    <a:pt x="75456" y="293188"/>
                    <a:pt x="87702" y="282107"/>
                  </a:cubicBezTo>
                  <a:cubicBezTo>
                    <a:pt x="82419" y="273870"/>
                    <a:pt x="76133" y="266555"/>
                    <a:pt x="72557" y="258101"/>
                  </a:cubicBezTo>
                  <a:cubicBezTo>
                    <a:pt x="56951" y="221253"/>
                    <a:pt x="84505" y="179962"/>
                    <a:pt x="124577" y="179312"/>
                  </a:cubicBezTo>
                  <a:cubicBezTo>
                    <a:pt x="134521" y="179149"/>
                    <a:pt x="144465" y="179285"/>
                    <a:pt x="155492" y="179285"/>
                  </a:cubicBezTo>
                  <a:cubicBezTo>
                    <a:pt x="143950" y="158395"/>
                    <a:pt x="143841" y="138156"/>
                    <a:pt x="155519" y="116914"/>
                  </a:cubicBezTo>
                  <a:cubicBezTo>
                    <a:pt x="151672" y="116914"/>
                    <a:pt x="148989" y="116914"/>
                    <a:pt x="146280" y="116914"/>
                  </a:cubicBezTo>
                  <a:cubicBezTo>
                    <a:pt x="117343" y="116914"/>
                    <a:pt x="88434" y="116995"/>
                    <a:pt x="59498" y="116887"/>
                  </a:cubicBezTo>
                  <a:cubicBezTo>
                    <a:pt x="30426" y="116779"/>
                    <a:pt x="4686" y="93640"/>
                    <a:pt x="2329" y="67115"/>
                  </a:cubicBezTo>
                  <a:cubicBezTo>
                    <a:pt x="-1166" y="27937"/>
                    <a:pt x="26822" y="5449"/>
                    <a:pt x="52887" y="2577"/>
                  </a:cubicBezTo>
                  <a:cubicBezTo>
                    <a:pt x="55677" y="2279"/>
                    <a:pt x="58522" y="2361"/>
                    <a:pt x="61313" y="2361"/>
                  </a:cubicBezTo>
                  <a:cubicBezTo>
                    <a:pt x="159881" y="2361"/>
                    <a:pt x="258422" y="3038"/>
                    <a:pt x="356990" y="2035"/>
                  </a:cubicBezTo>
                  <a:cubicBezTo>
                    <a:pt x="402915" y="1575"/>
                    <a:pt x="432610" y="49098"/>
                    <a:pt x="410013" y="88384"/>
                  </a:cubicBezTo>
                  <a:cubicBezTo>
                    <a:pt x="409797" y="88736"/>
                    <a:pt x="409986" y="89332"/>
                    <a:pt x="409986" y="90796"/>
                  </a:cubicBezTo>
                  <a:cubicBezTo>
                    <a:pt x="412696" y="90796"/>
                    <a:pt x="415405" y="90796"/>
                    <a:pt x="418115" y="90796"/>
                  </a:cubicBezTo>
                  <a:cubicBezTo>
                    <a:pt x="447051" y="90796"/>
                    <a:pt x="475960" y="90768"/>
                    <a:pt x="504897" y="90796"/>
                  </a:cubicBezTo>
                  <a:cubicBezTo>
                    <a:pt x="536949" y="90850"/>
                    <a:pt x="562851" y="116427"/>
                    <a:pt x="562878" y="148018"/>
                  </a:cubicBezTo>
                  <a:cubicBezTo>
                    <a:pt x="562905" y="179637"/>
                    <a:pt x="537003" y="205295"/>
                    <a:pt x="505005" y="205349"/>
                  </a:cubicBezTo>
                  <a:cubicBezTo>
                    <a:pt x="495549" y="205376"/>
                    <a:pt x="486094" y="205349"/>
                    <a:pt x="476123" y="205349"/>
                  </a:cubicBezTo>
                  <a:cubicBezTo>
                    <a:pt x="476827" y="211066"/>
                    <a:pt x="479564" y="213911"/>
                    <a:pt x="484820" y="215618"/>
                  </a:cubicBezTo>
                  <a:cubicBezTo>
                    <a:pt x="543939" y="234665"/>
                    <a:pt x="587642" y="272082"/>
                    <a:pt x="613571" y="328383"/>
                  </a:cubicBezTo>
                  <a:cubicBezTo>
                    <a:pt x="639717" y="385173"/>
                    <a:pt x="639961" y="443398"/>
                    <a:pt x="614899" y="500729"/>
                  </a:cubicBezTo>
                  <a:cubicBezTo>
                    <a:pt x="590487" y="556570"/>
                    <a:pt x="548491" y="594691"/>
                    <a:pt x="491106" y="614686"/>
                  </a:cubicBezTo>
                  <a:cubicBezTo>
                    <a:pt x="444423" y="630943"/>
                    <a:pt x="397333" y="629859"/>
                    <a:pt x="350596" y="613115"/>
                  </a:cubicBezTo>
                  <a:cubicBezTo>
                    <a:pt x="321118" y="602548"/>
                    <a:pt x="296273" y="585100"/>
                    <a:pt x="273622" y="563939"/>
                  </a:cubicBezTo>
                  <a:cubicBezTo>
                    <a:pt x="271021" y="561501"/>
                    <a:pt x="266550" y="559902"/>
                    <a:pt x="262920" y="559902"/>
                  </a:cubicBezTo>
                  <a:cubicBezTo>
                    <a:pt x="217618" y="559631"/>
                    <a:pt x="172290" y="559740"/>
                    <a:pt x="126989" y="559712"/>
                  </a:cubicBezTo>
                  <a:cubicBezTo>
                    <a:pt x="88678" y="559685"/>
                    <a:pt x="60879" y="526143"/>
                    <a:pt x="69902" y="488970"/>
                  </a:cubicBezTo>
                  <a:cubicBezTo>
                    <a:pt x="72692" y="477618"/>
                    <a:pt x="80821" y="467566"/>
                    <a:pt x="86727" y="456457"/>
                  </a:cubicBezTo>
                  <a:close/>
                  <a:moveTo>
                    <a:pt x="606798" y="416060"/>
                  </a:moveTo>
                  <a:cubicBezTo>
                    <a:pt x="605470" y="313482"/>
                    <a:pt x="524621" y="232660"/>
                    <a:pt x="422937" y="232850"/>
                  </a:cubicBezTo>
                  <a:cubicBezTo>
                    <a:pt x="320549" y="233039"/>
                    <a:pt x="239565" y="314294"/>
                    <a:pt x="239700" y="416439"/>
                  </a:cubicBezTo>
                  <a:cubicBezTo>
                    <a:pt x="239836" y="519207"/>
                    <a:pt x="321524" y="599758"/>
                    <a:pt x="423317" y="599649"/>
                  </a:cubicBezTo>
                  <a:cubicBezTo>
                    <a:pt x="525868" y="599541"/>
                    <a:pt x="605741" y="517825"/>
                    <a:pt x="606798" y="416060"/>
                  </a:cubicBezTo>
                  <a:close/>
                  <a:moveTo>
                    <a:pt x="210032" y="28344"/>
                  </a:moveTo>
                  <a:cubicBezTo>
                    <a:pt x="161940" y="28344"/>
                    <a:pt x="113821" y="28344"/>
                    <a:pt x="65729" y="28344"/>
                  </a:cubicBezTo>
                  <a:cubicBezTo>
                    <a:pt x="62911" y="28344"/>
                    <a:pt x="60094" y="28262"/>
                    <a:pt x="57303" y="28506"/>
                  </a:cubicBezTo>
                  <a:cubicBezTo>
                    <a:pt x="34327" y="30484"/>
                    <a:pt x="21214" y="53677"/>
                    <a:pt x="31807" y="74106"/>
                  </a:cubicBezTo>
                  <a:cubicBezTo>
                    <a:pt x="38473" y="86975"/>
                    <a:pt x="50231" y="90850"/>
                    <a:pt x="63941" y="90823"/>
                  </a:cubicBezTo>
                  <a:cubicBezTo>
                    <a:pt x="161182" y="90768"/>
                    <a:pt x="258395" y="90823"/>
                    <a:pt x="355636" y="90741"/>
                  </a:cubicBezTo>
                  <a:cubicBezTo>
                    <a:pt x="359944" y="90741"/>
                    <a:pt x="364414" y="90389"/>
                    <a:pt x="368532" y="89251"/>
                  </a:cubicBezTo>
                  <a:cubicBezTo>
                    <a:pt x="386496" y="84293"/>
                    <a:pt x="395545" y="66438"/>
                    <a:pt x="389341" y="48827"/>
                  </a:cubicBezTo>
                  <a:cubicBezTo>
                    <a:pt x="384735" y="35767"/>
                    <a:pt x="373464" y="28398"/>
                    <a:pt x="357451" y="28371"/>
                  </a:cubicBezTo>
                  <a:cubicBezTo>
                    <a:pt x="308302" y="28290"/>
                    <a:pt x="259154" y="28344"/>
                    <a:pt x="210032" y="28344"/>
                  </a:cubicBezTo>
                  <a:close/>
                  <a:moveTo>
                    <a:pt x="354931" y="179285"/>
                  </a:moveTo>
                  <a:cubicBezTo>
                    <a:pt x="402779" y="179285"/>
                    <a:pt x="450627" y="179285"/>
                    <a:pt x="498476" y="179285"/>
                  </a:cubicBezTo>
                  <a:cubicBezTo>
                    <a:pt x="501537" y="179285"/>
                    <a:pt x="504626" y="179366"/>
                    <a:pt x="507688" y="179068"/>
                  </a:cubicBezTo>
                  <a:cubicBezTo>
                    <a:pt x="530636" y="176819"/>
                    <a:pt x="543452" y="153491"/>
                    <a:pt x="532614" y="133252"/>
                  </a:cubicBezTo>
                  <a:cubicBezTo>
                    <a:pt x="525759" y="120436"/>
                    <a:pt x="514000" y="116860"/>
                    <a:pt x="500291" y="116887"/>
                  </a:cubicBezTo>
                  <a:cubicBezTo>
                    <a:pt x="403321" y="116968"/>
                    <a:pt x="306352" y="116914"/>
                    <a:pt x="209355" y="116941"/>
                  </a:cubicBezTo>
                  <a:cubicBezTo>
                    <a:pt x="206293" y="116941"/>
                    <a:pt x="203177" y="116995"/>
                    <a:pt x="200170" y="117456"/>
                  </a:cubicBezTo>
                  <a:cubicBezTo>
                    <a:pt x="178278" y="120897"/>
                    <a:pt x="166763" y="143087"/>
                    <a:pt x="176977" y="162676"/>
                  </a:cubicBezTo>
                  <a:cubicBezTo>
                    <a:pt x="183317" y="174868"/>
                    <a:pt x="194318" y="179339"/>
                    <a:pt x="207567" y="179312"/>
                  </a:cubicBezTo>
                  <a:cubicBezTo>
                    <a:pt x="256661" y="179258"/>
                    <a:pt x="305783" y="179285"/>
                    <a:pt x="354931" y="179285"/>
                  </a:cubicBezTo>
                  <a:close/>
                  <a:moveTo>
                    <a:pt x="424400" y="205268"/>
                  </a:moveTo>
                  <a:cubicBezTo>
                    <a:pt x="417627" y="205268"/>
                    <a:pt x="410853" y="205268"/>
                    <a:pt x="404080" y="205268"/>
                  </a:cubicBezTo>
                  <a:cubicBezTo>
                    <a:pt x="313775" y="205295"/>
                    <a:pt x="223444" y="205349"/>
                    <a:pt x="133139" y="205376"/>
                  </a:cubicBezTo>
                  <a:cubicBezTo>
                    <a:pt x="130321" y="205376"/>
                    <a:pt x="127504" y="205295"/>
                    <a:pt x="124713" y="205485"/>
                  </a:cubicBezTo>
                  <a:cubicBezTo>
                    <a:pt x="101710" y="207246"/>
                    <a:pt x="88190" y="228894"/>
                    <a:pt x="97483" y="249621"/>
                  </a:cubicBezTo>
                  <a:cubicBezTo>
                    <a:pt x="103390" y="262816"/>
                    <a:pt x="114715" y="267882"/>
                    <a:pt x="128587" y="267882"/>
                  </a:cubicBezTo>
                  <a:cubicBezTo>
                    <a:pt x="173374" y="267937"/>
                    <a:pt x="218133" y="267666"/>
                    <a:pt x="262920" y="268099"/>
                  </a:cubicBezTo>
                  <a:cubicBezTo>
                    <a:pt x="271563" y="268180"/>
                    <a:pt x="277469" y="265092"/>
                    <a:pt x="283999" y="259917"/>
                  </a:cubicBezTo>
                  <a:cubicBezTo>
                    <a:pt x="297356" y="249350"/>
                    <a:pt x="311039" y="238783"/>
                    <a:pt x="325832" y="230520"/>
                  </a:cubicBezTo>
                  <a:cubicBezTo>
                    <a:pt x="356232" y="213505"/>
                    <a:pt x="389693" y="206785"/>
                    <a:pt x="424400" y="205268"/>
                  </a:cubicBezTo>
                  <a:close/>
                  <a:moveTo>
                    <a:pt x="250944" y="294028"/>
                  </a:moveTo>
                  <a:cubicBezTo>
                    <a:pt x="246555" y="294028"/>
                    <a:pt x="242491" y="294028"/>
                    <a:pt x="238454" y="294028"/>
                  </a:cubicBezTo>
                  <a:cubicBezTo>
                    <a:pt x="201389" y="294028"/>
                    <a:pt x="164324" y="293838"/>
                    <a:pt x="127260" y="294109"/>
                  </a:cubicBezTo>
                  <a:cubicBezTo>
                    <a:pt x="102387" y="294299"/>
                    <a:pt x="87567" y="316706"/>
                    <a:pt x="97673" y="338625"/>
                  </a:cubicBezTo>
                  <a:cubicBezTo>
                    <a:pt x="103742" y="351793"/>
                    <a:pt x="115257" y="356426"/>
                    <a:pt x="129021" y="356453"/>
                  </a:cubicBezTo>
                  <a:cubicBezTo>
                    <a:pt x="157388" y="356507"/>
                    <a:pt x="185783" y="356290"/>
                    <a:pt x="214150" y="356615"/>
                  </a:cubicBezTo>
                  <a:cubicBezTo>
                    <a:pt x="220084" y="356670"/>
                    <a:pt x="222875" y="354854"/>
                    <a:pt x="224311" y="349137"/>
                  </a:cubicBezTo>
                  <a:cubicBezTo>
                    <a:pt x="225584" y="343990"/>
                    <a:pt x="227697" y="338923"/>
                    <a:pt x="230082" y="334154"/>
                  </a:cubicBezTo>
                  <a:cubicBezTo>
                    <a:pt x="236666" y="321041"/>
                    <a:pt x="243629" y="308063"/>
                    <a:pt x="250944" y="294028"/>
                  </a:cubicBezTo>
                  <a:close/>
                  <a:moveTo>
                    <a:pt x="246013" y="533431"/>
                  </a:moveTo>
                  <a:cubicBezTo>
                    <a:pt x="237804" y="513625"/>
                    <a:pt x="229811" y="494145"/>
                    <a:pt x="221466" y="474800"/>
                  </a:cubicBezTo>
                  <a:cubicBezTo>
                    <a:pt x="220734" y="473066"/>
                    <a:pt x="217808" y="471250"/>
                    <a:pt x="215912" y="471223"/>
                  </a:cubicBezTo>
                  <a:cubicBezTo>
                    <a:pt x="185729" y="471007"/>
                    <a:pt x="155546" y="470573"/>
                    <a:pt x="125363" y="471277"/>
                  </a:cubicBezTo>
                  <a:cubicBezTo>
                    <a:pt x="101981" y="471819"/>
                    <a:pt x="88028" y="494389"/>
                    <a:pt x="97483" y="515360"/>
                  </a:cubicBezTo>
                  <a:cubicBezTo>
                    <a:pt x="103417" y="528554"/>
                    <a:pt x="114769" y="533540"/>
                    <a:pt x="128614" y="533567"/>
                  </a:cubicBezTo>
                  <a:cubicBezTo>
                    <a:pt x="166465" y="533648"/>
                    <a:pt x="204315" y="533594"/>
                    <a:pt x="242193" y="533594"/>
                  </a:cubicBezTo>
                  <a:cubicBezTo>
                    <a:pt x="243927" y="533621"/>
                    <a:pt x="245634" y="533458"/>
                    <a:pt x="246013" y="533431"/>
                  </a:cubicBezTo>
                  <a:close/>
                  <a:moveTo>
                    <a:pt x="214421" y="383330"/>
                  </a:moveTo>
                  <a:cubicBezTo>
                    <a:pt x="183317" y="383330"/>
                    <a:pt x="151644" y="382761"/>
                    <a:pt x="120026" y="383655"/>
                  </a:cubicBezTo>
                  <a:cubicBezTo>
                    <a:pt x="109269" y="383953"/>
                    <a:pt x="101222" y="391350"/>
                    <a:pt x="97077" y="401673"/>
                  </a:cubicBezTo>
                  <a:cubicBezTo>
                    <a:pt x="88461" y="423104"/>
                    <a:pt x="102821" y="444536"/>
                    <a:pt x="126474" y="444861"/>
                  </a:cubicBezTo>
                  <a:cubicBezTo>
                    <a:pt x="154381" y="445267"/>
                    <a:pt x="182288" y="444969"/>
                    <a:pt x="210168" y="444915"/>
                  </a:cubicBezTo>
                  <a:cubicBezTo>
                    <a:pt x="211577" y="444915"/>
                    <a:pt x="212985" y="444346"/>
                    <a:pt x="214421" y="444048"/>
                  </a:cubicBezTo>
                  <a:cubicBezTo>
                    <a:pt x="214421" y="423809"/>
                    <a:pt x="214421" y="403949"/>
                    <a:pt x="214421" y="383330"/>
                  </a:cubicBezTo>
                  <a:close/>
                </a:path>
              </a:pathLst>
            </a:custGeom>
            <a:solidFill>
              <a:srgbClr val="000000"/>
            </a:solidFill>
            <a:ln w="9525"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xmlns="" id="{BC78FB2D-5FC3-4EE1-9C9B-603045468697}"/>
                </a:ext>
              </a:extLst>
            </p:cNvPr>
            <p:cNvSpPr/>
            <p:nvPr/>
          </p:nvSpPr>
          <p:spPr>
            <a:xfrm>
              <a:off x="2973650" y="1954490"/>
              <a:ext cx="108376" cy="205915"/>
            </a:xfrm>
            <a:custGeom>
              <a:avLst/>
              <a:gdLst>
                <a:gd name="connsiteX0" fmla="*/ 2078 w 108376"/>
                <a:gd name="connsiteY0" fmla="*/ 141677 h 205914"/>
                <a:gd name="connsiteX1" fmla="*/ 14135 w 108376"/>
                <a:gd name="connsiteY1" fmla="*/ 126585 h 205914"/>
                <a:gd name="connsiteX2" fmla="*/ 28143 w 108376"/>
                <a:gd name="connsiteY2" fmla="*/ 139942 h 205914"/>
                <a:gd name="connsiteX3" fmla="*/ 45754 w 108376"/>
                <a:gd name="connsiteY3" fmla="*/ 160805 h 205914"/>
                <a:gd name="connsiteX4" fmla="*/ 74718 w 108376"/>
                <a:gd name="connsiteY4" fmla="*/ 153625 h 205914"/>
                <a:gd name="connsiteX5" fmla="*/ 79351 w 108376"/>
                <a:gd name="connsiteY5" fmla="*/ 133819 h 205914"/>
                <a:gd name="connsiteX6" fmla="*/ 60222 w 108376"/>
                <a:gd name="connsiteY6" fmla="*/ 118023 h 205914"/>
                <a:gd name="connsiteX7" fmla="*/ 38411 w 108376"/>
                <a:gd name="connsiteY7" fmla="*/ 114528 h 205914"/>
                <a:gd name="connsiteX8" fmla="*/ 2078 w 108376"/>
                <a:gd name="connsiteY8" fmla="*/ 70988 h 205914"/>
                <a:gd name="connsiteX9" fmla="*/ 34672 w 108376"/>
                <a:gd name="connsiteY9" fmla="*/ 23059 h 205914"/>
                <a:gd name="connsiteX10" fmla="*/ 41609 w 108376"/>
                <a:gd name="connsiteY10" fmla="*/ 14145 h 205914"/>
                <a:gd name="connsiteX11" fmla="*/ 54261 w 108376"/>
                <a:gd name="connsiteY11" fmla="*/ 2034 h 205914"/>
                <a:gd name="connsiteX12" fmla="*/ 67267 w 108376"/>
                <a:gd name="connsiteY12" fmla="*/ 14632 h 205914"/>
                <a:gd name="connsiteX13" fmla="*/ 73715 w 108376"/>
                <a:gd name="connsiteY13" fmla="*/ 23059 h 205914"/>
                <a:gd name="connsiteX14" fmla="*/ 106716 w 108376"/>
                <a:gd name="connsiteY14" fmla="*/ 62914 h 205914"/>
                <a:gd name="connsiteX15" fmla="*/ 95851 w 108376"/>
                <a:gd name="connsiteY15" fmla="*/ 81013 h 205914"/>
                <a:gd name="connsiteX16" fmla="*/ 80570 w 108376"/>
                <a:gd name="connsiteY16" fmla="*/ 67032 h 205914"/>
                <a:gd name="connsiteX17" fmla="*/ 57404 w 108376"/>
                <a:gd name="connsiteY17" fmla="*/ 46251 h 205914"/>
                <a:gd name="connsiteX18" fmla="*/ 30337 w 108376"/>
                <a:gd name="connsiteY18" fmla="*/ 59609 h 205914"/>
                <a:gd name="connsiteX19" fmla="*/ 51850 w 108376"/>
                <a:gd name="connsiteY19" fmla="*/ 90387 h 205914"/>
                <a:gd name="connsiteX20" fmla="*/ 89430 w 108376"/>
                <a:gd name="connsiteY20" fmla="*/ 103555 h 205914"/>
                <a:gd name="connsiteX21" fmla="*/ 75178 w 108376"/>
                <a:gd name="connsiteY21" fmla="*/ 184458 h 205914"/>
                <a:gd name="connsiteX22" fmla="*/ 66942 w 108376"/>
                <a:gd name="connsiteY22" fmla="*/ 194212 h 205914"/>
                <a:gd name="connsiteX23" fmla="*/ 53936 w 108376"/>
                <a:gd name="connsiteY23" fmla="*/ 204914 h 205914"/>
                <a:gd name="connsiteX24" fmla="*/ 41636 w 108376"/>
                <a:gd name="connsiteY24" fmla="*/ 193237 h 205914"/>
                <a:gd name="connsiteX25" fmla="*/ 34754 w 108376"/>
                <a:gd name="connsiteY25" fmla="*/ 184973 h 205914"/>
                <a:gd name="connsiteX26" fmla="*/ 2078 w 108376"/>
                <a:gd name="connsiteY26" fmla="*/ 141677 h 20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8376" h="205914">
                  <a:moveTo>
                    <a:pt x="2078" y="141677"/>
                  </a:moveTo>
                  <a:cubicBezTo>
                    <a:pt x="2105" y="133115"/>
                    <a:pt x="6928" y="127073"/>
                    <a:pt x="14135" y="126585"/>
                  </a:cubicBezTo>
                  <a:cubicBezTo>
                    <a:pt x="21315" y="126097"/>
                    <a:pt x="27032" y="131272"/>
                    <a:pt x="28143" y="139942"/>
                  </a:cubicBezTo>
                  <a:cubicBezTo>
                    <a:pt x="29552" y="150807"/>
                    <a:pt x="35404" y="157933"/>
                    <a:pt x="45754" y="160805"/>
                  </a:cubicBezTo>
                  <a:cubicBezTo>
                    <a:pt x="56537" y="163785"/>
                    <a:pt x="66779" y="161997"/>
                    <a:pt x="74718" y="153625"/>
                  </a:cubicBezTo>
                  <a:cubicBezTo>
                    <a:pt x="79838" y="148206"/>
                    <a:pt x="82087" y="141514"/>
                    <a:pt x="79351" y="133819"/>
                  </a:cubicBezTo>
                  <a:cubicBezTo>
                    <a:pt x="76099" y="124661"/>
                    <a:pt x="69245" y="119893"/>
                    <a:pt x="60222" y="118023"/>
                  </a:cubicBezTo>
                  <a:cubicBezTo>
                    <a:pt x="53015" y="116533"/>
                    <a:pt x="45483" y="116425"/>
                    <a:pt x="38411" y="114528"/>
                  </a:cubicBezTo>
                  <a:cubicBezTo>
                    <a:pt x="17766" y="108974"/>
                    <a:pt x="2945" y="90821"/>
                    <a:pt x="2078" y="70988"/>
                  </a:cubicBezTo>
                  <a:cubicBezTo>
                    <a:pt x="1157" y="49828"/>
                    <a:pt x="14054" y="30401"/>
                    <a:pt x="34672" y="23059"/>
                  </a:cubicBezTo>
                  <a:cubicBezTo>
                    <a:pt x="39522" y="21325"/>
                    <a:pt x="41419" y="19455"/>
                    <a:pt x="41609" y="14145"/>
                  </a:cubicBezTo>
                  <a:cubicBezTo>
                    <a:pt x="41852" y="7290"/>
                    <a:pt x="48220" y="1925"/>
                    <a:pt x="54261" y="2034"/>
                  </a:cubicBezTo>
                  <a:cubicBezTo>
                    <a:pt x="61116" y="2169"/>
                    <a:pt x="67077" y="7398"/>
                    <a:pt x="67267" y="14632"/>
                  </a:cubicBezTo>
                  <a:cubicBezTo>
                    <a:pt x="67375" y="19591"/>
                    <a:pt x="69082" y="21270"/>
                    <a:pt x="73715" y="23059"/>
                  </a:cubicBezTo>
                  <a:cubicBezTo>
                    <a:pt x="92004" y="30049"/>
                    <a:pt x="103464" y="43325"/>
                    <a:pt x="106716" y="62914"/>
                  </a:cubicBezTo>
                  <a:cubicBezTo>
                    <a:pt x="108314" y="72560"/>
                    <a:pt x="103600" y="80038"/>
                    <a:pt x="95851" y="81013"/>
                  </a:cubicBezTo>
                  <a:cubicBezTo>
                    <a:pt x="87181" y="82124"/>
                    <a:pt x="82466" y="77816"/>
                    <a:pt x="80570" y="67032"/>
                  </a:cubicBezTo>
                  <a:cubicBezTo>
                    <a:pt x="78457" y="54948"/>
                    <a:pt x="71033" y="48283"/>
                    <a:pt x="57404" y="46251"/>
                  </a:cubicBezTo>
                  <a:cubicBezTo>
                    <a:pt x="46513" y="44626"/>
                    <a:pt x="35133" y="50234"/>
                    <a:pt x="30337" y="59609"/>
                  </a:cubicBezTo>
                  <a:cubicBezTo>
                    <a:pt x="23401" y="73156"/>
                    <a:pt x="34591" y="89358"/>
                    <a:pt x="51850" y="90387"/>
                  </a:cubicBezTo>
                  <a:cubicBezTo>
                    <a:pt x="65695" y="91200"/>
                    <a:pt x="78646" y="94316"/>
                    <a:pt x="89430" y="103555"/>
                  </a:cubicBezTo>
                  <a:cubicBezTo>
                    <a:pt x="117824" y="127831"/>
                    <a:pt x="110563" y="169448"/>
                    <a:pt x="75178" y="184458"/>
                  </a:cubicBezTo>
                  <a:cubicBezTo>
                    <a:pt x="70410" y="186490"/>
                    <a:pt x="67023" y="187899"/>
                    <a:pt x="66942" y="194212"/>
                  </a:cubicBezTo>
                  <a:cubicBezTo>
                    <a:pt x="66860" y="200200"/>
                    <a:pt x="59545" y="205781"/>
                    <a:pt x="53936" y="204914"/>
                  </a:cubicBezTo>
                  <a:cubicBezTo>
                    <a:pt x="47434" y="203884"/>
                    <a:pt x="41961" y="200416"/>
                    <a:pt x="41636" y="193237"/>
                  </a:cubicBezTo>
                  <a:cubicBezTo>
                    <a:pt x="41392" y="188089"/>
                    <a:pt x="39008" y="186598"/>
                    <a:pt x="34754" y="184973"/>
                  </a:cubicBezTo>
                  <a:cubicBezTo>
                    <a:pt x="15219" y="177495"/>
                    <a:pt x="2051" y="159721"/>
                    <a:pt x="2078" y="141677"/>
                  </a:cubicBezTo>
                  <a:close/>
                </a:path>
              </a:pathLst>
            </a:custGeom>
            <a:solidFill>
              <a:srgbClr val="000000"/>
            </a:solidFill>
            <a:ln w="9525"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xmlns="" id="{A9156CD0-F7FE-43B8-B623-793BEEEA23AE}"/>
                </a:ext>
              </a:extLst>
            </p:cNvPr>
            <p:cNvSpPr/>
            <p:nvPr/>
          </p:nvSpPr>
          <p:spPr>
            <a:xfrm>
              <a:off x="3076797" y="1911069"/>
              <a:ext cx="113795" cy="230300"/>
            </a:xfrm>
            <a:custGeom>
              <a:avLst/>
              <a:gdLst>
                <a:gd name="connsiteX0" fmla="*/ 112243 w 113795"/>
                <a:gd name="connsiteY0" fmla="*/ 146759 h 230299"/>
                <a:gd name="connsiteX1" fmla="*/ 94470 w 113795"/>
                <a:gd name="connsiteY1" fmla="*/ 221376 h 230299"/>
                <a:gd name="connsiteX2" fmla="*/ 76317 w 113795"/>
                <a:gd name="connsiteY2" fmla="*/ 229423 h 230299"/>
                <a:gd name="connsiteX3" fmla="*/ 70437 w 113795"/>
                <a:gd name="connsiteY3" fmla="*/ 210539 h 230299"/>
                <a:gd name="connsiteX4" fmla="*/ 85014 w 113795"/>
                <a:gd name="connsiteY4" fmla="*/ 157814 h 230299"/>
                <a:gd name="connsiteX5" fmla="*/ 39523 w 113795"/>
                <a:gd name="connsiteY5" fmla="*/ 47297 h 230299"/>
                <a:gd name="connsiteX6" fmla="*/ 11128 w 113795"/>
                <a:gd name="connsiteY6" fmla="*/ 27979 h 230299"/>
                <a:gd name="connsiteX7" fmla="*/ 3759 w 113795"/>
                <a:gd name="connsiteY7" fmla="*/ 8986 h 230299"/>
                <a:gd name="connsiteX8" fmla="*/ 23673 w 113795"/>
                <a:gd name="connsiteY8" fmla="*/ 4542 h 230299"/>
                <a:gd name="connsiteX9" fmla="*/ 110943 w 113795"/>
                <a:gd name="connsiteY9" fmla="*/ 130774 h 230299"/>
                <a:gd name="connsiteX10" fmla="*/ 112243 w 113795"/>
                <a:gd name="connsiteY10" fmla="*/ 146759 h 23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795" h="230299">
                  <a:moveTo>
                    <a:pt x="112243" y="146759"/>
                  </a:moveTo>
                  <a:cubicBezTo>
                    <a:pt x="111999" y="173040"/>
                    <a:pt x="106039" y="197859"/>
                    <a:pt x="94470" y="221376"/>
                  </a:cubicBezTo>
                  <a:cubicBezTo>
                    <a:pt x="90514" y="229450"/>
                    <a:pt x="83253" y="232647"/>
                    <a:pt x="76317" y="229423"/>
                  </a:cubicBezTo>
                  <a:cubicBezTo>
                    <a:pt x="69462" y="226226"/>
                    <a:pt x="66671" y="218613"/>
                    <a:pt x="70437" y="210539"/>
                  </a:cubicBezTo>
                  <a:cubicBezTo>
                    <a:pt x="78267" y="193740"/>
                    <a:pt x="83794" y="176454"/>
                    <a:pt x="85014" y="157814"/>
                  </a:cubicBezTo>
                  <a:cubicBezTo>
                    <a:pt x="87859" y="113515"/>
                    <a:pt x="72252" y="76721"/>
                    <a:pt x="39523" y="47297"/>
                  </a:cubicBezTo>
                  <a:cubicBezTo>
                    <a:pt x="31069" y="39711"/>
                    <a:pt x="20828" y="34048"/>
                    <a:pt x="11128" y="27979"/>
                  </a:cubicBezTo>
                  <a:cubicBezTo>
                    <a:pt x="2675" y="22695"/>
                    <a:pt x="-143" y="16274"/>
                    <a:pt x="3759" y="8986"/>
                  </a:cubicBezTo>
                  <a:cubicBezTo>
                    <a:pt x="7552" y="1860"/>
                    <a:pt x="15111" y="-91"/>
                    <a:pt x="23673" y="4542"/>
                  </a:cubicBezTo>
                  <a:cubicBezTo>
                    <a:pt x="73986" y="31907"/>
                    <a:pt x="103871" y="73470"/>
                    <a:pt x="110943" y="130774"/>
                  </a:cubicBezTo>
                  <a:cubicBezTo>
                    <a:pt x="111566" y="136057"/>
                    <a:pt x="111810" y="141422"/>
                    <a:pt x="112243" y="146759"/>
                  </a:cubicBezTo>
                  <a:close/>
                </a:path>
              </a:pathLst>
            </a:custGeom>
            <a:solidFill>
              <a:srgbClr val="000000"/>
            </a:solidFill>
            <a:ln w="9525"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xmlns="" id="{35349F0B-2EE3-4313-8FE3-1F02327C5DB1}"/>
                </a:ext>
              </a:extLst>
            </p:cNvPr>
            <p:cNvSpPr/>
            <p:nvPr/>
          </p:nvSpPr>
          <p:spPr>
            <a:xfrm>
              <a:off x="2865260" y="1974994"/>
              <a:ext cx="113795" cy="230300"/>
            </a:xfrm>
            <a:custGeom>
              <a:avLst/>
              <a:gdLst>
                <a:gd name="connsiteX0" fmla="*/ 2092 w 113795"/>
                <a:gd name="connsiteY0" fmla="*/ 85733 h 230299"/>
                <a:gd name="connsiteX1" fmla="*/ 19541 w 113795"/>
                <a:gd name="connsiteY1" fmla="*/ 11170 h 230299"/>
                <a:gd name="connsiteX2" fmla="*/ 37694 w 113795"/>
                <a:gd name="connsiteY2" fmla="*/ 3313 h 230299"/>
                <a:gd name="connsiteX3" fmla="*/ 43546 w 113795"/>
                <a:gd name="connsiteY3" fmla="*/ 22007 h 230299"/>
                <a:gd name="connsiteX4" fmla="*/ 29213 w 113795"/>
                <a:gd name="connsiteY4" fmla="*/ 73242 h 230299"/>
                <a:gd name="connsiteX5" fmla="*/ 59071 w 113795"/>
                <a:gd name="connsiteY5" fmla="*/ 169372 h 230299"/>
                <a:gd name="connsiteX6" fmla="*/ 101582 w 113795"/>
                <a:gd name="connsiteY6" fmla="*/ 203863 h 230299"/>
                <a:gd name="connsiteX7" fmla="*/ 111932 w 113795"/>
                <a:gd name="connsiteY7" fmla="*/ 216922 h 230299"/>
                <a:gd name="connsiteX8" fmla="*/ 91205 w 113795"/>
                <a:gd name="connsiteY8" fmla="*/ 228139 h 230299"/>
                <a:gd name="connsiteX9" fmla="*/ 58746 w 113795"/>
                <a:gd name="connsiteY9" fmla="*/ 206626 h 230299"/>
                <a:gd name="connsiteX10" fmla="*/ 3149 w 113795"/>
                <a:gd name="connsiteY10" fmla="*/ 101718 h 230299"/>
                <a:gd name="connsiteX11" fmla="*/ 2092 w 113795"/>
                <a:gd name="connsiteY11" fmla="*/ 93400 h 230299"/>
                <a:gd name="connsiteX12" fmla="*/ 2092 w 113795"/>
                <a:gd name="connsiteY12" fmla="*/ 85733 h 23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95" h="230299">
                  <a:moveTo>
                    <a:pt x="2092" y="85733"/>
                  </a:moveTo>
                  <a:cubicBezTo>
                    <a:pt x="2228" y="59560"/>
                    <a:pt x="7890" y="34660"/>
                    <a:pt x="19541" y="11170"/>
                  </a:cubicBezTo>
                  <a:cubicBezTo>
                    <a:pt x="23578" y="3042"/>
                    <a:pt x="30433" y="88"/>
                    <a:pt x="37694" y="3313"/>
                  </a:cubicBezTo>
                  <a:cubicBezTo>
                    <a:pt x="45091" y="6591"/>
                    <a:pt x="47502" y="13310"/>
                    <a:pt x="43546" y="22007"/>
                  </a:cubicBezTo>
                  <a:cubicBezTo>
                    <a:pt x="36122" y="38372"/>
                    <a:pt x="30812" y="55116"/>
                    <a:pt x="29213" y="73242"/>
                  </a:cubicBezTo>
                  <a:cubicBezTo>
                    <a:pt x="26016" y="109548"/>
                    <a:pt x="36827" y="141167"/>
                    <a:pt x="59071" y="169372"/>
                  </a:cubicBezTo>
                  <a:cubicBezTo>
                    <a:pt x="70640" y="184057"/>
                    <a:pt x="85163" y="195139"/>
                    <a:pt x="101582" y="203863"/>
                  </a:cubicBezTo>
                  <a:cubicBezTo>
                    <a:pt x="106892" y="206681"/>
                    <a:pt x="111796" y="209986"/>
                    <a:pt x="111932" y="216922"/>
                  </a:cubicBezTo>
                  <a:cubicBezTo>
                    <a:pt x="112148" y="227977"/>
                    <a:pt x="101798" y="234100"/>
                    <a:pt x="91205" y="228139"/>
                  </a:cubicBezTo>
                  <a:cubicBezTo>
                    <a:pt x="79906" y="221772"/>
                    <a:pt x="68527" y="215026"/>
                    <a:pt x="58746" y="206626"/>
                  </a:cubicBezTo>
                  <a:cubicBezTo>
                    <a:pt x="26667" y="179045"/>
                    <a:pt x="7619" y="144148"/>
                    <a:pt x="3149" y="101718"/>
                  </a:cubicBezTo>
                  <a:cubicBezTo>
                    <a:pt x="2851" y="98928"/>
                    <a:pt x="2282" y="96164"/>
                    <a:pt x="2092" y="93400"/>
                  </a:cubicBezTo>
                  <a:cubicBezTo>
                    <a:pt x="1957" y="90881"/>
                    <a:pt x="2092" y="88307"/>
                    <a:pt x="2092" y="85733"/>
                  </a:cubicBezTo>
                  <a:close/>
                </a:path>
              </a:pathLst>
            </a:custGeom>
            <a:solidFill>
              <a:srgbClr val="000000"/>
            </a:solidFill>
            <a:ln w="9525"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xmlns="" id="{91101F81-F323-41A3-9637-69B4947F4CEB}"/>
                </a:ext>
              </a:extLst>
            </p:cNvPr>
            <p:cNvSpPr/>
            <p:nvPr/>
          </p:nvSpPr>
          <p:spPr>
            <a:xfrm>
              <a:off x="3031403" y="1896615"/>
              <a:ext cx="29803" cy="29803"/>
            </a:xfrm>
            <a:custGeom>
              <a:avLst/>
              <a:gdLst>
                <a:gd name="connsiteX0" fmla="*/ 15013 w 29803"/>
                <a:gd name="connsiteY0" fmla="*/ 28127 h 29803"/>
                <a:gd name="connsiteX1" fmla="*/ 2035 w 29803"/>
                <a:gd name="connsiteY1" fmla="*/ 14742 h 29803"/>
                <a:gd name="connsiteX2" fmla="*/ 15636 w 29803"/>
                <a:gd name="connsiteY2" fmla="*/ 2035 h 29803"/>
                <a:gd name="connsiteX3" fmla="*/ 29265 w 29803"/>
                <a:gd name="connsiteY3" fmla="*/ 14986 h 29803"/>
                <a:gd name="connsiteX4" fmla="*/ 15013 w 29803"/>
                <a:gd name="connsiteY4" fmla="*/ 28127 h 2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03" h="29803">
                  <a:moveTo>
                    <a:pt x="15013" y="28127"/>
                  </a:moveTo>
                  <a:cubicBezTo>
                    <a:pt x="8104" y="28019"/>
                    <a:pt x="1873" y="21570"/>
                    <a:pt x="2035" y="14742"/>
                  </a:cubicBezTo>
                  <a:cubicBezTo>
                    <a:pt x="2198" y="7779"/>
                    <a:pt x="8538" y="1873"/>
                    <a:pt x="15636" y="2035"/>
                  </a:cubicBezTo>
                  <a:cubicBezTo>
                    <a:pt x="22870" y="2198"/>
                    <a:pt x="29211" y="8240"/>
                    <a:pt x="29265" y="14986"/>
                  </a:cubicBezTo>
                  <a:cubicBezTo>
                    <a:pt x="29319" y="22004"/>
                    <a:pt x="22545" y="28262"/>
                    <a:pt x="15013" y="28127"/>
                  </a:cubicBezTo>
                  <a:close/>
                </a:path>
              </a:pathLst>
            </a:custGeom>
            <a:solidFill>
              <a:srgbClr val="000000"/>
            </a:solidFill>
            <a:ln w="9525"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xmlns="" id="{121C3963-2530-462D-B109-D57B52B82224}"/>
                </a:ext>
              </a:extLst>
            </p:cNvPr>
            <p:cNvSpPr/>
            <p:nvPr/>
          </p:nvSpPr>
          <p:spPr>
            <a:xfrm>
              <a:off x="2993474" y="2191753"/>
              <a:ext cx="29803" cy="29803"/>
            </a:xfrm>
            <a:custGeom>
              <a:avLst/>
              <a:gdLst>
                <a:gd name="connsiteX0" fmla="*/ 16258 w 29803"/>
                <a:gd name="connsiteY0" fmla="*/ 2033 h 29803"/>
                <a:gd name="connsiteX1" fmla="*/ 29154 w 29803"/>
                <a:gd name="connsiteY1" fmla="*/ 15418 h 29803"/>
                <a:gd name="connsiteX2" fmla="*/ 15662 w 29803"/>
                <a:gd name="connsiteY2" fmla="*/ 28152 h 29803"/>
                <a:gd name="connsiteX3" fmla="*/ 2033 w 29803"/>
                <a:gd name="connsiteY3" fmla="*/ 15174 h 29803"/>
                <a:gd name="connsiteX4" fmla="*/ 16258 w 29803"/>
                <a:gd name="connsiteY4" fmla="*/ 2033 h 2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03" h="29803">
                  <a:moveTo>
                    <a:pt x="16258" y="2033"/>
                  </a:moveTo>
                  <a:cubicBezTo>
                    <a:pt x="23302" y="2142"/>
                    <a:pt x="29290" y="8346"/>
                    <a:pt x="29154" y="15418"/>
                  </a:cubicBezTo>
                  <a:cubicBezTo>
                    <a:pt x="29019" y="22435"/>
                    <a:pt x="22787" y="28315"/>
                    <a:pt x="15662" y="28152"/>
                  </a:cubicBezTo>
                  <a:cubicBezTo>
                    <a:pt x="8455" y="27990"/>
                    <a:pt x="2087" y="21920"/>
                    <a:pt x="2033" y="15174"/>
                  </a:cubicBezTo>
                  <a:cubicBezTo>
                    <a:pt x="1925" y="8157"/>
                    <a:pt x="8698" y="1925"/>
                    <a:pt x="16258" y="2033"/>
                  </a:cubicBezTo>
                  <a:close/>
                </a:path>
              </a:pathLst>
            </a:custGeom>
            <a:solidFill>
              <a:srgbClr val="000000"/>
            </a:solidFill>
            <a:ln w="9525" cap="flat">
              <a:noFill/>
              <a:prstDash val="solid"/>
              <a:miter/>
            </a:ln>
          </p:spPr>
          <p:txBody>
            <a:bodyPr rtlCol="0" anchor="ctr"/>
            <a:lstStyle/>
            <a:p>
              <a:endParaRPr lang="de-DE"/>
            </a:p>
          </p:txBody>
        </p:sp>
      </p:grpSp>
      <p:grpSp>
        <p:nvGrpSpPr>
          <p:cNvPr id="18" name="Grafik 392">
            <a:extLst>
              <a:ext uri="{FF2B5EF4-FFF2-40B4-BE49-F238E27FC236}">
                <a16:creationId xmlns:a16="http://schemas.microsoft.com/office/drawing/2014/main" xmlns="" id="{76945E13-B31B-4CA0-9DF2-9D381419A4B6}"/>
              </a:ext>
            </a:extLst>
          </p:cNvPr>
          <p:cNvGrpSpPr/>
          <p:nvPr/>
        </p:nvGrpSpPr>
        <p:grpSpPr>
          <a:xfrm>
            <a:off x="3670905" y="1571625"/>
            <a:ext cx="766762" cy="766762"/>
            <a:chOff x="3897328" y="1571625"/>
            <a:chExt cx="766762" cy="766762"/>
          </a:xfrm>
        </p:grpSpPr>
        <p:sp>
          <p:nvSpPr>
            <p:cNvPr id="19" name="Freihandform: Form 18">
              <a:extLst>
                <a:ext uri="{FF2B5EF4-FFF2-40B4-BE49-F238E27FC236}">
                  <a16:creationId xmlns:a16="http://schemas.microsoft.com/office/drawing/2014/main" xmlns="" id="{45620337-7C16-4269-B8D9-AEED317479D6}"/>
                </a:ext>
              </a:extLst>
            </p:cNvPr>
            <p:cNvSpPr/>
            <p:nvPr/>
          </p:nvSpPr>
          <p:spPr>
            <a:xfrm>
              <a:off x="4053309" y="1930214"/>
              <a:ext cx="260103" cy="211334"/>
            </a:xfrm>
            <a:custGeom>
              <a:avLst/>
              <a:gdLst>
                <a:gd name="connsiteX0" fmla="*/ 2601 w 260103"/>
                <a:gd name="connsiteY0" fmla="*/ 133466 h 211333"/>
                <a:gd name="connsiteX1" fmla="*/ 2682 w 260103"/>
                <a:gd name="connsiteY1" fmla="*/ 61314 h 211333"/>
                <a:gd name="connsiteX2" fmla="*/ 10540 w 260103"/>
                <a:gd name="connsiteY2" fmla="*/ 30563 h 211333"/>
                <a:gd name="connsiteX3" fmla="*/ 28882 w 260103"/>
                <a:gd name="connsiteY3" fmla="*/ 12599 h 211333"/>
                <a:gd name="connsiteX4" fmla="*/ 69469 w 260103"/>
                <a:gd name="connsiteY4" fmla="*/ 2033 h 211333"/>
                <a:gd name="connsiteX5" fmla="*/ 181937 w 260103"/>
                <a:gd name="connsiteY5" fmla="*/ 2033 h 211333"/>
                <a:gd name="connsiteX6" fmla="*/ 218053 w 260103"/>
                <a:gd name="connsiteY6" fmla="*/ 7235 h 211333"/>
                <a:gd name="connsiteX7" fmla="*/ 245364 w 260103"/>
                <a:gd name="connsiteY7" fmla="*/ 26173 h 211333"/>
                <a:gd name="connsiteX8" fmla="*/ 256825 w 260103"/>
                <a:gd name="connsiteY8" fmla="*/ 46440 h 211333"/>
                <a:gd name="connsiteX9" fmla="*/ 260347 w 260103"/>
                <a:gd name="connsiteY9" fmla="*/ 64457 h 211333"/>
                <a:gd name="connsiteX10" fmla="*/ 260564 w 260103"/>
                <a:gd name="connsiteY10" fmla="*/ 207487 h 211333"/>
                <a:gd name="connsiteX11" fmla="*/ 256500 w 260103"/>
                <a:gd name="connsiteY11" fmla="*/ 211551 h 211333"/>
                <a:gd name="connsiteX12" fmla="*/ 218459 w 260103"/>
                <a:gd name="connsiteY12" fmla="*/ 211551 h 211333"/>
                <a:gd name="connsiteX13" fmla="*/ 214450 w 260103"/>
                <a:gd name="connsiteY13" fmla="*/ 207379 h 211333"/>
                <a:gd name="connsiteX14" fmla="*/ 214504 w 260103"/>
                <a:gd name="connsiteY14" fmla="*/ 95887 h 211333"/>
                <a:gd name="connsiteX15" fmla="*/ 209600 w 260103"/>
                <a:gd name="connsiteY15" fmla="*/ 90874 h 211333"/>
                <a:gd name="connsiteX16" fmla="*/ 201417 w 260103"/>
                <a:gd name="connsiteY16" fmla="*/ 99138 h 211333"/>
                <a:gd name="connsiteX17" fmla="*/ 201417 w 260103"/>
                <a:gd name="connsiteY17" fmla="*/ 206728 h 211333"/>
                <a:gd name="connsiteX18" fmla="*/ 196513 w 260103"/>
                <a:gd name="connsiteY18" fmla="*/ 211524 h 211333"/>
                <a:gd name="connsiteX19" fmla="*/ 67139 w 260103"/>
                <a:gd name="connsiteY19" fmla="*/ 211524 h 211333"/>
                <a:gd name="connsiteX20" fmla="*/ 62452 w 260103"/>
                <a:gd name="connsiteY20" fmla="*/ 206891 h 211333"/>
                <a:gd name="connsiteX21" fmla="*/ 62452 w 260103"/>
                <a:gd name="connsiteY21" fmla="*/ 95724 h 211333"/>
                <a:gd name="connsiteX22" fmla="*/ 57765 w 260103"/>
                <a:gd name="connsiteY22" fmla="*/ 90901 h 211333"/>
                <a:gd name="connsiteX23" fmla="*/ 51154 w 260103"/>
                <a:gd name="connsiteY23" fmla="*/ 97377 h 211333"/>
                <a:gd name="connsiteX24" fmla="*/ 51127 w 260103"/>
                <a:gd name="connsiteY24" fmla="*/ 206918 h 211333"/>
                <a:gd name="connsiteX25" fmla="*/ 46737 w 260103"/>
                <a:gd name="connsiteY25" fmla="*/ 211524 h 211333"/>
                <a:gd name="connsiteX26" fmla="*/ 6421 w 260103"/>
                <a:gd name="connsiteY26" fmla="*/ 211524 h 211333"/>
                <a:gd name="connsiteX27" fmla="*/ 2032 w 260103"/>
                <a:gd name="connsiteY27" fmla="*/ 206945 h 211333"/>
                <a:gd name="connsiteX28" fmla="*/ 2032 w 260103"/>
                <a:gd name="connsiteY28" fmla="*/ 133493 h 211333"/>
                <a:gd name="connsiteX29" fmla="*/ 2601 w 260103"/>
                <a:gd name="connsiteY29" fmla="*/ 133466 h 21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0103" h="211333">
                  <a:moveTo>
                    <a:pt x="2601" y="133466"/>
                  </a:moveTo>
                  <a:cubicBezTo>
                    <a:pt x="2601" y="109406"/>
                    <a:pt x="2411" y="85374"/>
                    <a:pt x="2682" y="61314"/>
                  </a:cubicBezTo>
                  <a:cubicBezTo>
                    <a:pt x="2791" y="50531"/>
                    <a:pt x="4741" y="39991"/>
                    <a:pt x="10540" y="30563"/>
                  </a:cubicBezTo>
                  <a:cubicBezTo>
                    <a:pt x="15146" y="23031"/>
                    <a:pt x="21215" y="17070"/>
                    <a:pt x="28882" y="12599"/>
                  </a:cubicBezTo>
                  <a:cubicBezTo>
                    <a:pt x="41454" y="5284"/>
                    <a:pt x="54920" y="1979"/>
                    <a:pt x="69469" y="2033"/>
                  </a:cubicBezTo>
                  <a:cubicBezTo>
                    <a:pt x="106967" y="2195"/>
                    <a:pt x="144438" y="2087"/>
                    <a:pt x="181937" y="2033"/>
                  </a:cubicBezTo>
                  <a:cubicBezTo>
                    <a:pt x="194237" y="2006"/>
                    <a:pt x="206376" y="3306"/>
                    <a:pt x="218053" y="7235"/>
                  </a:cubicBezTo>
                  <a:cubicBezTo>
                    <a:pt x="228945" y="10892"/>
                    <a:pt x="238103" y="17097"/>
                    <a:pt x="245364" y="26173"/>
                  </a:cubicBezTo>
                  <a:cubicBezTo>
                    <a:pt x="250295" y="32351"/>
                    <a:pt x="254251" y="39097"/>
                    <a:pt x="256825" y="46440"/>
                  </a:cubicBezTo>
                  <a:cubicBezTo>
                    <a:pt x="258830" y="52157"/>
                    <a:pt x="260293" y="58443"/>
                    <a:pt x="260347" y="64457"/>
                  </a:cubicBezTo>
                  <a:cubicBezTo>
                    <a:pt x="260618" y="112143"/>
                    <a:pt x="260482" y="159801"/>
                    <a:pt x="260564" y="207487"/>
                  </a:cubicBezTo>
                  <a:cubicBezTo>
                    <a:pt x="260564" y="210657"/>
                    <a:pt x="259561" y="211605"/>
                    <a:pt x="256500" y="211551"/>
                  </a:cubicBezTo>
                  <a:cubicBezTo>
                    <a:pt x="243819" y="211416"/>
                    <a:pt x="231139" y="211416"/>
                    <a:pt x="218459" y="211551"/>
                  </a:cubicBezTo>
                  <a:cubicBezTo>
                    <a:pt x="215289" y="211578"/>
                    <a:pt x="214450" y="210413"/>
                    <a:pt x="214450" y="207379"/>
                  </a:cubicBezTo>
                  <a:cubicBezTo>
                    <a:pt x="214531" y="170206"/>
                    <a:pt x="214504" y="133060"/>
                    <a:pt x="214504" y="95887"/>
                  </a:cubicBezTo>
                  <a:cubicBezTo>
                    <a:pt x="214504" y="90874"/>
                    <a:pt x="214504" y="90874"/>
                    <a:pt x="209600" y="90874"/>
                  </a:cubicBezTo>
                  <a:cubicBezTo>
                    <a:pt x="201417" y="90874"/>
                    <a:pt x="201417" y="90874"/>
                    <a:pt x="201417" y="99138"/>
                  </a:cubicBezTo>
                  <a:cubicBezTo>
                    <a:pt x="201417" y="135010"/>
                    <a:pt x="201417" y="170856"/>
                    <a:pt x="201417" y="206728"/>
                  </a:cubicBezTo>
                  <a:cubicBezTo>
                    <a:pt x="201417" y="211497"/>
                    <a:pt x="201390" y="211524"/>
                    <a:pt x="196513" y="211524"/>
                  </a:cubicBezTo>
                  <a:cubicBezTo>
                    <a:pt x="153380" y="211524"/>
                    <a:pt x="110273" y="211524"/>
                    <a:pt x="67139" y="211524"/>
                  </a:cubicBezTo>
                  <a:cubicBezTo>
                    <a:pt x="62452" y="211524"/>
                    <a:pt x="62452" y="211497"/>
                    <a:pt x="62452" y="206891"/>
                  </a:cubicBezTo>
                  <a:cubicBezTo>
                    <a:pt x="62452" y="169826"/>
                    <a:pt x="62452" y="132789"/>
                    <a:pt x="62452" y="95724"/>
                  </a:cubicBezTo>
                  <a:cubicBezTo>
                    <a:pt x="62452" y="90901"/>
                    <a:pt x="62452" y="90847"/>
                    <a:pt x="57765" y="90901"/>
                  </a:cubicBezTo>
                  <a:cubicBezTo>
                    <a:pt x="50151" y="90982"/>
                    <a:pt x="51154" y="89953"/>
                    <a:pt x="51154" y="97377"/>
                  </a:cubicBezTo>
                  <a:cubicBezTo>
                    <a:pt x="51127" y="133900"/>
                    <a:pt x="51127" y="170395"/>
                    <a:pt x="51127" y="206918"/>
                  </a:cubicBezTo>
                  <a:cubicBezTo>
                    <a:pt x="51127" y="211470"/>
                    <a:pt x="51127" y="211524"/>
                    <a:pt x="46737" y="211524"/>
                  </a:cubicBezTo>
                  <a:cubicBezTo>
                    <a:pt x="33299" y="211551"/>
                    <a:pt x="19860" y="211551"/>
                    <a:pt x="6421" y="211524"/>
                  </a:cubicBezTo>
                  <a:cubicBezTo>
                    <a:pt x="2032" y="211524"/>
                    <a:pt x="2032" y="211497"/>
                    <a:pt x="2032" y="206945"/>
                  </a:cubicBezTo>
                  <a:cubicBezTo>
                    <a:pt x="2032" y="182452"/>
                    <a:pt x="2032" y="157986"/>
                    <a:pt x="2032" y="133493"/>
                  </a:cubicBezTo>
                  <a:cubicBezTo>
                    <a:pt x="2195" y="133466"/>
                    <a:pt x="2384" y="133466"/>
                    <a:pt x="2601" y="133466"/>
                  </a:cubicBezTo>
                  <a:close/>
                </a:path>
              </a:pathLst>
            </a:custGeom>
            <a:solidFill>
              <a:srgbClr val="000000"/>
            </a:solidFill>
            <a:ln w="9525"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xmlns="" id="{7EF95088-B3F0-4C07-A5F0-94FE30ECD290}"/>
                </a:ext>
              </a:extLst>
            </p:cNvPr>
            <p:cNvSpPr/>
            <p:nvPr/>
          </p:nvSpPr>
          <p:spPr>
            <a:xfrm>
              <a:off x="4351072" y="1800461"/>
              <a:ext cx="216753" cy="216753"/>
            </a:xfrm>
            <a:custGeom>
              <a:avLst/>
              <a:gdLst>
                <a:gd name="connsiteX0" fmla="*/ 2032 w 216752"/>
                <a:gd name="connsiteY0" fmla="*/ 108891 h 216752"/>
                <a:gd name="connsiteX1" fmla="*/ 2032 w 216752"/>
                <a:gd name="connsiteY1" fmla="*/ 6475 h 216752"/>
                <a:gd name="connsiteX2" fmla="*/ 6584 w 216752"/>
                <a:gd name="connsiteY2" fmla="*/ 2032 h 216752"/>
                <a:gd name="connsiteX3" fmla="*/ 211090 w 216752"/>
                <a:gd name="connsiteY3" fmla="*/ 2032 h 216752"/>
                <a:gd name="connsiteX4" fmla="*/ 215642 w 216752"/>
                <a:gd name="connsiteY4" fmla="*/ 6475 h 216752"/>
                <a:gd name="connsiteX5" fmla="*/ 215642 w 216752"/>
                <a:gd name="connsiteY5" fmla="*/ 211307 h 216752"/>
                <a:gd name="connsiteX6" fmla="*/ 211090 w 216752"/>
                <a:gd name="connsiteY6" fmla="*/ 215750 h 216752"/>
                <a:gd name="connsiteX7" fmla="*/ 6584 w 216752"/>
                <a:gd name="connsiteY7" fmla="*/ 215750 h 216752"/>
                <a:gd name="connsiteX8" fmla="*/ 2032 w 216752"/>
                <a:gd name="connsiteY8" fmla="*/ 211307 h 216752"/>
                <a:gd name="connsiteX9" fmla="*/ 2032 w 216752"/>
                <a:gd name="connsiteY9" fmla="*/ 108891 h 216752"/>
                <a:gd name="connsiteX10" fmla="*/ 92093 w 216752"/>
                <a:gd name="connsiteY10" fmla="*/ 66462 h 216752"/>
                <a:gd name="connsiteX11" fmla="*/ 92147 w 216752"/>
                <a:gd name="connsiteY11" fmla="*/ 88896 h 216752"/>
                <a:gd name="connsiteX12" fmla="*/ 88489 w 216752"/>
                <a:gd name="connsiteY12" fmla="*/ 92580 h 216752"/>
                <a:gd name="connsiteX13" fmla="*/ 43974 w 216752"/>
                <a:gd name="connsiteY13" fmla="*/ 92472 h 216752"/>
                <a:gd name="connsiteX14" fmla="*/ 40614 w 216752"/>
                <a:gd name="connsiteY14" fmla="*/ 95778 h 216752"/>
                <a:gd name="connsiteX15" fmla="*/ 40587 w 216752"/>
                <a:gd name="connsiteY15" fmla="*/ 121788 h 216752"/>
                <a:gd name="connsiteX16" fmla="*/ 44814 w 216752"/>
                <a:gd name="connsiteY16" fmla="*/ 125933 h 216752"/>
                <a:gd name="connsiteX17" fmla="*/ 87053 w 216752"/>
                <a:gd name="connsiteY17" fmla="*/ 125879 h 216752"/>
                <a:gd name="connsiteX18" fmla="*/ 92066 w 216752"/>
                <a:gd name="connsiteY18" fmla="*/ 130729 h 216752"/>
                <a:gd name="connsiteX19" fmla="*/ 92011 w 216752"/>
                <a:gd name="connsiteY19" fmla="*/ 173619 h 216752"/>
                <a:gd name="connsiteX20" fmla="*/ 95615 w 216752"/>
                <a:gd name="connsiteY20" fmla="*/ 177412 h 216752"/>
                <a:gd name="connsiteX21" fmla="*/ 121950 w 216752"/>
                <a:gd name="connsiteY21" fmla="*/ 177412 h 216752"/>
                <a:gd name="connsiteX22" fmla="*/ 125554 w 216752"/>
                <a:gd name="connsiteY22" fmla="*/ 173646 h 216752"/>
                <a:gd name="connsiteX23" fmla="*/ 125500 w 216752"/>
                <a:gd name="connsiteY23" fmla="*/ 130431 h 216752"/>
                <a:gd name="connsiteX24" fmla="*/ 130160 w 216752"/>
                <a:gd name="connsiteY24" fmla="*/ 125906 h 216752"/>
                <a:gd name="connsiteX25" fmla="*/ 173375 w 216752"/>
                <a:gd name="connsiteY25" fmla="*/ 125960 h 216752"/>
                <a:gd name="connsiteX26" fmla="*/ 177168 w 216752"/>
                <a:gd name="connsiteY26" fmla="*/ 122330 h 216752"/>
                <a:gd name="connsiteX27" fmla="*/ 177168 w 216752"/>
                <a:gd name="connsiteY27" fmla="*/ 96319 h 216752"/>
                <a:gd name="connsiteX28" fmla="*/ 173267 w 216752"/>
                <a:gd name="connsiteY28" fmla="*/ 92499 h 216752"/>
                <a:gd name="connsiteX29" fmla="*/ 129076 w 216752"/>
                <a:gd name="connsiteY29" fmla="*/ 92635 h 216752"/>
                <a:gd name="connsiteX30" fmla="*/ 125418 w 216752"/>
                <a:gd name="connsiteY30" fmla="*/ 88977 h 216752"/>
                <a:gd name="connsiteX31" fmla="*/ 125527 w 216752"/>
                <a:gd name="connsiteY31" fmla="*/ 44136 h 216752"/>
                <a:gd name="connsiteX32" fmla="*/ 122113 w 216752"/>
                <a:gd name="connsiteY32" fmla="*/ 40533 h 216752"/>
                <a:gd name="connsiteX33" fmla="*/ 95452 w 216752"/>
                <a:gd name="connsiteY33" fmla="*/ 40533 h 216752"/>
                <a:gd name="connsiteX34" fmla="*/ 92011 w 216752"/>
                <a:gd name="connsiteY34" fmla="*/ 44136 h 216752"/>
                <a:gd name="connsiteX35" fmla="*/ 92093 w 216752"/>
                <a:gd name="connsiteY35" fmla="*/ 66462 h 21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6752" h="216752">
                  <a:moveTo>
                    <a:pt x="2032" y="108891"/>
                  </a:moveTo>
                  <a:cubicBezTo>
                    <a:pt x="2032" y="74753"/>
                    <a:pt x="2032" y="40614"/>
                    <a:pt x="2032" y="6475"/>
                  </a:cubicBezTo>
                  <a:cubicBezTo>
                    <a:pt x="2032" y="2059"/>
                    <a:pt x="2032" y="2032"/>
                    <a:pt x="6584" y="2032"/>
                  </a:cubicBezTo>
                  <a:cubicBezTo>
                    <a:pt x="74753" y="2032"/>
                    <a:pt x="142921" y="2032"/>
                    <a:pt x="211090" y="2032"/>
                  </a:cubicBezTo>
                  <a:cubicBezTo>
                    <a:pt x="215642" y="2032"/>
                    <a:pt x="215642" y="2059"/>
                    <a:pt x="215642" y="6475"/>
                  </a:cubicBezTo>
                  <a:cubicBezTo>
                    <a:pt x="215642" y="74753"/>
                    <a:pt x="215642" y="143030"/>
                    <a:pt x="215642" y="211307"/>
                  </a:cubicBezTo>
                  <a:cubicBezTo>
                    <a:pt x="215642" y="215723"/>
                    <a:pt x="215642" y="215750"/>
                    <a:pt x="211090" y="215750"/>
                  </a:cubicBezTo>
                  <a:cubicBezTo>
                    <a:pt x="142921" y="215750"/>
                    <a:pt x="74753" y="215750"/>
                    <a:pt x="6584" y="215750"/>
                  </a:cubicBezTo>
                  <a:cubicBezTo>
                    <a:pt x="2059" y="215750"/>
                    <a:pt x="2032" y="215723"/>
                    <a:pt x="2032" y="211307"/>
                  </a:cubicBezTo>
                  <a:cubicBezTo>
                    <a:pt x="2032" y="177168"/>
                    <a:pt x="2032" y="143030"/>
                    <a:pt x="2032" y="108891"/>
                  </a:cubicBezTo>
                  <a:close/>
                  <a:moveTo>
                    <a:pt x="92093" y="66462"/>
                  </a:moveTo>
                  <a:cubicBezTo>
                    <a:pt x="92093" y="73940"/>
                    <a:pt x="91984" y="81418"/>
                    <a:pt x="92147" y="88896"/>
                  </a:cubicBezTo>
                  <a:cubicBezTo>
                    <a:pt x="92228" y="91741"/>
                    <a:pt x="91388" y="92608"/>
                    <a:pt x="88489" y="92580"/>
                  </a:cubicBezTo>
                  <a:cubicBezTo>
                    <a:pt x="73642" y="92445"/>
                    <a:pt x="58794" y="92553"/>
                    <a:pt x="43974" y="92472"/>
                  </a:cubicBezTo>
                  <a:cubicBezTo>
                    <a:pt x="41481" y="92445"/>
                    <a:pt x="40560" y="93149"/>
                    <a:pt x="40614" y="95778"/>
                  </a:cubicBezTo>
                  <a:cubicBezTo>
                    <a:pt x="40777" y="104448"/>
                    <a:pt x="40831" y="113118"/>
                    <a:pt x="40587" y="121788"/>
                  </a:cubicBezTo>
                  <a:cubicBezTo>
                    <a:pt x="40479" y="125175"/>
                    <a:pt x="41616" y="125987"/>
                    <a:pt x="44814" y="125933"/>
                  </a:cubicBezTo>
                  <a:cubicBezTo>
                    <a:pt x="58903" y="125798"/>
                    <a:pt x="72991" y="125879"/>
                    <a:pt x="87053" y="125879"/>
                  </a:cubicBezTo>
                  <a:cubicBezTo>
                    <a:pt x="92066" y="125879"/>
                    <a:pt x="92066" y="125879"/>
                    <a:pt x="92066" y="130729"/>
                  </a:cubicBezTo>
                  <a:cubicBezTo>
                    <a:pt x="92066" y="145035"/>
                    <a:pt x="92120" y="159340"/>
                    <a:pt x="92011" y="173619"/>
                  </a:cubicBezTo>
                  <a:cubicBezTo>
                    <a:pt x="91984" y="176355"/>
                    <a:pt x="92635" y="177466"/>
                    <a:pt x="95615" y="177412"/>
                  </a:cubicBezTo>
                  <a:cubicBezTo>
                    <a:pt x="104393" y="177222"/>
                    <a:pt x="113172" y="177222"/>
                    <a:pt x="121950" y="177412"/>
                  </a:cubicBezTo>
                  <a:cubicBezTo>
                    <a:pt x="124904" y="177466"/>
                    <a:pt x="125581" y="176382"/>
                    <a:pt x="125554" y="173646"/>
                  </a:cubicBezTo>
                  <a:cubicBezTo>
                    <a:pt x="125446" y="159232"/>
                    <a:pt x="125500" y="144818"/>
                    <a:pt x="125500" y="130431"/>
                  </a:cubicBezTo>
                  <a:cubicBezTo>
                    <a:pt x="125500" y="125906"/>
                    <a:pt x="125500" y="125906"/>
                    <a:pt x="130160" y="125906"/>
                  </a:cubicBezTo>
                  <a:cubicBezTo>
                    <a:pt x="144574" y="125906"/>
                    <a:pt x="158988" y="125852"/>
                    <a:pt x="173375" y="125960"/>
                  </a:cubicBezTo>
                  <a:cubicBezTo>
                    <a:pt x="176139" y="125987"/>
                    <a:pt x="177222" y="125256"/>
                    <a:pt x="177168" y="122330"/>
                  </a:cubicBezTo>
                  <a:cubicBezTo>
                    <a:pt x="177006" y="113660"/>
                    <a:pt x="177006" y="104990"/>
                    <a:pt x="177168" y="96319"/>
                  </a:cubicBezTo>
                  <a:cubicBezTo>
                    <a:pt x="177222" y="93339"/>
                    <a:pt x="176247" y="92472"/>
                    <a:pt x="173267" y="92499"/>
                  </a:cubicBezTo>
                  <a:cubicBezTo>
                    <a:pt x="158527" y="92635"/>
                    <a:pt x="143788" y="92499"/>
                    <a:pt x="129076" y="92635"/>
                  </a:cubicBezTo>
                  <a:cubicBezTo>
                    <a:pt x="126204" y="92662"/>
                    <a:pt x="125391" y="91822"/>
                    <a:pt x="125418" y="88977"/>
                  </a:cubicBezTo>
                  <a:cubicBezTo>
                    <a:pt x="125554" y="74021"/>
                    <a:pt x="125418" y="59065"/>
                    <a:pt x="125527" y="44136"/>
                  </a:cubicBezTo>
                  <a:cubicBezTo>
                    <a:pt x="125554" y="41562"/>
                    <a:pt x="124904" y="40479"/>
                    <a:pt x="122113" y="40533"/>
                  </a:cubicBezTo>
                  <a:cubicBezTo>
                    <a:pt x="113226" y="40695"/>
                    <a:pt x="104339" y="40668"/>
                    <a:pt x="95452" y="40533"/>
                  </a:cubicBezTo>
                  <a:cubicBezTo>
                    <a:pt x="92662" y="40479"/>
                    <a:pt x="91957" y="41535"/>
                    <a:pt x="92011" y="44136"/>
                  </a:cubicBezTo>
                  <a:cubicBezTo>
                    <a:pt x="92201" y="51506"/>
                    <a:pt x="92093" y="58984"/>
                    <a:pt x="92093" y="66462"/>
                  </a:cubicBezTo>
                  <a:close/>
                </a:path>
              </a:pathLst>
            </a:custGeom>
            <a:solidFill>
              <a:srgbClr val="000000"/>
            </a:solidFill>
            <a:ln w="9525"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xmlns="" id="{AD737D6E-8A20-4625-A6AE-414F754EBBD1}"/>
                </a:ext>
              </a:extLst>
            </p:cNvPr>
            <p:cNvSpPr/>
            <p:nvPr/>
          </p:nvSpPr>
          <p:spPr>
            <a:xfrm>
              <a:off x="4123303" y="1800620"/>
              <a:ext cx="116504" cy="116504"/>
            </a:xfrm>
            <a:custGeom>
              <a:avLst/>
              <a:gdLst>
                <a:gd name="connsiteX0" fmla="*/ 59542 w 116504"/>
                <a:gd name="connsiteY0" fmla="*/ 2036 h 116504"/>
                <a:gd name="connsiteX1" fmla="*/ 116792 w 116504"/>
                <a:gd name="connsiteY1" fmla="*/ 59502 h 116504"/>
                <a:gd name="connsiteX2" fmla="*/ 57537 w 116504"/>
                <a:gd name="connsiteY2" fmla="*/ 116671 h 116504"/>
                <a:gd name="connsiteX3" fmla="*/ 2049 w 116504"/>
                <a:gd name="connsiteY3" fmla="*/ 57335 h 116504"/>
                <a:gd name="connsiteX4" fmla="*/ 59542 w 116504"/>
                <a:gd name="connsiteY4" fmla="*/ 2036 h 11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04" h="116504">
                  <a:moveTo>
                    <a:pt x="59542" y="2036"/>
                  </a:moveTo>
                  <a:cubicBezTo>
                    <a:pt x="88994" y="1684"/>
                    <a:pt x="116928" y="25174"/>
                    <a:pt x="116792" y="59502"/>
                  </a:cubicBezTo>
                  <a:cubicBezTo>
                    <a:pt x="116630" y="95077"/>
                    <a:pt x="86826" y="117619"/>
                    <a:pt x="57537" y="116671"/>
                  </a:cubicBezTo>
                  <a:cubicBezTo>
                    <a:pt x="28384" y="115723"/>
                    <a:pt x="1263" y="90986"/>
                    <a:pt x="2049" y="57335"/>
                  </a:cubicBezTo>
                  <a:cubicBezTo>
                    <a:pt x="2753" y="27125"/>
                    <a:pt x="28547" y="1873"/>
                    <a:pt x="59542" y="2036"/>
                  </a:cubicBezTo>
                  <a:close/>
                </a:path>
              </a:pathLst>
            </a:custGeom>
            <a:solidFill>
              <a:srgbClr val="000000"/>
            </a:solidFill>
            <a:ln w="9525" cap="flat">
              <a:noFill/>
              <a:prstDash val="solid"/>
              <a:miter/>
            </a:ln>
          </p:spPr>
          <p:txBody>
            <a:bodyPr rtlCol="0" anchor="ctr"/>
            <a:lstStyle/>
            <a:p>
              <a:endParaRPr lang="de-DE"/>
            </a:p>
          </p:txBody>
        </p:sp>
      </p:grpSp>
      <p:sp>
        <p:nvSpPr>
          <p:cNvPr id="22" name="Grafik 390">
            <a:extLst>
              <a:ext uri="{FF2B5EF4-FFF2-40B4-BE49-F238E27FC236}">
                <a16:creationId xmlns:a16="http://schemas.microsoft.com/office/drawing/2014/main" xmlns="" id="{DB4C8DAC-87F3-4D22-95F1-B54ABBB0A330}"/>
              </a:ext>
            </a:extLst>
          </p:cNvPr>
          <p:cNvSpPr/>
          <p:nvPr/>
        </p:nvSpPr>
        <p:spPr>
          <a:xfrm>
            <a:off x="5185482" y="1794992"/>
            <a:ext cx="455180" cy="344095"/>
          </a:xfrm>
          <a:custGeom>
            <a:avLst/>
            <a:gdLst>
              <a:gd name="connsiteX0" fmla="*/ 53839 w 455180"/>
              <a:gd name="connsiteY0" fmla="*/ 166110 h 344094"/>
              <a:gd name="connsiteX1" fmla="*/ 46226 w 455180"/>
              <a:gd name="connsiteY1" fmla="*/ 171529 h 344094"/>
              <a:gd name="connsiteX2" fmla="*/ 30376 w 455180"/>
              <a:gd name="connsiteY2" fmla="*/ 182882 h 344094"/>
              <a:gd name="connsiteX3" fmla="*/ 5314 w 455180"/>
              <a:gd name="connsiteY3" fmla="*/ 179603 h 344094"/>
              <a:gd name="connsiteX4" fmla="*/ 10164 w 455180"/>
              <a:gd name="connsiteY4" fmla="*/ 154812 h 344094"/>
              <a:gd name="connsiteX5" fmla="*/ 180856 w 455180"/>
              <a:gd name="connsiteY5" fmla="*/ 32564 h 344094"/>
              <a:gd name="connsiteX6" fmla="*/ 217596 w 455180"/>
              <a:gd name="connsiteY6" fmla="*/ 6255 h 344094"/>
              <a:gd name="connsiteX7" fmla="*/ 240328 w 455180"/>
              <a:gd name="connsiteY7" fmla="*/ 6282 h 344094"/>
              <a:gd name="connsiteX8" fmla="*/ 447787 w 455180"/>
              <a:gd name="connsiteY8" fmla="*/ 154785 h 344094"/>
              <a:gd name="connsiteX9" fmla="*/ 455428 w 455180"/>
              <a:gd name="connsiteY9" fmla="*/ 172803 h 344094"/>
              <a:gd name="connsiteX10" fmla="*/ 443750 w 455180"/>
              <a:gd name="connsiteY10" fmla="*/ 185916 h 344094"/>
              <a:gd name="connsiteX11" fmla="*/ 428035 w 455180"/>
              <a:gd name="connsiteY11" fmla="*/ 183261 h 344094"/>
              <a:gd name="connsiteX12" fmla="*/ 406089 w 455180"/>
              <a:gd name="connsiteY12" fmla="*/ 167573 h 344094"/>
              <a:gd name="connsiteX13" fmla="*/ 403353 w 455180"/>
              <a:gd name="connsiteY13" fmla="*/ 166002 h 344094"/>
              <a:gd name="connsiteX14" fmla="*/ 403353 w 455180"/>
              <a:gd name="connsiteY14" fmla="*/ 170581 h 344094"/>
              <a:gd name="connsiteX15" fmla="*/ 403353 w 455180"/>
              <a:gd name="connsiteY15" fmla="*/ 323391 h 344094"/>
              <a:gd name="connsiteX16" fmla="*/ 383628 w 455180"/>
              <a:gd name="connsiteY16" fmla="*/ 343035 h 344094"/>
              <a:gd name="connsiteX17" fmla="*/ 276011 w 455180"/>
              <a:gd name="connsiteY17" fmla="*/ 343116 h 344094"/>
              <a:gd name="connsiteX18" fmla="*/ 257126 w 455180"/>
              <a:gd name="connsiteY18" fmla="*/ 324258 h 344094"/>
              <a:gd name="connsiteX19" fmla="*/ 257262 w 455180"/>
              <a:gd name="connsiteY19" fmla="*/ 220217 h 344094"/>
              <a:gd name="connsiteX20" fmla="*/ 252710 w 455180"/>
              <a:gd name="connsiteY20" fmla="*/ 215557 h 344094"/>
              <a:gd name="connsiteX21" fmla="*/ 205241 w 455180"/>
              <a:gd name="connsiteY21" fmla="*/ 215557 h 344094"/>
              <a:gd name="connsiteX22" fmla="*/ 200879 w 455180"/>
              <a:gd name="connsiteY22" fmla="*/ 215557 h 344094"/>
              <a:gd name="connsiteX23" fmla="*/ 200879 w 455180"/>
              <a:gd name="connsiteY23" fmla="*/ 221328 h 344094"/>
              <a:gd name="connsiteX24" fmla="*/ 200879 w 455180"/>
              <a:gd name="connsiteY24" fmla="*/ 322768 h 344094"/>
              <a:gd name="connsiteX25" fmla="*/ 196137 w 455180"/>
              <a:gd name="connsiteY25" fmla="*/ 337480 h 344094"/>
              <a:gd name="connsiteX26" fmla="*/ 183701 w 455180"/>
              <a:gd name="connsiteY26" fmla="*/ 342953 h 344094"/>
              <a:gd name="connsiteX27" fmla="*/ 71857 w 455180"/>
              <a:gd name="connsiteY27" fmla="*/ 342953 h 344094"/>
              <a:gd name="connsiteX28" fmla="*/ 54733 w 455180"/>
              <a:gd name="connsiteY28" fmla="*/ 325152 h 344094"/>
              <a:gd name="connsiteX29" fmla="*/ 54706 w 455180"/>
              <a:gd name="connsiteY29" fmla="*/ 242895 h 344094"/>
              <a:gd name="connsiteX30" fmla="*/ 54706 w 455180"/>
              <a:gd name="connsiteY30" fmla="*/ 171367 h 344094"/>
              <a:gd name="connsiteX31" fmla="*/ 54706 w 455180"/>
              <a:gd name="connsiteY31" fmla="*/ 166571 h 344094"/>
              <a:gd name="connsiteX32" fmla="*/ 53839 w 455180"/>
              <a:gd name="connsiteY32" fmla="*/ 166110 h 344094"/>
              <a:gd name="connsiteX33" fmla="*/ 368564 w 455180"/>
              <a:gd name="connsiteY33" fmla="*/ 308219 h 344094"/>
              <a:gd name="connsiteX34" fmla="*/ 368564 w 455180"/>
              <a:gd name="connsiteY34" fmla="*/ 303315 h 344094"/>
              <a:gd name="connsiteX35" fmla="*/ 368672 w 455180"/>
              <a:gd name="connsiteY35" fmla="*/ 146305 h 344094"/>
              <a:gd name="connsiteX36" fmla="*/ 364175 w 455180"/>
              <a:gd name="connsiteY36" fmla="*/ 137391 h 344094"/>
              <a:gd name="connsiteX37" fmla="*/ 232335 w 455180"/>
              <a:gd name="connsiteY37" fmla="*/ 42995 h 344094"/>
              <a:gd name="connsiteX38" fmla="*/ 225643 w 455180"/>
              <a:gd name="connsiteY38" fmla="*/ 42914 h 344094"/>
              <a:gd name="connsiteX39" fmla="*/ 148289 w 455180"/>
              <a:gd name="connsiteY39" fmla="*/ 98402 h 344094"/>
              <a:gd name="connsiteX40" fmla="*/ 91798 w 455180"/>
              <a:gd name="connsiteY40" fmla="*/ 138962 h 344094"/>
              <a:gd name="connsiteX41" fmla="*/ 89333 w 455180"/>
              <a:gd name="connsiteY41" fmla="*/ 142620 h 344094"/>
              <a:gd name="connsiteX42" fmla="*/ 89278 w 455180"/>
              <a:gd name="connsiteY42" fmla="*/ 305157 h 344094"/>
              <a:gd name="connsiteX43" fmla="*/ 89441 w 455180"/>
              <a:gd name="connsiteY43" fmla="*/ 308246 h 344094"/>
              <a:gd name="connsiteX44" fmla="*/ 166307 w 455180"/>
              <a:gd name="connsiteY44" fmla="*/ 308246 h 344094"/>
              <a:gd name="connsiteX45" fmla="*/ 166307 w 455180"/>
              <a:gd name="connsiteY45" fmla="*/ 303559 h 344094"/>
              <a:gd name="connsiteX46" fmla="*/ 166307 w 455180"/>
              <a:gd name="connsiteY46" fmla="*/ 199219 h 344094"/>
              <a:gd name="connsiteX47" fmla="*/ 184351 w 455180"/>
              <a:gd name="connsiteY47" fmla="*/ 181066 h 344094"/>
              <a:gd name="connsiteX48" fmla="*/ 273735 w 455180"/>
              <a:gd name="connsiteY48" fmla="*/ 181066 h 344094"/>
              <a:gd name="connsiteX49" fmla="*/ 291536 w 455180"/>
              <a:gd name="connsiteY49" fmla="*/ 199084 h 344094"/>
              <a:gd name="connsiteX50" fmla="*/ 291536 w 455180"/>
              <a:gd name="connsiteY50" fmla="*/ 303423 h 344094"/>
              <a:gd name="connsiteX51" fmla="*/ 291536 w 455180"/>
              <a:gd name="connsiteY51" fmla="*/ 308192 h 344094"/>
              <a:gd name="connsiteX52" fmla="*/ 368564 w 455180"/>
              <a:gd name="connsiteY52" fmla="*/ 308219 h 3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5180" h="344094">
                <a:moveTo>
                  <a:pt x="53839" y="166110"/>
                </a:moveTo>
                <a:cubicBezTo>
                  <a:pt x="51292" y="167899"/>
                  <a:pt x="48746" y="169714"/>
                  <a:pt x="46226" y="171529"/>
                </a:cubicBezTo>
                <a:cubicBezTo>
                  <a:pt x="40943" y="175322"/>
                  <a:pt x="35686" y="179115"/>
                  <a:pt x="30376" y="182882"/>
                </a:cubicBezTo>
                <a:cubicBezTo>
                  <a:pt x="21760" y="189005"/>
                  <a:pt x="11031" y="187596"/>
                  <a:pt x="5314" y="179603"/>
                </a:cubicBezTo>
                <a:cubicBezTo>
                  <a:pt x="-457" y="171502"/>
                  <a:pt x="1521" y="160990"/>
                  <a:pt x="10164" y="154812"/>
                </a:cubicBezTo>
                <a:cubicBezTo>
                  <a:pt x="67061" y="114036"/>
                  <a:pt x="123959" y="73313"/>
                  <a:pt x="180856" y="32564"/>
                </a:cubicBezTo>
                <a:cubicBezTo>
                  <a:pt x="193103" y="23785"/>
                  <a:pt x="205349" y="15007"/>
                  <a:pt x="217596" y="6255"/>
                </a:cubicBezTo>
                <a:cubicBezTo>
                  <a:pt x="225480" y="620"/>
                  <a:pt x="232416" y="620"/>
                  <a:pt x="240328" y="6282"/>
                </a:cubicBezTo>
                <a:cubicBezTo>
                  <a:pt x="309472" y="55783"/>
                  <a:pt x="378616" y="105311"/>
                  <a:pt x="447787" y="154785"/>
                </a:cubicBezTo>
                <a:cubicBezTo>
                  <a:pt x="454046" y="159256"/>
                  <a:pt x="456809" y="165216"/>
                  <a:pt x="455428" y="172803"/>
                </a:cubicBezTo>
                <a:cubicBezTo>
                  <a:pt x="454235" y="179441"/>
                  <a:pt x="450198" y="183911"/>
                  <a:pt x="443750" y="185916"/>
                </a:cubicBezTo>
                <a:cubicBezTo>
                  <a:pt x="438142" y="187650"/>
                  <a:pt x="432858" y="186729"/>
                  <a:pt x="428035" y="183261"/>
                </a:cubicBezTo>
                <a:cubicBezTo>
                  <a:pt x="420747" y="178005"/>
                  <a:pt x="413405" y="172803"/>
                  <a:pt x="406089" y="167573"/>
                </a:cubicBezTo>
                <a:cubicBezTo>
                  <a:pt x="405412" y="167086"/>
                  <a:pt x="404653" y="166761"/>
                  <a:pt x="403353" y="166002"/>
                </a:cubicBezTo>
                <a:cubicBezTo>
                  <a:pt x="403353" y="167899"/>
                  <a:pt x="403353" y="169253"/>
                  <a:pt x="403353" y="170581"/>
                </a:cubicBezTo>
                <a:cubicBezTo>
                  <a:pt x="403353" y="221518"/>
                  <a:pt x="403353" y="272455"/>
                  <a:pt x="403353" y="323391"/>
                </a:cubicBezTo>
                <a:cubicBezTo>
                  <a:pt x="403353" y="336126"/>
                  <a:pt x="396417" y="343035"/>
                  <a:pt x="383628" y="343035"/>
                </a:cubicBezTo>
                <a:cubicBezTo>
                  <a:pt x="347756" y="343035"/>
                  <a:pt x="311883" y="342899"/>
                  <a:pt x="276011" y="343116"/>
                </a:cubicBezTo>
                <a:cubicBezTo>
                  <a:pt x="265688" y="343197"/>
                  <a:pt x="256991" y="335692"/>
                  <a:pt x="257126" y="324258"/>
                </a:cubicBezTo>
                <a:cubicBezTo>
                  <a:pt x="257505" y="289578"/>
                  <a:pt x="257262" y="254898"/>
                  <a:pt x="257262" y="220217"/>
                </a:cubicBezTo>
                <a:cubicBezTo>
                  <a:pt x="257262" y="215557"/>
                  <a:pt x="257234" y="215557"/>
                  <a:pt x="252710" y="215557"/>
                </a:cubicBezTo>
                <a:cubicBezTo>
                  <a:pt x="236887" y="215557"/>
                  <a:pt x="221064" y="215557"/>
                  <a:pt x="205241" y="215557"/>
                </a:cubicBezTo>
                <a:cubicBezTo>
                  <a:pt x="203968" y="215557"/>
                  <a:pt x="202667" y="215557"/>
                  <a:pt x="200879" y="215557"/>
                </a:cubicBezTo>
                <a:cubicBezTo>
                  <a:pt x="200879" y="217697"/>
                  <a:pt x="200879" y="219513"/>
                  <a:pt x="200879" y="221328"/>
                </a:cubicBezTo>
                <a:cubicBezTo>
                  <a:pt x="200879" y="255141"/>
                  <a:pt x="200879" y="288955"/>
                  <a:pt x="200879" y="322768"/>
                </a:cubicBezTo>
                <a:cubicBezTo>
                  <a:pt x="200879" y="328214"/>
                  <a:pt x="200120" y="333335"/>
                  <a:pt x="196137" y="337480"/>
                </a:cubicBezTo>
                <a:cubicBezTo>
                  <a:pt x="192723" y="341057"/>
                  <a:pt x="188578" y="342953"/>
                  <a:pt x="183701" y="342953"/>
                </a:cubicBezTo>
                <a:cubicBezTo>
                  <a:pt x="146420" y="343007"/>
                  <a:pt x="109138" y="343035"/>
                  <a:pt x="71857" y="342953"/>
                </a:cubicBezTo>
                <a:cubicBezTo>
                  <a:pt x="61968" y="342926"/>
                  <a:pt x="54760" y="335340"/>
                  <a:pt x="54733" y="325152"/>
                </a:cubicBezTo>
                <a:cubicBezTo>
                  <a:pt x="54679" y="297733"/>
                  <a:pt x="54706" y="270314"/>
                  <a:pt x="54706" y="242895"/>
                </a:cubicBezTo>
                <a:cubicBezTo>
                  <a:pt x="54706" y="219052"/>
                  <a:pt x="54706" y="195209"/>
                  <a:pt x="54706" y="171367"/>
                </a:cubicBezTo>
                <a:cubicBezTo>
                  <a:pt x="54706" y="169768"/>
                  <a:pt x="54706" y="168169"/>
                  <a:pt x="54706" y="166571"/>
                </a:cubicBezTo>
                <a:cubicBezTo>
                  <a:pt x="54435" y="166435"/>
                  <a:pt x="54137" y="166273"/>
                  <a:pt x="53839" y="166110"/>
                </a:cubicBezTo>
                <a:close/>
                <a:moveTo>
                  <a:pt x="368564" y="308219"/>
                </a:moveTo>
                <a:cubicBezTo>
                  <a:pt x="368564" y="306322"/>
                  <a:pt x="368564" y="304832"/>
                  <a:pt x="368564" y="303315"/>
                </a:cubicBezTo>
                <a:cubicBezTo>
                  <a:pt x="368564" y="250969"/>
                  <a:pt x="368510" y="198650"/>
                  <a:pt x="368672" y="146305"/>
                </a:cubicBezTo>
                <a:cubicBezTo>
                  <a:pt x="368699" y="142159"/>
                  <a:pt x="367561" y="139802"/>
                  <a:pt x="364175" y="137391"/>
                </a:cubicBezTo>
                <a:cubicBezTo>
                  <a:pt x="320147" y="106043"/>
                  <a:pt x="276200" y="74559"/>
                  <a:pt x="232335" y="42995"/>
                </a:cubicBezTo>
                <a:cubicBezTo>
                  <a:pt x="229842" y="41207"/>
                  <a:pt x="228217" y="41044"/>
                  <a:pt x="225643" y="42914"/>
                </a:cubicBezTo>
                <a:cubicBezTo>
                  <a:pt x="199903" y="61500"/>
                  <a:pt x="174083" y="79924"/>
                  <a:pt x="148289" y="98402"/>
                </a:cubicBezTo>
                <a:cubicBezTo>
                  <a:pt x="129432" y="111895"/>
                  <a:pt x="110574" y="125388"/>
                  <a:pt x="91798" y="138962"/>
                </a:cubicBezTo>
                <a:cubicBezTo>
                  <a:pt x="90660" y="139775"/>
                  <a:pt x="89333" y="141373"/>
                  <a:pt x="89333" y="142620"/>
                </a:cubicBezTo>
                <a:cubicBezTo>
                  <a:pt x="89224" y="196808"/>
                  <a:pt x="89251" y="250969"/>
                  <a:pt x="89278" y="305157"/>
                </a:cubicBezTo>
                <a:cubicBezTo>
                  <a:pt x="89278" y="306105"/>
                  <a:pt x="89387" y="307081"/>
                  <a:pt x="89441" y="308246"/>
                </a:cubicBezTo>
                <a:cubicBezTo>
                  <a:pt x="115045" y="308246"/>
                  <a:pt x="140432" y="308246"/>
                  <a:pt x="166307" y="308246"/>
                </a:cubicBezTo>
                <a:cubicBezTo>
                  <a:pt x="166307" y="306512"/>
                  <a:pt x="166307" y="305049"/>
                  <a:pt x="166307" y="303559"/>
                </a:cubicBezTo>
                <a:cubicBezTo>
                  <a:pt x="166307" y="268770"/>
                  <a:pt x="166307" y="234008"/>
                  <a:pt x="166307" y="199219"/>
                </a:cubicBezTo>
                <a:cubicBezTo>
                  <a:pt x="166307" y="188246"/>
                  <a:pt x="173351" y="181093"/>
                  <a:pt x="184351" y="181066"/>
                </a:cubicBezTo>
                <a:cubicBezTo>
                  <a:pt x="214155" y="181012"/>
                  <a:pt x="243958" y="181012"/>
                  <a:pt x="273735" y="181066"/>
                </a:cubicBezTo>
                <a:cubicBezTo>
                  <a:pt x="284545" y="181093"/>
                  <a:pt x="291536" y="188246"/>
                  <a:pt x="291536" y="199084"/>
                </a:cubicBezTo>
                <a:cubicBezTo>
                  <a:pt x="291536" y="233873"/>
                  <a:pt x="291536" y="268634"/>
                  <a:pt x="291536" y="303423"/>
                </a:cubicBezTo>
                <a:cubicBezTo>
                  <a:pt x="291536" y="304913"/>
                  <a:pt x="291536" y="306430"/>
                  <a:pt x="291536" y="308192"/>
                </a:cubicBezTo>
                <a:cubicBezTo>
                  <a:pt x="317302" y="308219"/>
                  <a:pt x="342689" y="308219"/>
                  <a:pt x="368564" y="308219"/>
                </a:cubicBezTo>
                <a:close/>
              </a:path>
            </a:pathLst>
          </a:custGeom>
          <a:solidFill>
            <a:srgbClr val="000000"/>
          </a:solidFill>
          <a:ln w="9525" cap="flat">
            <a:noFill/>
            <a:prstDash val="solid"/>
            <a:miter/>
          </a:ln>
        </p:spPr>
        <p:txBody>
          <a:bodyPr rtlCol="0" anchor="ctr"/>
          <a:lstStyle/>
          <a:p>
            <a:endParaRPr lang="de-DE"/>
          </a:p>
        </p:txBody>
      </p:sp>
      <p:grpSp>
        <p:nvGrpSpPr>
          <p:cNvPr id="23" name="Grafik 388">
            <a:extLst>
              <a:ext uri="{FF2B5EF4-FFF2-40B4-BE49-F238E27FC236}">
                <a16:creationId xmlns:a16="http://schemas.microsoft.com/office/drawing/2014/main" xmlns="" id="{BB0EB9D2-750A-437A-8BD0-26FFE2EFC386}"/>
              </a:ext>
            </a:extLst>
          </p:cNvPr>
          <p:cNvGrpSpPr/>
          <p:nvPr/>
        </p:nvGrpSpPr>
        <p:grpSpPr>
          <a:xfrm>
            <a:off x="6388159" y="1571625"/>
            <a:ext cx="766762" cy="766762"/>
            <a:chOff x="6614582" y="1571625"/>
            <a:chExt cx="766762" cy="766762"/>
          </a:xfrm>
        </p:grpSpPr>
        <p:sp>
          <p:nvSpPr>
            <p:cNvPr id="24" name="Freihandform: Form 23">
              <a:extLst>
                <a:ext uri="{FF2B5EF4-FFF2-40B4-BE49-F238E27FC236}">
                  <a16:creationId xmlns:a16="http://schemas.microsoft.com/office/drawing/2014/main" xmlns="" id="{15F092F0-2EFE-4981-93D7-F2D1D1B25A4A}"/>
                </a:ext>
              </a:extLst>
            </p:cNvPr>
            <p:cNvSpPr/>
            <p:nvPr/>
          </p:nvSpPr>
          <p:spPr>
            <a:xfrm>
              <a:off x="6706217" y="1723966"/>
              <a:ext cx="585232" cy="463308"/>
            </a:xfrm>
            <a:custGeom>
              <a:avLst/>
              <a:gdLst>
                <a:gd name="connsiteX0" fmla="*/ 116529 w 585231"/>
                <a:gd name="connsiteY0" fmla="*/ 76414 h 463308"/>
                <a:gd name="connsiteX1" fmla="*/ 104418 w 585231"/>
                <a:gd name="connsiteY1" fmla="*/ 94161 h 463308"/>
                <a:gd name="connsiteX2" fmla="*/ 30342 w 585231"/>
                <a:gd name="connsiteY2" fmla="*/ 203323 h 463308"/>
                <a:gd name="connsiteX3" fmla="*/ 14303 w 585231"/>
                <a:gd name="connsiteY3" fmla="*/ 210720 h 463308"/>
                <a:gd name="connsiteX4" fmla="*/ 4820 w 585231"/>
                <a:gd name="connsiteY4" fmla="*/ 187121 h 463308"/>
                <a:gd name="connsiteX5" fmla="*/ 30505 w 585231"/>
                <a:gd name="connsiteY5" fmla="*/ 149162 h 463308"/>
                <a:gd name="connsiteX6" fmla="*/ 113846 w 585231"/>
                <a:gd name="connsiteY6" fmla="*/ 26236 h 463308"/>
                <a:gd name="connsiteX7" fmla="*/ 114578 w 585231"/>
                <a:gd name="connsiteY7" fmla="*/ 21522 h 463308"/>
                <a:gd name="connsiteX8" fmla="*/ 132053 w 585231"/>
                <a:gd name="connsiteY8" fmla="*/ 2258 h 463308"/>
                <a:gd name="connsiteX9" fmla="*/ 235526 w 585231"/>
                <a:gd name="connsiteY9" fmla="*/ 18839 h 463308"/>
                <a:gd name="connsiteX10" fmla="*/ 326155 w 585231"/>
                <a:gd name="connsiteY10" fmla="*/ 33497 h 463308"/>
                <a:gd name="connsiteX11" fmla="*/ 412640 w 585231"/>
                <a:gd name="connsiteY11" fmla="*/ 47370 h 463308"/>
                <a:gd name="connsiteX12" fmla="*/ 460352 w 585231"/>
                <a:gd name="connsiteY12" fmla="*/ 55146 h 463308"/>
                <a:gd name="connsiteX13" fmla="*/ 472490 w 585231"/>
                <a:gd name="connsiteY13" fmla="*/ 68855 h 463308"/>
                <a:gd name="connsiteX14" fmla="*/ 474306 w 585231"/>
                <a:gd name="connsiteY14" fmla="*/ 73922 h 463308"/>
                <a:gd name="connsiteX15" fmla="*/ 574879 w 585231"/>
                <a:gd name="connsiteY15" fmla="*/ 226353 h 463308"/>
                <a:gd name="connsiteX16" fmla="*/ 581842 w 585231"/>
                <a:gd name="connsiteY16" fmla="*/ 236947 h 463308"/>
                <a:gd name="connsiteX17" fmla="*/ 577588 w 585231"/>
                <a:gd name="connsiteY17" fmla="*/ 258378 h 463308"/>
                <a:gd name="connsiteX18" fmla="*/ 556536 w 585231"/>
                <a:gd name="connsiteY18" fmla="*/ 253501 h 463308"/>
                <a:gd name="connsiteX19" fmla="*/ 474875 w 585231"/>
                <a:gd name="connsiteY19" fmla="*/ 129844 h 463308"/>
                <a:gd name="connsiteX20" fmla="*/ 471840 w 585231"/>
                <a:gd name="connsiteY20" fmla="*/ 125428 h 463308"/>
                <a:gd name="connsiteX21" fmla="*/ 469347 w 585231"/>
                <a:gd name="connsiteY21" fmla="*/ 128706 h 463308"/>
                <a:gd name="connsiteX22" fmla="*/ 385383 w 585231"/>
                <a:gd name="connsiteY22" fmla="*/ 252390 h 463308"/>
                <a:gd name="connsiteX23" fmla="*/ 362326 w 585231"/>
                <a:gd name="connsiteY23" fmla="*/ 256265 h 463308"/>
                <a:gd name="connsiteX24" fmla="*/ 359969 w 585231"/>
                <a:gd name="connsiteY24" fmla="*/ 235971 h 463308"/>
                <a:gd name="connsiteX25" fmla="*/ 389339 w 585231"/>
                <a:gd name="connsiteY25" fmla="*/ 192675 h 463308"/>
                <a:gd name="connsiteX26" fmla="*/ 460704 w 585231"/>
                <a:gd name="connsiteY26" fmla="*/ 87550 h 463308"/>
                <a:gd name="connsiteX27" fmla="*/ 462059 w 585231"/>
                <a:gd name="connsiteY27" fmla="*/ 85247 h 463308"/>
                <a:gd name="connsiteX28" fmla="*/ 404674 w 585231"/>
                <a:gd name="connsiteY28" fmla="*/ 76685 h 463308"/>
                <a:gd name="connsiteX29" fmla="*/ 329380 w 585231"/>
                <a:gd name="connsiteY29" fmla="*/ 64656 h 463308"/>
                <a:gd name="connsiteX30" fmla="*/ 303451 w 585231"/>
                <a:gd name="connsiteY30" fmla="*/ 60456 h 463308"/>
                <a:gd name="connsiteX31" fmla="*/ 299982 w 585231"/>
                <a:gd name="connsiteY31" fmla="*/ 60131 h 463308"/>
                <a:gd name="connsiteX32" fmla="*/ 299739 w 585231"/>
                <a:gd name="connsiteY32" fmla="*/ 64872 h 463308"/>
                <a:gd name="connsiteX33" fmla="*/ 299739 w 585231"/>
                <a:gd name="connsiteY33" fmla="*/ 425413 h 463308"/>
                <a:gd name="connsiteX34" fmla="*/ 304670 w 585231"/>
                <a:gd name="connsiteY34" fmla="*/ 430425 h 463308"/>
                <a:gd name="connsiteX35" fmla="*/ 370969 w 585231"/>
                <a:gd name="connsiteY35" fmla="*/ 431130 h 463308"/>
                <a:gd name="connsiteX36" fmla="*/ 386792 w 585231"/>
                <a:gd name="connsiteY36" fmla="*/ 443376 h 463308"/>
                <a:gd name="connsiteX37" fmla="*/ 378935 w 585231"/>
                <a:gd name="connsiteY37" fmla="*/ 459660 h 463308"/>
                <a:gd name="connsiteX38" fmla="*/ 371457 w 585231"/>
                <a:gd name="connsiteY38" fmla="*/ 461286 h 463308"/>
                <a:gd name="connsiteX39" fmla="*/ 276248 w 585231"/>
                <a:gd name="connsiteY39" fmla="*/ 460120 h 463308"/>
                <a:gd name="connsiteX40" fmla="*/ 208323 w 585231"/>
                <a:gd name="connsiteY40" fmla="*/ 459335 h 463308"/>
                <a:gd name="connsiteX41" fmla="*/ 192419 w 585231"/>
                <a:gd name="connsiteY41" fmla="*/ 458847 h 463308"/>
                <a:gd name="connsiteX42" fmla="*/ 179116 w 585231"/>
                <a:gd name="connsiteY42" fmla="*/ 445571 h 463308"/>
                <a:gd name="connsiteX43" fmla="*/ 189601 w 585231"/>
                <a:gd name="connsiteY43" fmla="*/ 429613 h 463308"/>
                <a:gd name="connsiteX44" fmla="*/ 195047 w 585231"/>
                <a:gd name="connsiteY44" fmla="*/ 429044 h 463308"/>
                <a:gd name="connsiteX45" fmla="*/ 264598 w 585231"/>
                <a:gd name="connsiteY45" fmla="*/ 429802 h 463308"/>
                <a:gd name="connsiteX46" fmla="*/ 269664 w 585231"/>
                <a:gd name="connsiteY46" fmla="*/ 425007 h 463308"/>
                <a:gd name="connsiteX47" fmla="*/ 269664 w 585231"/>
                <a:gd name="connsiteY47" fmla="*/ 59589 h 463308"/>
                <a:gd name="connsiteX48" fmla="*/ 264923 w 585231"/>
                <a:gd name="connsiteY48" fmla="*/ 54251 h 463308"/>
                <a:gd name="connsiteX49" fmla="*/ 190279 w 585231"/>
                <a:gd name="connsiteY49" fmla="*/ 42222 h 463308"/>
                <a:gd name="connsiteX50" fmla="*/ 124928 w 585231"/>
                <a:gd name="connsiteY50" fmla="*/ 31736 h 463308"/>
                <a:gd name="connsiteX51" fmla="*/ 123952 w 585231"/>
                <a:gd name="connsiteY51" fmla="*/ 31980 h 463308"/>
                <a:gd name="connsiteX52" fmla="*/ 125768 w 585231"/>
                <a:gd name="connsiteY52" fmla="*/ 35015 h 463308"/>
                <a:gd name="connsiteX53" fmla="*/ 226043 w 585231"/>
                <a:gd name="connsiteY53" fmla="*/ 186877 h 463308"/>
                <a:gd name="connsiteX54" fmla="*/ 229375 w 585231"/>
                <a:gd name="connsiteY54" fmla="*/ 197173 h 463308"/>
                <a:gd name="connsiteX55" fmla="*/ 218375 w 585231"/>
                <a:gd name="connsiteY55" fmla="*/ 211207 h 463308"/>
                <a:gd name="connsiteX56" fmla="*/ 201658 w 585231"/>
                <a:gd name="connsiteY56" fmla="*/ 204867 h 463308"/>
                <a:gd name="connsiteX57" fmla="*/ 176190 w 585231"/>
                <a:gd name="connsiteY57" fmla="*/ 166394 h 463308"/>
                <a:gd name="connsiteX58" fmla="*/ 118723 w 585231"/>
                <a:gd name="connsiteY58" fmla="*/ 79341 h 463308"/>
                <a:gd name="connsiteX59" fmla="*/ 116529 w 585231"/>
                <a:gd name="connsiteY59" fmla="*/ 76414 h 46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85231" h="463308">
                  <a:moveTo>
                    <a:pt x="116529" y="76414"/>
                  </a:moveTo>
                  <a:cubicBezTo>
                    <a:pt x="112329" y="82565"/>
                    <a:pt x="108373" y="88363"/>
                    <a:pt x="104418" y="94161"/>
                  </a:cubicBezTo>
                  <a:cubicBezTo>
                    <a:pt x="79708" y="130548"/>
                    <a:pt x="55025" y="166936"/>
                    <a:pt x="30342" y="203323"/>
                  </a:cubicBezTo>
                  <a:cubicBezTo>
                    <a:pt x="26251" y="209338"/>
                    <a:pt x="20399" y="212020"/>
                    <a:pt x="14303" y="210720"/>
                  </a:cubicBezTo>
                  <a:cubicBezTo>
                    <a:pt x="3384" y="208390"/>
                    <a:pt x="-1466" y="196604"/>
                    <a:pt x="4820" y="187121"/>
                  </a:cubicBezTo>
                  <a:cubicBezTo>
                    <a:pt x="13273" y="174386"/>
                    <a:pt x="21916" y="161815"/>
                    <a:pt x="30505" y="149162"/>
                  </a:cubicBezTo>
                  <a:cubicBezTo>
                    <a:pt x="58303" y="108196"/>
                    <a:pt x="86129" y="67257"/>
                    <a:pt x="113846" y="26236"/>
                  </a:cubicBezTo>
                  <a:cubicBezTo>
                    <a:pt x="114659" y="25017"/>
                    <a:pt x="114930" y="22958"/>
                    <a:pt x="114578" y="21522"/>
                  </a:cubicBezTo>
                  <a:cubicBezTo>
                    <a:pt x="111733" y="10115"/>
                    <a:pt x="120593" y="416"/>
                    <a:pt x="132053" y="2258"/>
                  </a:cubicBezTo>
                  <a:cubicBezTo>
                    <a:pt x="166544" y="7839"/>
                    <a:pt x="201035" y="13312"/>
                    <a:pt x="235526" y="18839"/>
                  </a:cubicBezTo>
                  <a:cubicBezTo>
                    <a:pt x="265736" y="23689"/>
                    <a:pt x="295945" y="28620"/>
                    <a:pt x="326155" y="33497"/>
                  </a:cubicBezTo>
                  <a:cubicBezTo>
                    <a:pt x="354983" y="38130"/>
                    <a:pt x="383812" y="42736"/>
                    <a:pt x="412640" y="47370"/>
                  </a:cubicBezTo>
                  <a:cubicBezTo>
                    <a:pt x="428544" y="49916"/>
                    <a:pt x="444475" y="52436"/>
                    <a:pt x="460352" y="55146"/>
                  </a:cubicBezTo>
                  <a:cubicBezTo>
                    <a:pt x="467451" y="56365"/>
                    <a:pt x="471867" y="61784"/>
                    <a:pt x="472490" y="68855"/>
                  </a:cubicBezTo>
                  <a:cubicBezTo>
                    <a:pt x="472653" y="70589"/>
                    <a:pt x="473330" y="72459"/>
                    <a:pt x="474306" y="73922"/>
                  </a:cubicBezTo>
                  <a:cubicBezTo>
                    <a:pt x="507794" y="124750"/>
                    <a:pt x="541336" y="175552"/>
                    <a:pt x="574879" y="226353"/>
                  </a:cubicBezTo>
                  <a:cubicBezTo>
                    <a:pt x="577209" y="229875"/>
                    <a:pt x="579593" y="233370"/>
                    <a:pt x="581842" y="236947"/>
                  </a:cubicBezTo>
                  <a:cubicBezTo>
                    <a:pt x="586638" y="244533"/>
                    <a:pt x="584795" y="253745"/>
                    <a:pt x="577588" y="258378"/>
                  </a:cubicBezTo>
                  <a:cubicBezTo>
                    <a:pt x="570598" y="262876"/>
                    <a:pt x="561413" y="260844"/>
                    <a:pt x="556536" y="253501"/>
                  </a:cubicBezTo>
                  <a:cubicBezTo>
                    <a:pt x="529280" y="212318"/>
                    <a:pt x="502104" y="171081"/>
                    <a:pt x="474875" y="129844"/>
                  </a:cubicBezTo>
                  <a:cubicBezTo>
                    <a:pt x="473981" y="128516"/>
                    <a:pt x="473059" y="127189"/>
                    <a:pt x="471840" y="125428"/>
                  </a:cubicBezTo>
                  <a:cubicBezTo>
                    <a:pt x="470838" y="126728"/>
                    <a:pt x="470052" y="127676"/>
                    <a:pt x="469347" y="128706"/>
                  </a:cubicBezTo>
                  <a:cubicBezTo>
                    <a:pt x="441359" y="169943"/>
                    <a:pt x="413371" y="211153"/>
                    <a:pt x="385383" y="252390"/>
                  </a:cubicBezTo>
                  <a:cubicBezTo>
                    <a:pt x="379747" y="260681"/>
                    <a:pt x="369425" y="262415"/>
                    <a:pt x="362326" y="256265"/>
                  </a:cubicBezTo>
                  <a:cubicBezTo>
                    <a:pt x="356474" y="251198"/>
                    <a:pt x="355390" y="242799"/>
                    <a:pt x="359969" y="235971"/>
                  </a:cubicBezTo>
                  <a:cubicBezTo>
                    <a:pt x="369696" y="221503"/>
                    <a:pt x="379531" y="207089"/>
                    <a:pt x="389339" y="192675"/>
                  </a:cubicBezTo>
                  <a:cubicBezTo>
                    <a:pt x="413127" y="157642"/>
                    <a:pt x="436916" y="122583"/>
                    <a:pt x="460704" y="87550"/>
                  </a:cubicBezTo>
                  <a:cubicBezTo>
                    <a:pt x="461219" y="86764"/>
                    <a:pt x="461653" y="85924"/>
                    <a:pt x="462059" y="85247"/>
                  </a:cubicBezTo>
                  <a:cubicBezTo>
                    <a:pt x="442660" y="83648"/>
                    <a:pt x="423721" y="79611"/>
                    <a:pt x="404674" y="76685"/>
                  </a:cubicBezTo>
                  <a:cubicBezTo>
                    <a:pt x="379558" y="72838"/>
                    <a:pt x="354469" y="68693"/>
                    <a:pt x="329380" y="64656"/>
                  </a:cubicBezTo>
                  <a:cubicBezTo>
                    <a:pt x="320737" y="63274"/>
                    <a:pt x="312094" y="61838"/>
                    <a:pt x="303451" y="60456"/>
                  </a:cubicBezTo>
                  <a:cubicBezTo>
                    <a:pt x="302421" y="60293"/>
                    <a:pt x="301364" y="60266"/>
                    <a:pt x="299982" y="60131"/>
                  </a:cubicBezTo>
                  <a:cubicBezTo>
                    <a:pt x="299901" y="61919"/>
                    <a:pt x="299739" y="63382"/>
                    <a:pt x="299739" y="64872"/>
                  </a:cubicBezTo>
                  <a:cubicBezTo>
                    <a:pt x="299739" y="185062"/>
                    <a:pt x="299739" y="305224"/>
                    <a:pt x="299739" y="425413"/>
                  </a:cubicBezTo>
                  <a:cubicBezTo>
                    <a:pt x="299739" y="430398"/>
                    <a:pt x="299766" y="430371"/>
                    <a:pt x="304670" y="430425"/>
                  </a:cubicBezTo>
                  <a:cubicBezTo>
                    <a:pt x="326779" y="430642"/>
                    <a:pt x="348860" y="430859"/>
                    <a:pt x="370969" y="431130"/>
                  </a:cubicBezTo>
                  <a:cubicBezTo>
                    <a:pt x="379260" y="431238"/>
                    <a:pt x="385004" y="435736"/>
                    <a:pt x="386792" y="443376"/>
                  </a:cubicBezTo>
                  <a:cubicBezTo>
                    <a:pt x="388255" y="449716"/>
                    <a:pt x="385058" y="456761"/>
                    <a:pt x="378935" y="459660"/>
                  </a:cubicBezTo>
                  <a:cubicBezTo>
                    <a:pt x="376686" y="460717"/>
                    <a:pt x="373949" y="461286"/>
                    <a:pt x="371457" y="461286"/>
                  </a:cubicBezTo>
                  <a:cubicBezTo>
                    <a:pt x="339730" y="460987"/>
                    <a:pt x="307975" y="460527"/>
                    <a:pt x="276248" y="460120"/>
                  </a:cubicBezTo>
                  <a:cubicBezTo>
                    <a:pt x="253597" y="459850"/>
                    <a:pt x="230974" y="459633"/>
                    <a:pt x="208323" y="459335"/>
                  </a:cubicBezTo>
                  <a:cubicBezTo>
                    <a:pt x="203013" y="459281"/>
                    <a:pt x="197702" y="459281"/>
                    <a:pt x="192419" y="458847"/>
                  </a:cubicBezTo>
                  <a:cubicBezTo>
                    <a:pt x="185077" y="458224"/>
                    <a:pt x="179847" y="452778"/>
                    <a:pt x="179116" y="445571"/>
                  </a:cubicBezTo>
                  <a:cubicBezTo>
                    <a:pt x="178357" y="438174"/>
                    <a:pt x="182530" y="431699"/>
                    <a:pt x="189601" y="429613"/>
                  </a:cubicBezTo>
                  <a:cubicBezTo>
                    <a:pt x="191335" y="429098"/>
                    <a:pt x="193232" y="429017"/>
                    <a:pt x="195047" y="429044"/>
                  </a:cubicBezTo>
                  <a:cubicBezTo>
                    <a:pt x="218240" y="429260"/>
                    <a:pt x="241405" y="429531"/>
                    <a:pt x="264598" y="429802"/>
                  </a:cubicBezTo>
                  <a:cubicBezTo>
                    <a:pt x="269637" y="429856"/>
                    <a:pt x="269664" y="429856"/>
                    <a:pt x="269664" y="425007"/>
                  </a:cubicBezTo>
                  <a:cubicBezTo>
                    <a:pt x="269664" y="303192"/>
                    <a:pt x="269664" y="181404"/>
                    <a:pt x="269664" y="59589"/>
                  </a:cubicBezTo>
                  <a:cubicBezTo>
                    <a:pt x="269664" y="54902"/>
                    <a:pt x="269637" y="55010"/>
                    <a:pt x="264923" y="54251"/>
                  </a:cubicBezTo>
                  <a:cubicBezTo>
                    <a:pt x="240050" y="50269"/>
                    <a:pt x="215178" y="46232"/>
                    <a:pt x="190279" y="42222"/>
                  </a:cubicBezTo>
                  <a:cubicBezTo>
                    <a:pt x="168495" y="38726"/>
                    <a:pt x="146711" y="35231"/>
                    <a:pt x="124928" y="31736"/>
                  </a:cubicBezTo>
                  <a:cubicBezTo>
                    <a:pt x="124738" y="31709"/>
                    <a:pt x="124521" y="31845"/>
                    <a:pt x="123952" y="31980"/>
                  </a:cubicBezTo>
                  <a:cubicBezTo>
                    <a:pt x="124603" y="33064"/>
                    <a:pt x="125144" y="34066"/>
                    <a:pt x="125768" y="35015"/>
                  </a:cubicBezTo>
                  <a:cubicBezTo>
                    <a:pt x="159175" y="85653"/>
                    <a:pt x="192582" y="136265"/>
                    <a:pt x="226043" y="186877"/>
                  </a:cubicBezTo>
                  <a:cubicBezTo>
                    <a:pt x="228129" y="190047"/>
                    <a:pt x="229538" y="193352"/>
                    <a:pt x="229375" y="197173"/>
                  </a:cubicBezTo>
                  <a:cubicBezTo>
                    <a:pt x="229104" y="204027"/>
                    <a:pt x="224932" y="209365"/>
                    <a:pt x="218375" y="211207"/>
                  </a:cubicBezTo>
                  <a:cubicBezTo>
                    <a:pt x="212008" y="213023"/>
                    <a:pt x="205533" y="210693"/>
                    <a:pt x="201658" y="204867"/>
                  </a:cubicBezTo>
                  <a:cubicBezTo>
                    <a:pt x="193123" y="192079"/>
                    <a:pt x="184670" y="179209"/>
                    <a:pt x="176190" y="166394"/>
                  </a:cubicBezTo>
                  <a:cubicBezTo>
                    <a:pt x="157034" y="137376"/>
                    <a:pt x="137879" y="108358"/>
                    <a:pt x="118723" y="79341"/>
                  </a:cubicBezTo>
                  <a:cubicBezTo>
                    <a:pt x="118127" y="78446"/>
                    <a:pt x="117450" y="77661"/>
                    <a:pt x="116529" y="76414"/>
                  </a:cubicBezTo>
                  <a:close/>
                </a:path>
              </a:pathLst>
            </a:custGeom>
            <a:solidFill>
              <a:srgbClr val="000000"/>
            </a:solidFill>
            <a:ln w="9525"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xmlns="" id="{F57CB5B0-AD4E-432F-943C-9ABB229434AB}"/>
                </a:ext>
              </a:extLst>
            </p:cNvPr>
            <p:cNvSpPr/>
            <p:nvPr/>
          </p:nvSpPr>
          <p:spPr>
            <a:xfrm>
              <a:off x="6720625" y="1937747"/>
              <a:ext cx="205915" cy="83992"/>
            </a:xfrm>
            <a:custGeom>
              <a:avLst/>
              <a:gdLst>
                <a:gd name="connsiteX0" fmla="*/ 103557 w 205914"/>
                <a:gd name="connsiteY0" fmla="*/ 2086 h 83991"/>
                <a:gd name="connsiteX1" fmla="*/ 200391 w 205914"/>
                <a:gd name="connsiteY1" fmla="*/ 2032 h 83991"/>
                <a:gd name="connsiteX2" fmla="*/ 204753 w 205914"/>
                <a:gd name="connsiteY2" fmla="*/ 5906 h 83991"/>
                <a:gd name="connsiteX3" fmla="*/ 195189 w 205914"/>
                <a:gd name="connsiteY3" fmla="*/ 40722 h 83991"/>
                <a:gd name="connsiteX4" fmla="*/ 153004 w 205914"/>
                <a:gd name="connsiteY4" fmla="*/ 74454 h 83991"/>
                <a:gd name="connsiteX5" fmla="*/ 36553 w 205914"/>
                <a:gd name="connsiteY5" fmla="*/ 65351 h 83991"/>
                <a:gd name="connsiteX6" fmla="*/ 3499 w 205914"/>
                <a:gd name="connsiteY6" fmla="*/ 21350 h 83991"/>
                <a:gd name="connsiteX7" fmla="*/ 2063 w 205914"/>
                <a:gd name="connsiteY7" fmla="*/ 6205 h 83991"/>
                <a:gd name="connsiteX8" fmla="*/ 6371 w 205914"/>
                <a:gd name="connsiteY8" fmla="*/ 2032 h 83991"/>
                <a:gd name="connsiteX9" fmla="*/ 103557 w 205914"/>
                <a:gd name="connsiteY9" fmla="*/ 2086 h 8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914" h="83991">
                  <a:moveTo>
                    <a:pt x="103557" y="2086"/>
                  </a:moveTo>
                  <a:cubicBezTo>
                    <a:pt x="135826" y="2086"/>
                    <a:pt x="168122" y="2113"/>
                    <a:pt x="200391" y="2032"/>
                  </a:cubicBezTo>
                  <a:cubicBezTo>
                    <a:pt x="203372" y="2032"/>
                    <a:pt x="204618" y="2764"/>
                    <a:pt x="204753" y="5906"/>
                  </a:cubicBezTo>
                  <a:cubicBezTo>
                    <a:pt x="205214" y="18532"/>
                    <a:pt x="201963" y="30129"/>
                    <a:pt x="195189" y="40722"/>
                  </a:cubicBezTo>
                  <a:cubicBezTo>
                    <a:pt x="184975" y="56735"/>
                    <a:pt x="170425" y="67735"/>
                    <a:pt x="153004" y="74454"/>
                  </a:cubicBezTo>
                  <a:cubicBezTo>
                    <a:pt x="112850" y="89925"/>
                    <a:pt x="73672" y="88056"/>
                    <a:pt x="36553" y="65351"/>
                  </a:cubicBezTo>
                  <a:cubicBezTo>
                    <a:pt x="19972" y="55191"/>
                    <a:pt x="7969" y="40831"/>
                    <a:pt x="3499" y="21350"/>
                  </a:cubicBezTo>
                  <a:cubicBezTo>
                    <a:pt x="2388" y="16446"/>
                    <a:pt x="2469" y="11271"/>
                    <a:pt x="2063" y="6205"/>
                  </a:cubicBezTo>
                  <a:cubicBezTo>
                    <a:pt x="1819" y="3143"/>
                    <a:pt x="3011" y="2032"/>
                    <a:pt x="6371" y="2032"/>
                  </a:cubicBezTo>
                  <a:cubicBezTo>
                    <a:pt x="38775" y="2140"/>
                    <a:pt x="71153" y="2086"/>
                    <a:pt x="103557" y="2086"/>
                  </a:cubicBezTo>
                  <a:close/>
                </a:path>
              </a:pathLst>
            </a:custGeom>
            <a:solidFill>
              <a:srgbClr val="000000"/>
            </a:solidFill>
            <a:ln w="9525"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xmlns="" id="{56ACDE69-D1A9-4CB1-AEA3-FE4F5D46A7C8}"/>
                </a:ext>
              </a:extLst>
            </p:cNvPr>
            <p:cNvSpPr/>
            <p:nvPr/>
          </p:nvSpPr>
          <p:spPr>
            <a:xfrm>
              <a:off x="7076385" y="1985812"/>
              <a:ext cx="205915" cy="83992"/>
            </a:xfrm>
            <a:custGeom>
              <a:avLst/>
              <a:gdLst>
                <a:gd name="connsiteX0" fmla="*/ 103623 w 205914"/>
                <a:gd name="connsiteY0" fmla="*/ 2086 h 83991"/>
                <a:gd name="connsiteX1" fmla="*/ 199482 w 205914"/>
                <a:gd name="connsiteY1" fmla="*/ 2086 h 83991"/>
                <a:gd name="connsiteX2" fmla="*/ 204846 w 205914"/>
                <a:gd name="connsiteY2" fmla="*/ 7559 h 83991"/>
                <a:gd name="connsiteX3" fmla="*/ 186151 w 205914"/>
                <a:gd name="connsiteY3" fmla="*/ 52183 h 83991"/>
                <a:gd name="connsiteX4" fmla="*/ 130040 w 205914"/>
                <a:gd name="connsiteY4" fmla="*/ 81418 h 83991"/>
                <a:gd name="connsiteX5" fmla="*/ 45994 w 205914"/>
                <a:gd name="connsiteY5" fmla="*/ 70824 h 83991"/>
                <a:gd name="connsiteX6" fmla="*/ 9064 w 205914"/>
                <a:gd name="connsiteY6" fmla="*/ 36360 h 83991"/>
                <a:gd name="connsiteX7" fmla="*/ 2101 w 205914"/>
                <a:gd name="connsiteY7" fmla="*/ 5744 h 83991"/>
                <a:gd name="connsiteX8" fmla="*/ 6165 w 205914"/>
                <a:gd name="connsiteY8" fmla="*/ 2032 h 83991"/>
                <a:gd name="connsiteX9" fmla="*/ 103623 w 205914"/>
                <a:gd name="connsiteY9" fmla="*/ 2086 h 8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914" h="83991">
                  <a:moveTo>
                    <a:pt x="103623" y="2086"/>
                  </a:moveTo>
                  <a:cubicBezTo>
                    <a:pt x="135567" y="2086"/>
                    <a:pt x="167538" y="2086"/>
                    <a:pt x="199482" y="2086"/>
                  </a:cubicBezTo>
                  <a:cubicBezTo>
                    <a:pt x="204711" y="2086"/>
                    <a:pt x="204819" y="2168"/>
                    <a:pt x="204846" y="7559"/>
                  </a:cubicBezTo>
                  <a:cubicBezTo>
                    <a:pt x="204873" y="25062"/>
                    <a:pt x="198100" y="39747"/>
                    <a:pt x="186151" y="52183"/>
                  </a:cubicBezTo>
                  <a:cubicBezTo>
                    <a:pt x="170762" y="68223"/>
                    <a:pt x="151525" y="77218"/>
                    <a:pt x="130040" y="81418"/>
                  </a:cubicBezTo>
                  <a:cubicBezTo>
                    <a:pt x="100940" y="87080"/>
                    <a:pt x="72708" y="84263"/>
                    <a:pt x="45994" y="70824"/>
                  </a:cubicBezTo>
                  <a:cubicBezTo>
                    <a:pt x="30360" y="62967"/>
                    <a:pt x="17464" y="51994"/>
                    <a:pt x="9064" y="36360"/>
                  </a:cubicBezTo>
                  <a:cubicBezTo>
                    <a:pt x="3944" y="26823"/>
                    <a:pt x="1587" y="16636"/>
                    <a:pt x="2101" y="5744"/>
                  </a:cubicBezTo>
                  <a:cubicBezTo>
                    <a:pt x="2237" y="2682"/>
                    <a:pt x="3321" y="2032"/>
                    <a:pt x="6165" y="2032"/>
                  </a:cubicBezTo>
                  <a:cubicBezTo>
                    <a:pt x="38651" y="2140"/>
                    <a:pt x="71137" y="2086"/>
                    <a:pt x="103623" y="2086"/>
                  </a:cubicBezTo>
                  <a:close/>
                </a:path>
              </a:pathLst>
            </a:custGeom>
            <a:solidFill>
              <a:srgbClr val="000000"/>
            </a:solidFill>
            <a:ln w="9525" cap="flat">
              <a:noFill/>
              <a:prstDash val="solid"/>
              <a:miter/>
            </a:ln>
          </p:spPr>
          <p:txBody>
            <a:bodyPr rtlCol="0" anchor="ctr"/>
            <a:lstStyle/>
            <a:p>
              <a:endParaRPr lang="de-DE"/>
            </a:p>
          </p:txBody>
        </p:sp>
      </p:grpSp>
      <p:sp>
        <p:nvSpPr>
          <p:cNvPr id="27" name="Grafik 386">
            <a:extLst>
              <a:ext uri="{FF2B5EF4-FFF2-40B4-BE49-F238E27FC236}">
                <a16:creationId xmlns:a16="http://schemas.microsoft.com/office/drawing/2014/main" xmlns="" id="{70B1F6EF-9240-4BA4-B362-E33C0B2BC090}"/>
              </a:ext>
            </a:extLst>
          </p:cNvPr>
          <p:cNvSpPr/>
          <p:nvPr/>
        </p:nvSpPr>
        <p:spPr>
          <a:xfrm>
            <a:off x="7978007" y="1802713"/>
            <a:ext cx="333257" cy="360351"/>
          </a:xfrm>
          <a:custGeom>
            <a:avLst/>
            <a:gdLst>
              <a:gd name="connsiteX0" fmla="*/ 138478 w 333256"/>
              <a:gd name="connsiteY0" fmla="*/ 359942 h 360351"/>
              <a:gd name="connsiteX1" fmla="*/ 2032 w 333256"/>
              <a:gd name="connsiteY1" fmla="*/ 245036 h 360351"/>
              <a:gd name="connsiteX2" fmla="*/ 6286 w 333256"/>
              <a:gd name="connsiteY2" fmla="*/ 244847 h 360351"/>
              <a:gd name="connsiteX3" fmla="*/ 82691 w 333256"/>
              <a:gd name="connsiteY3" fmla="*/ 244874 h 360351"/>
              <a:gd name="connsiteX4" fmla="*/ 88245 w 333256"/>
              <a:gd name="connsiteY4" fmla="*/ 242381 h 360351"/>
              <a:gd name="connsiteX5" fmla="*/ 186461 w 333256"/>
              <a:gd name="connsiteY5" fmla="*/ 126635 h 360351"/>
              <a:gd name="connsiteX6" fmla="*/ 188466 w 333256"/>
              <a:gd name="connsiteY6" fmla="*/ 124007 h 360351"/>
              <a:gd name="connsiteX7" fmla="*/ 184890 w 333256"/>
              <a:gd name="connsiteY7" fmla="*/ 122273 h 360351"/>
              <a:gd name="connsiteX8" fmla="*/ 18939 w 333256"/>
              <a:gd name="connsiteY8" fmla="*/ 48794 h 360351"/>
              <a:gd name="connsiteX9" fmla="*/ 16284 w 333256"/>
              <a:gd name="connsiteY9" fmla="*/ 47602 h 360351"/>
              <a:gd name="connsiteX10" fmla="*/ 14468 w 333256"/>
              <a:gd name="connsiteY10" fmla="*/ 44269 h 360351"/>
              <a:gd name="connsiteX11" fmla="*/ 16067 w 333256"/>
              <a:gd name="connsiteY11" fmla="*/ 36954 h 360351"/>
              <a:gd name="connsiteX12" fmla="*/ 26579 w 333256"/>
              <a:gd name="connsiteY12" fmla="*/ 36981 h 360351"/>
              <a:gd name="connsiteX13" fmla="*/ 88543 w 333256"/>
              <a:gd name="connsiteY13" fmla="*/ 40043 h 360351"/>
              <a:gd name="connsiteX14" fmla="*/ 162808 w 333256"/>
              <a:gd name="connsiteY14" fmla="*/ 44351 h 360351"/>
              <a:gd name="connsiteX15" fmla="*/ 213420 w 333256"/>
              <a:gd name="connsiteY15" fmla="*/ 47168 h 360351"/>
              <a:gd name="connsiteX16" fmla="*/ 248751 w 333256"/>
              <a:gd name="connsiteY16" fmla="*/ 49309 h 360351"/>
              <a:gd name="connsiteX17" fmla="*/ 254251 w 333256"/>
              <a:gd name="connsiteY17" fmla="*/ 46897 h 360351"/>
              <a:gd name="connsiteX18" fmla="*/ 284948 w 333256"/>
              <a:gd name="connsiteY18" fmla="*/ 10700 h 360351"/>
              <a:gd name="connsiteX19" fmla="*/ 309225 w 333256"/>
              <a:gd name="connsiteY19" fmla="*/ 2842 h 360351"/>
              <a:gd name="connsiteX20" fmla="*/ 326727 w 333256"/>
              <a:gd name="connsiteY20" fmla="*/ 21321 h 360351"/>
              <a:gd name="connsiteX21" fmla="*/ 321309 w 333256"/>
              <a:gd name="connsiteY21" fmla="*/ 41614 h 360351"/>
              <a:gd name="connsiteX22" fmla="*/ 291207 w 333256"/>
              <a:gd name="connsiteY22" fmla="*/ 77026 h 360351"/>
              <a:gd name="connsiteX23" fmla="*/ 289717 w 333256"/>
              <a:gd name="connsiteY23" fmla="*/ 82878 h 360351"/>
              <a:gd name="connsiteX24" fmla="*/ 321254 w 333256"/>
              <a:gd name="connsiteY24" fmla="*/ 235716 h 360351"/>
              <a:gd name="connsiteX25" fmla="*/ 331929 w 333256"/>
              <a:gd name="connsiteY25" fmla="*/ 287168 h 360351"/>
              <a:gd name="connsiteX26" fmla="*/ 329762 w 333256"/>
              <a:gd name="connsiteY26" fmla="*/ 291313 h 360351"/>
              <a:gd name="connsiteX27" fmla="*/ 319114 w 333256"/>
              <a:gd name="connsiteY27" fmla="*/ 288658 h 360351"/>
              <a:gd name="connsiteX28" fmla="*/ 224664 w 333256"/>
              <a:gd name="connsiteY28" fmla="*/ 162047 h 360351"/>
              <a:gd name="connsiteX29" fmla="*/ 221955 w 333256"/>
              <a:gd name="connsiteY29" fmla="*/ 158850 h 360351"/>
              <a:gd name="connsiteX30" fmla="*/ 219137 w 333256"/>
              <a:gd name="connsiteY30" fmla="*/ 161885 h 360351"/>
              <a:gd name="connsiteX31" fmla="*/ 135795 w 333256"/>
              <a:gd name="connsiteY31" fmla="*/ 259965 h 360351"/>
              <a:gd name="connsiteX32" fmla="*/ 133655 w 333256"/>
              <a:gd name="connsiteY32" fmla="*/ 266414 h 360351"/>
              <a:gd name="connsiteX33" fmla="*/ 136554 w 333256"/>
              <a:gd name="connsiteY33" fmla="*/ 320249 h 360351"/>
              <a:gd name="connsiteX34" fmla="*/ 138478 w 333256"/>
              <a:gd name="connsiteY34" fmla="*/ 355282 h 360351"/>
              <a:gd name="connsiteX35" fmla="*/ 138478 w 333256"/>
              <a:gd name="connsiteY35" fmla="*/ 359942 h 3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3256" h="360351">
                <a:moveTo>
                  <a:pt x="138478" y="359942"/>
                </a:moveTo>
                <a:cubicBezTo>
                  <a:pt x="92716" y="321415"/>
                  <a:pt x="47713" y="283510"/>
                  <a:pt x="2032" y="245036"/>
                </a:cubicBezTo>
                <a:cubicBezTo>
                  <a:pt x="4037" y="244955"/>
                  <a:pt x="5175" y="244847"/>
                  <a:pt x="6286" y="244847"/>
                </a:cubicBezTo>
                <a:cubicBezTo>
                  <a:pt x="31754" y="244847"/>
                  <a:pt x="57223" y="244820"/>
                  <a:pt x="82691" y="244874"/>
                </a:cubicBezTo>
                <a:cubicBezTo>
                  <a:pt x="85048" y="244874"/>
                  <a:pt x="86674" y="244251"/>
                  <a:pt x="88245" y="242381"/>
                </a:cubicBezTo>
                <a:cubicBezTo>
                  <a:pt x="120948" y="203772"/>
                  <a:pt x="153705" y="165217"/>
                  <a:pt x="186461" y="126635"/>
                </a:cubicBezTo>
                <a:cubicBezTo>
                  <a:pt x="187085" y="125904"/>
                  <a:pt x="187626" y="125118"/>
                  <a:pt x="188466" y="124007"/>
                </a:cubicBezTo>
                <a:cubicBezTo>
                  <a:pt x="187112" y="123357"/>
                  <a:pt x="186028" y="122761"/>
                  <a:pt x="184890" y="122273"/>
                </a:cubicBezTo>
                <a:cubicBezTo>
                  <a:pt x="129564" y="97780"/>
                  <a:pt x="74238" y="73287"/>
                  <a:pt x="18939" y="48794"/>
                </a:cubicBezTo>
                <a:cubicBezTo>
                  <a:pt x="18045" y="48388"/>
                  <a:pt x="17178" y="47900"/>
                  <a:pt x="16284" y="47602"/>
                </a:cubicBezTo>
                <a:cubicBezTo>
                  <a:pt x="14604" y="47033"/>
                  <a:pt x="13845" y="46220"/>
                  <a:pt x="14468" y="44269"/>
                </a:cubicBezTo>
                <a:cubicBezTo>
                  <a:pt x="15200" y="41912"/>
                  <a:pt x="15552" y="39447"/>
                  <a:pt x="16067" y="36954"/>
                </a:cubicBezTo>
                <a:cubicBezTo>
                  <a:pt x="19724" y="36954"/>
                  <a:pt x="23165" y="36818"/>
                  <a:pt x="26579" y="36981"/>
                </a:cubicBezTo>
                <a:cubicBezTo>
                  <a:pt x="47252" y="37956"/>
                  <a:pt x="67898" y="38905"/>
                  <a:pt x="88543" y="40043"/>
                </a:cubicBezTo>
                <a:cubicBezTo>
                  <a:pt x="113307" y="41397"/>
                  <a:pt x="138044" y="42942"/>
                  <a:pt x="162808" y="44351"/>
                </a:cubicBezTo>
                <a:cubicBezTo>
                  <a:pt x="179661" y="45326"/>
                  <a:pt x="196540" y="46220"/>
                  <a:pt x="213420" y="47168"/>
                </a:cubicBezTo>
                <a:cubicBezTo>
                  <a:pt x="225206" y="47846"/>
                  <a:pt x="236992" y="48469"/>
                  <a:pt x="248751" y="49309"/>
                </a:cubicBezTo>
                <a:cubicBezTo>
                  <a:pt x="251243" y="49498"/>
                  <a:pt x="252733" y="48686"/>
                  <a:pt x="254251" y="46897"/>
                </a:cubicBezTo>
                <a:cubicBezTo>
                  <a:pt x="264438" y="34786"/>
                  <a:pt x="274680" y="22730"/>
                  <a:pt x="284948" y="10700"/>
                </a:cubicBezTo>
                <a:cubicBezTo>
                  <a:pt x="291397" y="3141"/>
                  <a:pt x="299687" y="539"/>
                  <a:pt x="309225" y="2842"/>
                </a:cubicBezTo>
                <a:cubicBezTo>
                  <a:pt x="318870" y="5173"/>
                  <a:pt x="324777" y="11648"/>
                  <a:pt x="326727" y="21321"/>
                </a:cubicBezTo>
                <a:cubicBezTo>
                  <a:pt x="328245" y="28826"/>
                  <a:pt x="326348" y="35708"/>
                  <a:pt x="321309" y="41614"/>
                </a:cubicBezTo>
                <a:cubicBezTo>
                  <a:pt x="311284" y="53427"/>
                  <a:pt x="301286" y="65267"/>
                  <a:pt x="291207" y="77026"/>
                </a:cubicBezTo>
                <a:cubicBezTo>
                  <a:pt x="289636" y="78841"/>
                  <a:pt x="289202" y="80494"/>
                  <a:pt x="289717" y="82878"/>
                </a:cubicBezTo>
                <a:cubicBezTo>
                  <a:pt x="300284" y="133815"/>
                  <a:pt x="310769" y="184779"/>
                  <a:pt x="321254" y="235716"/>
                </a:cubicBezTo>
                <a:cubicBezTo>
                  <a:pt x="324777" y="252867"/>
                  <a:pt x="328245" y="270044"/>
                  <a:pt x="331929" y="287168"/>
                </a:cubicBezTo>
                <a:cubicBezTo>
                  <a:pt x="332444" y="289552"/>
                  <a:pt x="331740" y="290446"/>
                  <a:pt x="329762" y="291313"/>
                </a:cubicBezTo>
                <a:cubicBezTo>
                  <a:pt x="323286" y="294212"/>
                  <a:pt x="323313" y="294266"/>
                  <a:pt x="319114" y="288658"/>
                </a:cubicBezTo>
                <a:cubicBezTo>
                  <a:pt x="287631" y="246445"/>
                  <a:pt x="256147" y="204233"/>
                  <a:pt x="224664" y="162047"/>
                </a:cubicBezTo>
                <a:cubicBezTo>
                  <a:pt x="223905" y="161045"/>
                  <a:pt x="223038" y="160124"/>
                  <a:pt x="221955" y="158850"/>
                </a:cubicBezTo>
                <a:cubicBezTo>
                  <a:pt x="220844" y="160042"/>
                  <a:pt x="219950" y="160936"/>
                  <a:pt x="219137" y="161885"/>
                </a:cubicBezTo>
                <a:cubicBezTo>
                  <a:pt x="191365" y="194587"/>
                  <a:pt x="163594" y="227290"/>
                  <a:pt x="135795" y="259965"/>
                </a:cubicBezTo>
                <a:cubicBezTo>
                  <a:pt x="134143" y="261889"/>
                  <a:pt x="133492" y="263785"/>
                  <a:pt x="133655" y="266414"/>
                </a:cubicBezTo>
                <a:cubicBezTo>
                  <a:pt x="134739" y="284350"/>
                  <a:pt x="135606" y="302313"/>
                  <a:pt x="136554" y="320249"/>
                </a:cubicBezTo>
                <a:cubicBezTo>
                  <a:pt x="137177" y="331927"/>
                  <a:pt x="137855" y="343605"/>
                  <a:pt x="138478" y="355282"/>
                </a:cubicBezTo>
                <a:cubicBezTo>
                  <a:pt x="138532" y="356528"/>
                  <a:pt x="138478" y="357721"/>
                  <a:pt x="138478" y="359942"/>
                </a:cubicBezTo>
                <a:close/>
              </a:path>
            </a:pathLst>
          </a:custGeom>
          <a:solidFill>
            <a:srgbClr val="000000"/>
          </a:solidFill>
          <a:ln w="9525" cap="flat">
            <a:noFill/>
            <a:prstDash val="solid"/>
            <a:miter/>
          </a:ln>
        </p:spPr>
        <p:txBody>
          <a:bodyPr rtlCol="0" anchor="ctr"/>
          <a:lstStyle/>
          <a:p>
            <a:endParaRPr lang="de-DE"/>
          </a:p>
        </p:txBody>
      </p:sp>
      <p:grpSp>
        <p:nvGrpSpPr>
          <p:cNvPr id="28" name="Grafik 384">
            <a:extLst>
              <a:ext uri="{FF2B5EF4-FFF2-40B4-BE49-F238E27FC236}">
                <a16:creationId xmlns:a16="http://schemas.microsoft.com/office/drawing/2014/main" xmlns="" id="{1A5246D6-7714-4EBF-9295-87F7E6943272}"/>
              </a:ext>
            </a:extLst>
          </p:cNvPr>
          <p:cNvGrpSpPr/>
          <p:nvPr/>
        </p:nvGrpSpPr>
        <p:grpSpPr>
          <a:xfrm>
            <a:off x="9105413" y="1571625"/>
            <a:ext cx="766762" cy="766762"/>
            <a:chOff x="9331836" y="1571625"/>
            <a:chExt cx="766762" cy="766762"/>
          </a:xfrm>
        </p:grpSpPr>
        <p:sp>
          <p:nvSpPr>
            <p:cNvPr id="29" name="Freihandform: Form 28">
              <a:extLst>
                <a:ext uri="{FF2B5EF4-FFF2-40B4-BE49-F238E27FC236}">
                  <a16:creationId xmlns:a16="http://schemas.microsoft.com/office/drawing/2014/main" xmlns="" id="{98CAFBDE-D25D-4823-9AD2-13E45960D806}"/>
                </a:ext>
              </a:extLst>
            </p:cNvPr>
            <p:cNvSpPr/>
            <p:nvPr/>
          </p:nvSpPr>
          <p:spPr>
            <a:xfrm>
              <a:off x="9529529" y="1828801"/>
              <a:ext cx="371189" cy="173402"/>
            </a:xfrm>
            <a:custGeom>
              <a:avLst/>
              <a:gdLst>
                <a:gd name="connsiteX0" fmla="*/ 175176 w 371188"/>
                <a:gd name="connsiteY0" fmla="*/ 2033 h 173402"/>
                <a:gd name="connsiteX1" fmla="*/ 290976 w 371188"/>
                <a:gd name="connsiteY1" fmla="*/ 17287 h 173402"/>
                <a:gd name="connsiteX2" fmla="*/ 349472 w 371188"/>
                <a:gd name="connsiteY2" fmla="*/ 48039 h 173402"/>
                <a:gd name="connsiteX3" fmla="*/ 359957 w 371188"/>
                <a:gd name="connsiteY3" fmla="*/ 59093 h 173402"/>
                <a:gd name="connsiteX4" fmla="*/ 360174 w 371188"/>
                <a:gd name="connsiteY4" fmla="*/ 115178 h 173402"/>
                <a:gd name="connsiteX5" fmla="*/ 322459 w 371188"/>
                <a:gd name="connsiteY5" fmla="*/ 144331 h 173402"/>
                <a:gd name="connsiteX6" fmla="*/ 253179 w 371188"/>
                <a:gd name="connsiteY6" fmla="*/ 166548 h 173402"/>
                <a:gd name="connsiteX7" fmla="*/ 173333 w 371188"/>
                <a:gd name="connsiteY7" fmla="*/ 172211 h 173402"/>
                <a:gd name="connsiteX8" fmla="*/ 57208 w 371188"/>
                <a:gd name="connsiteY8" fmla="*/ 147691 h 173402"/>
                <a:gd name="connsiteX9" fmla="*/ 18030 w 371188"/>
                <a:gd name="connsiteY9" fmla="*/ 121491 h 173402"/>
                <a:gd name="connsiteX10" fmla="*/ 9035 w 371188"/>
                <a:gd name="connsiteY10" fmla="*/ 110030 h 173402"/>
                <a:gd name="connsiteX11" fmla="*/ 9712 w 371188"/>
                <a:gd name="connsiteY11" fmla="*/ 63266 h 173402"/>
                <a:gd name="connsiteX12" fmla="*/ 39461 w 371188"/>
                <a:gd name="connsiteY12" fmla="*/ 36144 h 173402"/>
                <a:gd name="connsiteX13" fmla="*/ 108687 w 371188"/>
                <a:gd name="connsiteY13" fmla="*/ 10107 h 173402"/>
                <a:gd name="connsiteX14" fmla="*/ 175176 w 371188"/>
                <a:gd name="connsiteY14" fmla="*/ 2033 h 17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188" h="173402">
                  <a:moveTo>
                    <a:pt x="175176" y="2033"/>
                  </a:moveTo>
                  <a:cubicBezTo>
                    <a:pt x="221967" y="2087"/>
                    <a:pt x="256973" y="6368"/>
                    <a:pt x="290976" y="17287"/>
                  </a:cubicBezTo>
                  <a:cubicBezTo>
                    <a:pt x="312244" y="24115"/>
                    <a:pt x="332457" y="33137"/>
                    <a:pt x="349472" y="48039"/>
                  </a:cubicBezTo>
                  <a:cubicBezTo>
                    <a:pt x="353292" y="51371"/>
                    <a:pt x="356841" y="55110"/>
                    <a:pt x="359957" y="59093"/>
                  </a:cubicBezTo>
                  <a:cubicBezTo>
                    <a:pt x="374100" y="77084"/>
                    <a:pt x="374127" y="97025"/>
                    <a:pt x="360174" y="115178"/>
                  </a:cubicBezTo>
                  <a:cubicBezTo>
                    <a:pt x="350176" y="128183"/>
                    <a:pt x="336846" y="137016"/>
                    <a:pt x="322459" y="144331"/>
                  </a:cubicBezTo>
                  <a:cubicBezTo>
                    <a:pt x="300567" y="155440"/>
                    <a:pt x="277239" y="162132"/>
                    <a:pt x="253179" y="166548"/>
                  </a:cubicBezTo>
                  <a:cubicBezTo>
                    <a:pt x="226790" y="171398"/>
                    <a:pt x="200129" y="173213"/>
                    <a:pt x="173333" y="172211"/>
                  </a:cubicBezTo>
                  <a:cubicBezTo>
                    <a:pt x="133234" y="170693"/>
                    <a:pt x="94137" y="164299"/>
                    <a:pt x="57208" y="147691"/>
                  </a:cubicBezTo>
                  <a:cubicBezTo>
                    <a:pt x="42713" y="141161"/>
                    <a:pt x="29139" y="133087"/>
                    <a:pt x="18030" y="121491"/>
                  </a:cubicBezTo>
                  <a:cubicBezTo>
                    <a:pt x="14670" y="117996"/>
                    <a:pt x="11554" y="114148"/>
                    <a:pt x="9035" y="110030"/>
                  </a:cubicBezTo>
                  <a:cubicBezTo>
                    <a:pt x="-611" y="94370"/>
                    <a:pt x="-204" y="78655"/>
                    <a:pt x="9712" y="63266"/>
                  </a:cubicBezTo>
                  <a:cubicBezTo>
                    <a:pt x="17217" y="51615"/>
                    <a:pt x="27784" y="43216"/>
                    <a:pt x="39461" y="36144"/>
                  </a:cubicBezTo>
                  <a:cubicBezTo>
                    <a:pt x="60893" y="23139"/>
                    <a:pt x="84356" y="15445"/>
                    <a:pt x="108687" y="10107"/>
                  </a:cubicBezTo>
                  <a:cubicBezTo>
                    <a:pt x="134291" y="4444"/>
                    <a:pt x="160193" y="1979"/>
                    <a:pt x="175176" y="2033"/>
                  </a:cubicBezTo>
                  <a:close/>
                </a:path>
              </a:pathLst>
            </a:custGeom>
            <a:solidFill>
              <a:srgbClr val="000000"/>
            </a:solidFill>
            <a:ln w="9525"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xmlns="" id="{CE41B1EF-8618-4204-BE3E-B373CF73E406}"/>
                </a:ext>
              </a:extLst>
            </p:cNvPr>
            <p:cNvSpPr/>
            <p:nvPr/>
          </p:nvSpPr>
          <p:spPr>
            <a:xfrm>
              <a:off x="9525992" y="1934469"/>
              <a:ext cx="379317" cy="151727"/>
            </a:xfrm>
            <a:custGeom>
              <a:avLst/>
              <a:gdLst>
                <a:gd name="connsiteX0" fmla="*/ 2059 w 379316"/>
                <a:gd name="connsiteY0" fmla="*/ 2032 h 151726"/>
                <a:gd name="connsiteX1" fmla="*/ 63508 w 379316"/>
                <a:gd name="connsiteY1" fmla="*/ 51262 h 151726"/>
                <a:gd name="connsiteX2" fmla="*/ 139941 w 379316"/>
                <a:gd name="connsiteY2" fmla="*/ 70878 h 151726"/>
                <a:gd name="connsiteX3" fmla="*/ 202799 w 379316"/>
                <a:gd name="connsiteY3" fmla="*/ 73858 h 151726"/>
                <a:gd name="connsiteX4" fmla="*/ 320577 w 379316"/>
                <a:gd name="connsiteY4" fmla="*/ 49365 h 151726"/>
                <a:gd name="connsiteX5" fmla="*/ 363765 w 379316"/>
                <a:gd name="connsiteY5" fmla="*/ 20510 h 151726"/>
                <a:gd name="connsiteX6" fmla="*/ 377447 w 379316"/>
                <a:gd name="connsiteY6" fmla="*/ 2845 h 151726"/>
                <a:gd name="connsiteX7" fmla="*/ 377556 w 379316"/>
                <a:gd name="connsiteY7" fmla="*/ 5500 h 151726"/>
                <a:gd name="connsiteX8" fmla="*/ 377610 w 379316"/>
                <a:gd name="connsiteY8" fmla="*/ 68223 h 151726"/>
                <a:gd name="connsiteX9" fmla="*/ 368967 w 379316"/>
                <a:gd name="connsiteY9" fmla="*/ 93204 h 151726"/>
                <a:gd name="connsiteX10" fmla="*/ 334124 w 379316"/>
                <a:gd name="connsiteY10" fmla="*/ 120785 h 151726"/>
                <a:gd name="connsiteX11" fmla="*/ 261458 w 379316"/>
                <a:gd name="connsiteY11" fmla="*/ 144005 h 151726"/>
                <a:gd name="connsiteX12" fmla="*/ 171207 w 379316"/>
                <a:gd name="connsiteY12" fmla="*/ 149722 h 151726"/>
                <a:gd name="connsiteX13" fmla="*/ 62479 w 379316"/>
                <a:gd name="connsiteY13" fmla="*/ 128507 h 151726"/>
                <a:gd name="connsiteX14" fmla="*/ 19210 w 379316"/>
                <a:gd name="connsiteY14" fmla="*/ 102714 h 151726"/>
                <a:gd name="connsiteX15" fmla="*/ 2222 w 379316"/>
                <a:gd name="connsiteY15" fmla="*/ 72179 h 151726"/>
                <a:gd name="connsiteX16" fmla="*/ 2032 w 379316"/>
                <a:gd name="connsiteY16" fmla="*/ 69605 h 151726"/>
                <a:gd name="connsiteX17" fmla="*/ 2032 w 379316"/>
                <a:gd name="connsiteY17" fmla="*/ 3631 h 151726"/>
                <a:gd name="connsiteX18" fmla="*/ 2059 w 379316"/>
                <a:gd name="connsiteY18" fmla="*/ 2032 h 15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9316" h="151726">
                  <a:moveTo>
                    <a:pt x="2059" y="2032"/>
                  </a:moveTo>
                  <a:cubicBezTo>
                    <a:pt x="15796" y="27067"/>
                    <a:pt x="38582" y="40587"/>
                    <a:pt x="63508" y="51262"/>
                  </a:cubicBezTo>
                  <a:cubicBezTo>
                    <a:pt x="87947" y="61720"/>
                    <a:pt x="113660" y="67518"/>
                    <a:pt x="139941" y="70878"/>
                  </a:cubicBezTo>
                  <a:cubicBezTo>
                    <a:pt x="160830" y="73560"/>
                    <a:pt x="181774" y="74644"/>
                    <a:pt x="202799" y="73858"/>
                  </a:cubicBezTo>
                  <a:cubicBezTo>
                    <a:pt x="243440" y="72341"/>
                    <a:pt x="283079" y="65920"/>
                    <a:pt x="320577" y="49365"/>
                  </a:cubicBezTo>
                  <a:cubicBezTo>
                    <a:pt x="336617" y="42267"/>
                    <a:pt x="351735" y="33542"/>
                    <a:pt x="363765" y="20510"/>
                  </a:cubicBezTo>
                  <a:cubicBezTo>
                    <a:pt x="368859" y="15010"/>
                    <a:pt x="373004" y="8616"/>
                    <a:pt x="377447" y="2845"/>
                  </a:cubicBezTo>
                  <a:cubicBezTo>
                    <a:pt x="377474" y="3305"/>
                    <a:pt x="377556" y="4389"/>
                    <a:pt x="377556" y="5500"/>
                  </a:cubicBezTo>
                  <a:cubicBezTo>
                    <a:pt x="377556" y="26417"/>
                    <a:pt x="377474" y="47333"/>
                    <a:pt x="377610" y="68223"/>
                  </a:cubicBezTo>
                  <a:cubicBezTo>
                    <a:pt x="377664" y="77652"/>
                    <a:pt x="374413" y="85807"/>
                    <a:pt x="368967" y="93204"/>
                  </a:cubicBezTo>
                  <a:cubicBezTo>
                    <a:pt x="359890" y="105558"/>
                    <a:pt x="347508" y="113822"/>
                    <a:pt x="334124" y="120785"/>
                  </a:cubicBezTo>
                  <a:cubicBezTo>
                    <a:pt x="311230" y="132653"/>
                    <a:pt x="286682" y="139426"/>
                    <a:pt x="261458" y="144005"/>
                  </a:cubicBezTo>
                  <a:cubicBezTo>
                    <a:pt x="231600" y="149424"/>
                    <a:pt x="201471" y="151049"/>
                    <a:pt x="171207" y="149722"/>
                  </a:cubicBezTo>
                  <a:cubicBezTo>
                    <a:pt x="133926" y="148069"/>
                    <a:pt x="97376" y="142352"/>
                    <a:pt x="62479" y="128507"/>
                  </a:cubicBezTo>
                  <a:cubicBezTo>
                    <a:pt x="46683" y="122248"/>
                    <a:pt x="31727" y="114445"/>
                    <a:pt x="19210" y="102714"/>
                  </a:cubicBezTo>
                  <a:cubicBezTo>
                    <a:pt x="10323" y="94396"/>
                    <a:pt x="3549" y="84777"/>
                    <a:pt x="2222" y="72179"/>
                  </a:cubicBezTo>
                  <a:cubicBezTo>
                    <a:pt x="2140" y="71312"/>
                    <a:pt x="2032" y="70445"/>
                    <a:pt x="2032" y="69605"/>
                  </a:cubicBezTo>
                  <a:cubicBezTo>
                    <a:pt x="2032" y="47604"/>
                    <a:pt x="2032" y="25604"/>
                    <a:pt x="2032" y="3631"/>
                  </a:cubicBezTo>
                  <a:cubicBezTo>
                    <a:pt x="2059" y="3116"/>
                    <a:pt x="2059" y="2574"/>
                    <a:pt x="2059" y="2032"/>
                  </a:cubicBezTo>
                  <a:close/>
                </a:path>
              </a:pathLst>
            </a:custGeom>
            <a:solidFill>
              <a:srgbClr val="000000"/>
            </a:solidFill>
            <a:ln w="9525" cap="flat">
              <a:noFill/>
              <a:prstDash val="solid"/>
              <a:miter/>
            </a:ln>
          </p:spPr>
          <p:txBody>
            <a:bodyPr rtlCol="0" anchor="ctr"/>
            <a:lstStyle/>
            <a:p>
              <a:endParaRPr lang="de-DE"/>
            </a:p>
          </p:txBody>
        </p:sp>
      </p:grpSp>
      <p:grpSp>
        <p:nvGrpSpPr>
          <p:cNvPr id="31" name="Grafik 382">
            <a:extLst>
              <a:ext uri="{FF2B5EF4-FFF2-40B4-BE49-F238E27FC236}">
                <a16:creationId xmlns:a16="http://schemas.microsoft.com/office/drawing/2014/main" xmlns="" id="{93B73661-9440-4653-B5E7-4065EB502021}"/>
              </a:ext>
            </a:extLst>
          </p:cNvPr>
          <p:cNvGrpSpPr/>
          <p:nvPr/>
        </p:nvGrpSpPr>
        <p:grpSpPr>
          <a:xfrm>
            <a:off x="10464037" y="1571625"/>
            <a:ext cx="766762" cy="766762"/>
            <a:chOff x="10690460" y="1571625"/>
            <a:chExt cx="766762" cy="766762"/>
          </a:xfrm>
        </p:grpSpPr>
        <p:sp>
          <p:nvSpPr>
            <p:cNvPr id="32" name="Freihandform: Form 31">
              <a:extLst>
                <a:ext uri="{FF2B5EF4-FFF2-40B4-BE49-F238E27FC236}">
                  <a16:creationId xmlns:a16="http://schemas.microsoft.com/office/drawing/2014/main" xmlns="" id="{9BA5EB1E-553D-413C-9510-097F91CF8AC1}"/>
                </a:ext>
              </a:extLst>
            </p:cNvPr>
            <p:cNvSpPr/>
            <p:nvPr/>
          </p:nvSpPr>
          <p:spPr>
            <a:xfrm>
              <a:off x="10858727" y="1822965"/>
              <a:ext cx="322419" cy="319710"/>
            </a:xfrm>
            <a:custGeom>
              <a:avLst/>
              <a:gdLst>
                <a:gd name="connsiteX0" fmla="*/ 148002 w 322419"/>
                <a:gd name="connsiteY0" fmla="*/ 319261 h 319709"/>
                <a:gd name="connsiteX1" fmla="*/ 144507 w 322419"/>
                <a:gd name="connsiteY1" fmla="*/ 293413 h 319709"/>
                <a:gd name="connsiteX2" fmla="*/ 139955 w 322419"/>
                <a:gd name="connsiteY2" fmla="*/ 287317 h 319709"/>
                <a:gd name="connsiteX3" fmla="*/ 131176 w 322419"/>
                <a:gd name="connsiteY3" fmla="*/ 285312 h 319709"/>
                <a:gd name="connsiteX4" fmla="*/ 114757 w 322419"/>
                <a:gd name="connsiteY4" fmla="*/ 281735 h 319709"/>
                <a:gd name="connsiteX5" fmla="*/ 101969 w 322419"/>
                <a:gd name="connsiteY5" fmla="*/ 297125 h 319709"/>
                <a:gd name="connsiteX6" fmla="*/ 99016 w 322419"/>
                <a:gd name="connsiteY6" fmla="*/ 301541 h 319709"/>
                <a:gd name="connsiteX7" fmla="*/ 90129 w 322419"/>
                <a:gd name="connsiteY7" fmla="*/ 303492 h 319709"/>
                <a:gd name="connsiteX8" fmla="*/ 76365 w 322419"/>
                <a:gd name="connsiteY8" fmla="*/ 295662 h 319709"/>
                <a:gd name="connsiteX9" fmla="*/ 72599 w 322419"/>
                <a:gd name="connsiteY9" fmla="*/ 284987 h 319709"/>
                <a:gd name="connsiteX10" fmla="*/ 80483 w 322419"/>
                <a:gd name="connsiteY10" fmla="*/ 268026 h 319709"/>
                <a:gd name="connsiteX11" fmla="*/ 79210 w 322419"/>
                <a:gd name="connsiteY11" fmla="*/ 259301 h 319709"/>
                <a:gd name="connsiteX12" fmla="*/ 63495 w 322419"/>
                <a:gd name="connsiteY12" fmla="*/ 243587 h 319709"/>
                <a:gd name="connsiteX13" fmla="*/ 55665 w 322419"/>
                <a:gd name="connsiteY13" fmla="*/ 242503 h 319709"/>
                <a:gd name="connsiteX14" fmla="*/ 36158 w 322419"/>
                <a:gd name="connsiteY14" fmla="*/ 250658 h 319709"/>
                <a:gd name="connsiteX15" fmla="*/ 28978 w 322419"/>
                <a:gd name="connsiteY15" fmla="*/ 248328 h 319709"/>
                <a:gd name="connsiteX16" fmla="*/ 17083 w 322419"/>
                <a:gd name="connsiteY16" fmla="*/ 227872 h 319709"/>
                <a:gd name="connsiteX17" fmla="*/ 39409 w 322419"/>
                <a:gd name="connsiteY17" fmla="*/ 210830 h 319709"/>
                <a:gd name="connsiteX18" fmla="*/ 41522 w 322419"/>
                <a:gd name="connsiteY18" fmla="*/ 204517 h 319709"/>
                <a:gd name="connsiteX19" fmla="*/ 38867 w 322419"/>
                <a:gd name="connsiteY19" fmla="*/ 195874 h 319709"/>
                <a:gd name="connsiteX20" fmla="*/ 14211 w 322419"/>
                <a:gd name="connsiteY20" fmla="*/ 176475 h 319709"/>
                <a:gd name="connsiteX21" fmla="*/ 2913 w 322419"/>
                <a:gd name="connsiteY21" fmla="*/ 170406 h 319709"/>
                <a:gd name="connsiteX22" fmla="*/ 2236 w 322419"/>
                <a:gd name="connsiteY22" fmla="*/ 150356 h 319709"/>
                <a:gd name="connsiteX23" fmla="*/ 7763 w 322419"/>
                <a:gd name="connsiteY23" fmla="*/ 145425 h 319709"/>
                <a:gd name="connsiteX24" fmla="*/ 25808 w 322419"/>
                <a:gd name="connsiteY24" fmla="*/ 143556 h 319709"/>
                <a:gd name="connsiteX25" fmla="*/ 37079 w 322419"/>
                <a:gd name="connsiteY25" fmla="*/ 133775 h 319709"/>
                <a:gd name="connsiteX26" fmla="*/ 38677 w 322419"/>
                <a:gd name="connsiteY26" fmla="*/ 126405 h 319709"/>
                <a:gd name="connsiteX27" fmla="*/ 30088 w 322419"/>
                <a:gd name="connsiteY27" fmla="*/ 102806 h 319709"/>
                <a:gd name="connsiteX28" fmla="*/ 16921 w 322419"/>
                <a:gd name="connsiteY28" fmla="*/ 93730 h 319709"/>
                <a:gd name="connsiteX29" fmla="*/ 28029 w 322419"/>
                <a:gd name="connsiteY29" fmla="*/ 74249 h 319709"/>
                <a:gd name="connsiteX30" fmla="*/ 38081 w 322419"/>
                <a:gd name="connsiteY30" fmla="*/ 71160 h 319709"/>
                <a:gd name="connsiteX31" fmla="*/ 57670 w 322419"/>
                <a:gd name="connsiteY31" fmla="*/ 79261 h 319709"/>
                <a:gd name="connsiteX32" fmla="*/ 65392 w 322419"/>
                <a:gd name="connsiteY32" fmla="*/ 77229 h 319709"/>
                <a:gd name="connsiteX33" fmla="*/ 76257 w 322419"/>
                <a:gd name="connsiteY33" fmla="*/ 65606 h 319709"/>
                <a:gd name="connsiteX34" fmla="*/ 78912 w 322419"/>
                <a:gd name="connsiteY34" fmla="*/ 50840 h 319709"/>
                <a:gd name="connsiteX35" fmla="*/ 70432 w 322419"/>
                <a:gd name="connsiteY35" fmla="*/ 30031 h 319709"/>
                <a:gd name="connsiteX36" fmla="*/ 88612 w 322419"/>
                <a:gd name="connsiteY36" fmla="*/ 19465 h 319709"/>
                <a:gd name="connsiteX37" fmla="*/ 97661 w 322419"/>
                <a:gd name="connsiteY37" fmla="*/ 20250 h 319709"/>
                <a:gd name="connsiteX38" fmla="*/ 110368 w 322419"/>
                <a:gd name="connsiteY38" fmla="*/ 35288 h 319709"/>
                <a:gd name="connsiteX39" fmla="*/ 122696 w 322419"/>
                <a:gd name="connsiteY39" fmla="*/ 39081 h 319709"/>
                <a:gd name="connsiteX40" fmla="*/ 135782 w 322419"/>
                <a:gd name="connsiteY40" fmla="*/ 35884 h 319709"/>
                <a:gd name="connsiteX41" fmla="*/ 144642 w 322419"/>
                <a:gd name="connsiteY41" fmla="*/ 26970 h 319709"/>
                <a:gd name="connsiteX42" fmla="*/ 148110 w 322419"/>
                <a:gd name="connsiteY42" fmla="*/ 2125 h 319709"/>
                <a:gd name="connsiteX43" fmla="*/ 172766 w 322419"/>
                <a:gd name="connsiteY43" fmla="*/ 2368 h 319709"/>
                <a:gd name="connsiteX44" fmla="*/ 177480 w 322419"/>
                <a:gd name="connsiteY44" fmla="*/ 7679 h 319709"/>
                <a:gd name="connsiteX45" fmla="*/ 179187 w 322419"/>
                <a:gd name="connsiteY45" fmla="*/ 20413 h 319709"/>
                <a:gd name="connsiteX46" fmla="*/ 193764 w 322419"/>
                <a:gd name="connsiteY46" fmla="*/ 37049 h 319709"/>
                <a:gd name="connsiteX47" fmla="*/ 195254 w 322419"/>
                <a:gd name="connsiteY47" fmla="*/ 37320 h 319709"/>
                <a:gd name="connsiteX48" fmla="*/ 209587 w 322419"/>
                <a:gd name="connsiteY48" fmla="*/ 39569 h 319709"/>
                <a:gd name="connsiteX49" fmla="*/ 224515 w 322419"/>
                <a:gd name="connsiteY49" fmla="*/ 21714 h 319709"/>
                <a:gd name="connsiteX50" fmla="*/ 233782 w 322419"/>
                <a:gd name="connsiteY50" fmla="*/ 18056 h 319709"/>
                <a:gd name="connsiteX51" fmla="*/ 248981 w 322419"/>
                <a:gd name="connsiteY51" fmla="*/ 26618 h 319709"/>
                <a:gd name="connsiteX52" fmla="*/ 252043 w 322419"/>
                <a:gd name="connsiteY52" fmla="*/ 35315 h 319709"/>
                <a:gd name="connsiteX53" fmla="*/ 244104 w 322419"/>
                <a:gd name="connsiteY53" fmla="*/ 54931 h 319709"/>
                <a:gd name="connsiteX54" fmla="*/ 245920 w 322419"/>
                <a:gd name="connsiteY54" fmla="*/ 63249 h 319709"/>
                <a:gd name="connsiteX55" fmla="*/ 259819 w 322419"/>
                <a:gd name="connsiteY55" fmla="*/ 78421 h 319709"/>
                <a:gd name="connsiteX56" fmla="*/ 265807 w 322419"/>
                <a:gd name="connsiteY56" fmla="*/ 79614 h 319709"/>
                <a:gd name="connsiteX57" fmla="*/ 287482 w 322419"/>
                <a:gd name="connsiteY57" fmla="*/ 70727 h 319709"/>
                <a:gd name="connsiteX58" fmla="*/ 296233 w 322419"/>
                <a:gd name="connsiteY58" fmla="*/ 73409 h 319709"/>
                <a:gd name="connsiteX59" fmla="*/ 304958 w 322419"/>
                <a:gd name="connsiteY59" fmla="*/ 88555 h 319709"/>
                <a:gd name="connsiteX60" fmla="*/ 303061 w 322419"/>
                <a:gd name="connsiteY60" fmla="*/ 97441 h 319709"/>
                <a:gd name="connsiteX61" fmla="*/ 286886 w 322419"/>
                <a:gd name="connsiteY61" fmla="*/ 108686 h 319709"/>
                <a:gd name="connsiteX62" fmla="*/ 283418 w 322419"/>
                <a:gd name="connsiteY62" fmla="*/ 118846 h 319709"/>
                <a:gd name="connsiteX63" fmla="*/ 288593 w 322419"/>
                <a:gd name="connsiteY63" fmla="*/ 136999 h 319709"/>
                <a:gd name="connsiteX64" fmla="*/ 294499 w 322419"/>
                <a:gd name="connsiteY64" fmla="*/ 142987 h 319709"/>
                <a:gd name="connsiteX65" fmla="*/ 312436 w 322419"/>
                <a:gd name="connsiteY65" fmla="*/ 145127 h 319709"/>
                <a:gd name="connsiteX66" fmla="*/ 322000 w 322419"/>
                <a:gd name="connsiteY66" fmla="*/ 154664 h 319709"/>
                <a:gd name="connsiteX67" fmla="*/ 321973 w 322419"/>
                <a:gd name="connsiteY67" fmla="*/ 174145 h 319709"/>
                <a:gd name="connsiteX68" fmla="*/ 296965 w 322419"/>
                <a:gd name="connsiteY68" fmla="*/ 177857 h 319709"/>
                <a:gd name="connsiteX69" fmla="*/ 288024 w 322419"/>
                <a:gd name="connsiteY69" fmla="*/ 185931 h 319709"/>
                <a:gd name="connsiteX70" fmla="*/ 283581 w 322419"/>
                <a:gd name="connsiteY70" fmla="*/ 201103 h 319709"/>
                <a:gd name="connsiteX71" fmla="*/ 286425 w 322419"/>
                <a:gd name="connsiteY71" fmla="*/ 211589 h 319709"/>
                <a:gd name="connsiteX72" fmla="*/ 303251 w 322419"/>
                <a:gd name="connsiteY72" fmla="*/ 224594 h 319709"/>
                <a:gd name="connsiteX73" fmla="*/ 304958 w 322419"/>
                <a:gd name="connsiteY73" fmla="*/ 232560 h 319709"/>
                <a:gd name="connsiteX74" fmla="*/ 296342 w 322419"/>
                <a:gd name="connsiteY74" fmla="*/ 246784 h 319709"/>
                <a:gd name="connsiteX75" fmla="*/ 286209 w 322419"/>
                <a:gd name="connsiteY75" fmla="*/ 250604 h 319709"/>
                <a:gd name="connsiteX76" fmla="*/ 267758 w 322419"/>
                <a:gd name="connsiteY76" fmla="*/ 242070 h 319709"/>
                <a:gd name="connsiteX77" fmla="*/ 260551 w 322419"/>
                <a:gd name="connsiteY77" fmla="*/ 243424 h 319709"/>
                <a:gd name="connsiteX78" fmla="*/ 242560 w 322419"/>
                <a:gd name="connsiteY78" fmla="*/ 262417 h 319709"/>
                <a:gd name="connsiteX79" fmla="*/ 251908 w 322419"/>
                <a:gd name="connsiteY79" fmla="*/ 285691 h 319709"/>
                <a:gd name="connsiteX80" fmla="*/ 249198 w 322419"/>
                <a:gd name="connsiteY80" fmla="*/ 294469 h 319709"/>
                <a:gd name="connsiteX81" fmla="*/ 234215 w 322419"/>
                <a:gd name="connsiteY81" fmla="*/ 303221 h 319709"/>
                <a:gd name="connsiteX82" fmla="*/ 225437 w 322419"/>
                <a:gd name="connsiteY82" fmla="*/ 301135 h 319709"/>
                <a:gd name="connsiteX83" fmla="*/ 213244 w 322419"/>
                <a:gd name="connsiteY83" fmla="*/ 284716 h 319709"/>
                <a:gd name="connsiteX84" fmla="*/ 203572 w 322419"/>
                <a:gd name="connsiteY84" fmla="*/ 281898 h 319709"/>
                <a:gd name="connsiteX85" fmla="*/ 188995 w 322419"/>
                <a:gd name="connsiteY85" fmla="*/ 285474 h 319709"/>
                <a:gd name="connsiteX86" fmla="*/ 180163 w 322419"/>
                <a:gd name="connsiteY86" fmla="*/ 293901 h 319709"/>
                <a:gd name="connsiteX87" fmla="*/ 177670 w 322419"/>
                <a:gd name="connsiteY87" fmla="*/ 311105 h 319709"/>
                <a:gd name="connsiteX88" fmla="*/ 168675 w 322419"/>
                <a:gd name="connsiteY88" fmla="*/ 319369 h 319709"/>
                <a:gd name="connsiteX89" fmla="*/ 148002 w 322419"/>
                <a:gd name="connsiteY89" fmla="*/ 319261 h 319709"/>
                <a:gd name="connsiteX90" fmla="*/ 53308 w 322419"/>
                <a:gd name="connsiteY90" fmla="*/ 161140 h 319709"/>
                <a:gd name="connsiteX91" fmla="*/ 161495 w 322419"/>
                <a:gd name="connsiteY91" fmla="*/ 270708 h 319709"/>
                <a:gd name="connsiteX92" fmla="*/ 272120 w 322419"/>
                <a:gd name="connsiteY92" fmla="*/ 158593 h 319709"/>
                <a:gd name="connsiteX93" fmla="*/ 163039 w 322419"/>
                <a:gd name="connsiteY93" fmla="*/ 50758 h 319709"/>
                <a:gd name="connsiteX94" fmla="*/ 53308 w 322419"/>
                <a:gd name="connsiteY94" fmla="*/ 161140 h 31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22419" h="319709">
                  <a:moveTo>
                    <a:pt x="148002" y="319261"/>
                  </a:moveTo>
                  <a:cubicBezTo>
                    <a:pt x="146810" y="309913"/>
                    <a:pt x="145997" y="301595"/>
                    <a:pt x="144507" y="293413"/>
                  </a:cubicBezTo>
                  <a:cubicBezTo>
                    <a:pt x="144073" y="291110"/>
                    <a:pt x="142014" y="288455"/>
                    <a:pt x="139955" y="287317"/>
                  </a:cubicBezTo>
                  <a:cubicBezTo>
                    <a:pt x="137435" y="285908"/>
                    <a:pt x="134103" y="286016"/>
                    <a:pt x="131176" y="285312"/>
                  </a:cubicBezTo>
                  <a:cubicBezTo>
                    <a:pt x="125568" y="283957"/>
                    <a:pt x="118632" y="279757"/>
                    <a:pt x="114757" y="281735"/>
                  </a:cubicBezTo>
                  <a:cubicBezTo>
                    <a:pt x="109284" y="284499"/>
                    <a:pt x="106087" y="291760"/>
                    <a:pt x="101969" y="297125"/>
                  </a:cubicBezTo>
                  <a:cubicBezTo>
                    <a:pt x="100885" y="298534"/>
                    <a:pt x="99964" y="300051"/>
                    <a:pt x="99016" y="301541"/>
                  </a:cubicBezTo>
                  <a:cubicBezTo>
                    <a:pt x="96686" y="305145"/>
                    <a:pt x="93922" y="305876"/>
                    <a:pt x="90129" y="303492"/>
                  </a:cubicBezTo>
                  <a:cubicBezTo>
                    <a:pt x="85658" y="300701"/>
                    <a:pt x="80890" y="298398"/>
                    <a:pt x="76365" y="295662"/>
                  </a:cubicBezTo>
                  <a:cubicBezTo>
                    <a:pt x="72301" y="293196"/>
                    <a:pt x="70106" y="289972"/>
                    <a:pt x="72599" y="284987"/>
                  </a:cubicBezTo>
                  <a:cubicBezTo>
                    <a:pt x="75417" y="279405"/>
                    <a:pt x="78478" y="273905"/>
                    <a:pt x="80483" y="268026"/>
                  </a:cubicBezTo>
                  <a:cubicBezTo>
                    <a:pt x="81350" y="265479"/>
                    <a:pt x="80836" y="261279"/>
                    <a:pt x="79210" y="259301"/>
                  </a:cubicBezTo>
                  <a:cubicBezTo>
                    <a:pt x="74496" y="253612"/>
                    <a:pt x="69158" y="248355"/>
                    <a:pt x="63495" y="243587"/>
                  </a:cubicBezTo>
                  <a:cubicBezTo>
                    <a:pt x="61761" y="242124"/>
                    <a:pt x="57941" y="241717"/>
                    <a:pt x="55665" y="242503"/>
                  </a:cubicBezTo>
                  <a:cubicBezTo>
                    <a:pt x="49027" y="244833"/>
                    <a:pt x="42823" y="248410"/>
                    <a:pt x="36158" y="250658"/>
                  </a:cubicBezTo>
                  <a:cubicBezTo>
                    <a:pt x="34180" y="251336"/>
                    <a:pt x="30116" y="250035"/>
                    <a:pt x="28978" y="248328"/>
                  </a:cubicBezTo>
                  <a:cubicBezTo>
                    <a:pt x="24643" y="241907"/>
                    <a:pt x="21120" y="234944"/>
                    <a:pt x="17083" y="227872"/>
                  </a:cubicBezTo>
                  <a:cubicBezTo>
                    <a:pt x="24697" y="222155"/>
                    <a:pt x="32229" y="216710"/>
                    <a:pt x="39409" y="210830"/>
                  </a:cubicBezTo>
                  <a:cubicBezTo>
                    <a:pt x="40899" y="209611"/>
                    <a:pt x="41712" y="206603"/>
                    <a:pt x="41522" y="204517"/>
                  </a:cubicBezTo>
                  <a:cubicBezTo>
                    <a:pt x="41251" y="201591"/>
                    <a:pt x="39571" y="198800"/>
                    <a:pt x="38867" y="195874"/>
                  </a:cubicBezTo>
                  <a:cubicBezTo>
                    <a:pt x="33394" y="173251"/>
                    <a:pt x="36943" y="180187"/>
                    <a:pt x="14211" y="176475"/>
                  </a:cubicBezTo>
                  <a:cubicBezTo>
                    <a:pt x="9632" y="175743"/>
                    <a:pt x="3780" y="176908"/>
                    <a:pt x="2913" y="170406"/>
                  </a:cubicBezTo>
                  <a:cubicBezTo>
                    <a:pt x="2019" y="163795"/>
                    <a:pt x="1829" y="156994"/>
                    <a:pt x="2236" y="150356"/>
                  </a:cubicBezTo>
                  <a:cubicBezTo>
                    <a:pt x="2344" y="148541"/>
                    <a:pt x="5595" y="145859"/>
                    <a:pt x="7763" y="145425"/>
                  </a:cubicBezTo>
                  <a:cubicBezTo>
                    <a:pt x="13669" y="144233"/>
                    <a:pt x="19793" y="143501"/>
                    <a:pt x="25808" y="143556"/>
                  </a:cubicBezTo>
                  <a:cubicBezTo>
                    <a:pt x="32852" y="143610"/>
                    <a:pt x="35859" y="140006"/>
                    <a:pt x="37079" y="133775"/>
                  </a:cubicBezTo>
                  <a:cubicBezTo>
                    <a:pt x="37566" y="131309"/>
                    <a:pt x="37919" y="128789"/>
                    <a:pt x="38677" y="126405"/>
                  </a:cubicBezTo>
                  <a:cubicBezTo>
                    <a:pt x="43094" y="112370"/>
                    <a:pt x="42443" y="110663"/>
                    <a:pt x="30088" y="102806"/>
                  </a:cubicBezTo>
                  <a:cubicBezTo>
                    <a:pt x="25672" y="99988"/>
                    <a:pt x="21445" y="96872"/>
                    <a:pt x="16921" y="93730"/>
                  </a:cubicBezTo>
                  <a:cubicBezTo>
                    <a:pt x="20849" y="86875"/>
                    <a:pt x="24453" y="80562"/>
                    <a:pt x="28029" y="74249"/>
                  </a:cubicBezTo>
                  <a:cubicBezTo>
                    <a:pt x="30414" y="70049"/>
                    <a:pt x="33313" y="68776"/>
                    <a:pt x="38081" y="71160"/>
                  </a:cubicBezTo>
                  <a:cubicBezTo>
                    <a:pt x="44394" y="74330"/>
                    <a:pt x="50951" y="77148"/>
                    <a:pt x="57670" y="79261"/>
                  </a:cubicBezTo>
                  <a:cubicBezTo>
                    <a:pt x="59865" y="79966"/>
                    <a:pt x="63550" y="78828"/>
                    <a:pt x="65392" y="77229"/>
                  </a:cubicBezTo>
                  <a:cubicBezTo>
                    <a:pt x="69375" y="73734"/>
                    <a:pt x="72030" y="68640"/>
                    <a:pt x="76257" y="65606"/>
                  </a:cubicBezTo>
                  <a:cubicBezTo>
                    <a:pt x="82461" y="61135"/>
                    <a:pt x="81784" y="56746"/>
                    <a:pt x="78912" y="50840"/>
                  </a:cubicBezTo>
                  <a:cubicBezTo>
                    <a:pt x="75634" y="44093"/>
                    <a:pt x="73195" y="36940"/>
                    <a:pt x="70432" y="30031"/>
                  </a:cubicBezTo>
                  <a:cubicBezTo>
                    <a:pt x="76961" y="26130"/>
                    <a:pt x="82515" y="22201"/>
                    <a:pt x="88612" y="19465"/>
                  </a:cubicBezTo>
                  <a:cubicBezTo>
                    <a:pt x="91104" y="18327"/>
                    <a:pt x="95819" y="18571"/>
                    <a:pt x="97661" y="20250"/>
                  </a:cubicBezTo>
                  <a:cubicBezTo>
                    <a:pt x="102457" y="24640"/>
                    <a:pt x="106440" y="30031"/>
                    <a:pt x="110368" y="35288"/>
                  </a:cubicBezTo>
                  <a:cubicBezTo>
                    <a:pt x="113674" y="39704"/>
                    <a:pt x="117060" y="41546"/>
                    <a:pt x="122696" y="39081"/>
                  </a:cubicBezTo>
                  <a:cubicBezTo>
                    <a:pt x="126733" y="37293"/>
                    <a:pt x="131339" y="36669"/>
                    <a:pt x="135782" y="35884"/>
                  </a:cubicBezTo>
                  <a:cubicBezTo>
                    <a:pt x="140957" y="34963"/>
                    <a:pt x="143911" y="32172"/>
                    <a:pt x="144642" y="26970"/>
                  </a:cubicBezTo>
                  <a:cubicBezTo>
                    <a:pt x="145726" y="18977"/>
                    <a:pt x="146864" y="10984"/>
                    <a:pt x="148110" y="2125"/>
                  </a:cubicBezTo>
                  <a:cubicBezTo>
                    <a:pt x="156536" y="2125"/>
                    <a:pt x="164692" y="1799"/>
                    <a:pt x="172766" y="2368"/>
                  </a:cubicBezTo>
                  <a:cubicBezTo>
                    <a:pt x="174527" y="2504"/>
                    <a:pt x="176911" y="5565"/>
                    <a:pt x="177480" y="7679"/>
                  </a:cubicBezTo>
                  <a:cubicBezTo>
                    <a:pt x="178618" y="11770"/>
                    <a:pt x="178645" y="16159"/>
                    <a:pt x="179187" y="20413"/>
                  </a:cubicBezTo>
                  <a:cubicBezTo>
                    <a:pt x="180894" y="34041"/>
                    <a:pt x="180894" y="34041"/>
                    <a:pt x="193764" y="37049"/>
                  </a:cubicBezTo>
                  <a:cubicBezTo>
                    <a:pt x="194251" y="37157"/>
                    <a:pt x="194766" y="37238"/>
                    <a:pt x="195254" y="37320"/>
                  </a:cubicBezTo>
                  <a:cubicBezTo>
                    <a:pt x="200158" y="38241"/>
                    <a:pt x="206850" y="41573"/>
                    <a:pt x="209587" y="39569"/>
                  </a:cubicBezTo>
                  <a:cubicBezTo>
                    <a:pt x="215683" y="35071"/>
                    <a:pt x="220289" y="28216"/>
                    <a:pt x="224515" y="21714"/>
                  </a:cubicBezTo>
                  <a:cubicBezTo>
                    <a:pt x="227116" y="17677"/>
                    <a:pt x="229880" y="16213"/>
                    <a:pt x="233782" y="18056"/>
                  </a:cubicBezTo>
                  <a:cubicBezTo>
                    <a:pt x="239038" y="20521"/>
                    <a:pt x="243915" y="23773"/>
                    <a:pt x="248981" y="26618"/>
                  </a:cubicBezTo>
                  <a:cubicBezTo>
                    <a:pt x="252612" y="28650"/>
                    <a:pt x="253994" y="31115"/>
                    <a:pt x="252043" y="35315"/>
                  </a:cubicBezTo>
                  <a:cubicBezTo>
                    <a:pt x="249090" y="41709"/>
                    <a:pt x="246164" y="48212"/>
                    <a:pt x="244104" y="54931"/>
                  </a:cubicBezTo>
                  <a:cubicBezTo>
                    <a:pt x="243373" y="57342"/>
                    <a:pt x="244321" y="61162"/>
                    <a:pt x="245920" y="63249"/>
                  </a:cubicBezTo>
                  <a:cubicBezTo>
                    <a:pt x="250092" y="68668"/>
                    <a:pt x="254888" y="73653"/>
                    <a:pt x="259819" y="78421"/>
                  </a:cubicBezTo>
                  <a:cubicBezTo>
                    <a:pt x="261092" y="79641"/>
                    <a:pt x="264127" y="80237"/>
                    <a:pt x="265807" y="79614"/>
                  </a:cubicBezTo>
                  <a:cubicBezTo>
                    <a:pt x="273149" y="76958"/>
                    <a:pt x="280329" y="73897"/>
                    <a:pt x="287482" y="70727"/>
                  </a:cubicBezTo>
                  <a:cubicBezTo>
                    <a:pt x="291411" y="68993"/>
                    <a:pt x="294120" y="69318"/>
                    <a:pt x="296233" y="73409"/>
                  </a:cubicBezTo>
                  <a:cubicBezTo>
                    <a:pt x="298889" y="78584"/>
                    <a:pt x="301544" y="83867"/>
                    <a:pt x="304958" y="88555"/>
                  </a:cubicBezTo>
                  <a:cubicBezTo>
                    <a:pt x="308019" y="92754"/>
                    <a:pt x="306204" y="95166"/>
                    <a:pt x="303061" y="97441"/>
                  </a:cubicBezTo>
                  <a:cubicBezTo>
                    <a:pt x="297751" y="101316"/>
                    <a:pt x="292359" y="105055"/>
                    <a:pt x="286886" y="108686"/>
                  </a:cubicBezTo>
                  <a:cubicBezTo>
                    <a:pt x="283039" y="111259"/>
                    <a:pt x="281630" y="114050"/>
                    <a:pt x="283418" y="118846"/>
                  </a:cubicBezTo>
                  <a:cubicBezTo>
                    <a:pt x="285613" y="124725"/>
                    <a:pt x="286398" y="131119"/>
                    <a:pt x="288593" y="136999"/>
                  </a:cubicBezTo>
                  <a:cubicBezTo>
                    <a:pt x="289514" y="139464"/>
                    <a:pt x="292115" y="142418"/>
                    <a:pt x="294499" y="142987"/>
                  </a:cubicBezTo>
                  <a:cubicBezTo>
                    <a:pt x="300325" y="144423"/>
                    <a:pt x="306448" y="145262"/>
                    <a:pt x="312436" y="145127"/>
                  </a:cubicBezTo>
                  <a:cubicBezTo>
                    <a:pt x="319561" y="144964"/>
                    <a:pt x="322054" y="148162"/>
                    <a:pt x="322000" y="154664"/>
                  </a:cubicBezTo>
                  <a:cubicBezTo>
                    <a:pt x="321919" y="161058"/>
                    <a:pt x="321973" y="167425"/>
                    <a:pt x="321973" y="174145"/>
                  </a:cubicBezTo>
                  <a:cubicBezTo>
                    <a:pt x="313384" y="175445"/>
                    <a:pt x="305202" y="176854"/>
                    <a:pt x="296965" y="177857"/>
                  </a:cubicBezTo>
                  <a:cubicBezTo>
                    <a:pt x="291898" y="178480"/>
                    <a:pt x="288539" y="179699"/>
                    <a:pt x="288024" y="185931"/>
                  </a:cubicBezTo>
                  <a:cubicBezTo>
                    <a:pt x="287590" y="191079"/>
                    <a:pt x="285748" y="196335"/>
                    <a:pt x="283581" y="201103"/>
                  </a:cubicBezTo>
                  <a:cubicBezTo>
                    <a:pt x="281440" y="205845"/>
                    <a:pt x="282822" y="208798"/>
                    <a:pt x="286425" y="211589"/>
                  </a:cubicBezTo>
                  <a:cubicBezTo>
                    <a:pt x="292034" y="215924"/>
                    <a:pt x="297426" y="220557"/>
                    <a:pt x="303251" y="224594"/>
                  </a:cubicBezTo>
                  <a:cubicBezTo>
                    <a:pt x="306746" y="227005"/>
                    <a:pt x="307613" y="228902"/>
                    <a:pt x="304958" y="232560"/>
                  </a:cubicBezTo>
                  <a:cubicBezTo>
                    <a:pt x="301706" y="237057"/>
                    <a:pt x="298211" y="241663"/>
                    <a:pt x="296342" y="246784"/>
                  </a:cubicBezTo>
                  <a:cubicBezTo>
                    <a:pt x="294147" y="252880"/>
                    <a:pt x="290408" y="252365"/>
                    <a:pt x="286209" y="250604"/>
                  </a:cubicBezTo>
                  <a:cubicBezTo>
                    <a:pt x="279950" y="247976"/>
                    <a:pt x="274071" y="244481"/>
                    <a:pt x="267758" y="242070"/>
                  </a:cubicBezTo>
                  <a:cubicBezTo>
                    <a:pt x="265753" y="241311"/>
                    <a:pt x="262068" y="241961"/>
                    <a:pt x="260551" y="243424"/>
                  </a:cubicBezTo>
                  <a:cubicBezTo>
                    <a:pt x="254346" y="249358"/>
                    <a:pt x="248710" y="255833"/>
                    <a:pt x="242560" y="262417"/>
                  </a:cubicBezTo>
                  <a:cubicBezTo>
                    <a:pt x="245513" y="269841"/>
                    <a:pt x="248440" y="277888"/>
                    <a:pt x="251908" y="285691"/>
                  </a:cubicBezTo>
                  <a:cubicBezTo>
                    <a:pt x="253750" y="289836"/>
                    <a:pt x="252964" y="292329"/>
                    <a:pt x="249198" y="294469"/>
                  </a:cubicBezTo>
                  <a:cubicBezTo>
                    <a:pt x="244159" y="297287"/>
                    <a:pt x="239200" y="300268"/>
                    <a:pt x="234215" y="303221"/>
                  </a:cubicBezTo>
                  <a:cubicBezTo>
                    <a:pt x="230612" y="305334"/>
                    <a:pt x="227956" y="305090"/>
                    <a:pt x="225437" y="301135"/>
                  </a:cubicBezTo>
                  <a:cubicBezTo>
                    <a:pt x="221779" y="295391"/>
                    <a:pt x="217932" y="289593"/>
                    <a:pt x="213244" y="284716"/>
                  </a:cubicBezTo>
                  <a:cubicBezTo>
                    <a:pt x="211185" y="282575"/>
                    <a:pt x="206769" y="281627"/>
                    <a:pt x="203572" y="281898"/>
                  </a:cubicBezTo>
                  <a:cubicBezTo>
                    <a:pt x="198641" y="282304"/>
                    <a:pt x="193872" y="284309"/>
                    <a:pt x="188995" y="285474"/>
                  </a:cubicBezTo>
                  <a:cubicBezTo>
                    <a:pt x="184362" y="286585"/>
                    <a:pt x="180461" y="287804"/>
                    <a:pt x="180163" y="293901"/>
                  </a:cubicBezTo>
                  <a:cubicBezTo>
                    <a:pt x="179892" y="299672"/>
                    <a:pt x="178374" y="305334"/>
                    <a:pt x="177670" y="311105"/>
                  </a:cubicBezTo>
                  <a:cubicBezTo>
                    <a:pt x="177020" y="316578"/>
                    <a:pt x="175286" y="319992"/>
                    <a:pt x="168675" y="319369"/>
                  </a:cubicBezTo>
                  <a:cubicBezTo>
                    <a:pt x="162172" y="318773"/>
                    <a:pt x="155534" y="319261"/>
                    <a:pt x="148002" y="319261"/>
                  </a:cubicBezTo>
                  <a:close/>
                  <a:moveTo>
                    <a:pt x="53308" y="161140"/>
                  </a:moveTo>
                  <a:cubicBezTo>
                    <a:pt x="50815" y="221261"/>
                    <a:pt x="104868" y="270708"/>
                    <a:pt x="161495" y="270708"/>
                  </a:cubicBezTo>
                  <a:cubicBezTo>
                    <a:pt x="221535" y="270708"/>
                    <a:pt x="273149" y="220638"/>
                    <a:pt x="272120" y="158593"/>
                  </a:cubicBezTo>
                  <a:cubicBezTo>
                    <a:pt x="271144" y="100882"/>
                    <a:pt x="222890" y="51056"/>
                    <a:pt x="163039" y="50758"/>
                  </a:cubicBezTo>
                  <a:cubicBezTo>
                    <a:pt x="103703" y="50487"/>
                    <a:pt x="51141" y="99528"/>
                    <a:pt x="53308" y="161140"/>
                  </a:cubicBezTo>
                  <a:close/>
                </a:path>
              </a:pathLst>
            </a:custGeom>
            <a:solidFill>
              <a:srgbClr val="000000"/>
            </a:solidFill>
            <a:ln w="9525"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xmlns="" id="{61995949-4F81-40B1-B4DB-C7CC98BAC60F}"/>
                </a:ext>
              </a:extLst>
            </p:cNvPr>
            <p:cNvSpPr/>
            <p:nvPr/>
          </p:nvSpPr>
          <p:spPr>
            <a:xfrm>
              <a:off x="11110573" y="1714553"/>
              <a:ext cx="184240" cy="181530"/>
            </a:xfrm>
            <a:custGeom>
              <a:avLst/>
              <a:gdLst>
                <a:gd name="connsiteX0" fmla="*/ 6050 w 184239"/>
                <a:gd name="connsiteY0" fmla="*/ 59790 h 181530"/>
                <a:gd name="connsiteX1" fmla="*/ 12688 w 184239"/>
                <a:gd name="connsiteY1" fmla="*/ 59817 h 181530"/>
                <a:gd name="connsiteX2" fmla="*/ 30895 w 184239"/>
                <a:gd name="connsiteY2" fmla="*/ 48871 h 181530"/>
                <a:gd name="connsiteX3" fmla="*/ 28186 w 184239"/>
                <a:gd name="connsiteY3" fmla="*/ 39957 h 181530"/>
                <a:gd name="connsiteX4" fmla="*/ 27834 w 184239"/>
                <a:gd name="connsiteY4" fmla="*/ 25218 h 181530"/>
                <a:gd name="connsiteX5" fmla="*/ 39376 w 184239"/>
                <a:gd name="connsiteY5" fmla="*/ 25055 h 181530"/>
                <a:gd name="connsiteX6" fmla="*/ 55415 w 184239"/>
                <a:gd name="connsiteY6" fmla="*/ 28334 h 181530"/>
                <a:gd name="connsiteX7" fmla="*/ 62839 w 184239"/>
                <a:gd name="connsiteY7" fmla="*/ 12511 h 181530"/>
                <a:gd name="connsiteX8" fmla="*/ 69125 w 184239"/>
                <a:gd name="connsiteY8" fmla="*/ 3190 h 181530"/>
                <a:gd name="connsiteX9" fmla="*/ 79204 w 184239"/>
                <a:gd name="connsiteY9" fmla="*/ 6875 h 181530"/>
                <a:gd name="connsiteX10" fmla="*/ 83295 w 184239"/>
                <a:gd name="connsiteY10" fmla="*/ 17550 h 181530"/>
                <a:gd name="connsiteX11" fmla="*/ 97303 w 184239"/>
                <a:gd name="connsiteY11" fmla="*/ 19176 h 181530"/>
                <a:gd name="connsiteX12" fmla="*/ 104727 w 184239"/>
                <a:gd name="connsiteY12" fmla="*/ 11156 h 181530"/>
                <a:gd name="connsiteX13" fmla="*/ 119249 w 184239"/>
                <a:gd name="connsiteY13" fmla="*/ 5222 h 181530"/>
                <a:gd name="connsiteX14" fmla="*/ 122934 w 184239"/>
                <a:gd name="connsiteY14" fmla="*/ 12700 h 181530"/>
                <a:gd name="connsiteX15" fmla="*/ 134449 w 184239"/>
                <a:gd name="connsiteY15" fmla="*/ 32316 h 181530"/>
                <a:gd name="connsiteX16" fmla="*/ 144501 w 184239"/>
                <a:gd name="connsiteY16" fmla="*/ 28198 h 181530"/>
                <a:gd name="connsiteX17" fmla="*/ 158102 w 184239"/>
                <a:gd name="connsiteY17" fmla="*/ 30149 h 181530"/>
                <a:gd name="connsiteX18" fmla="*/ 156720 w 184239"/>
                <a:gd name="connsiteY18" fmla="*/ 42531 h 181530"/>
                <a:gd name="connsiteX19" fmla="*/ 153035 w 184239"/>
                <a:gd name="connsiteY19" fmla="*/ 53423 h 181530"/>
                <a:gd name="connsiteX20" fmla="*/ 167016 w 184239"/>
                <a:gd name="connsiteY20" fmla="*/ 64179 h 181530"/>
                <a:gd name="connsiteX21" fmla="*/ 180129 w 184239"/>
                <a:gd name="connsiteY21" fmla="*/ 72063 h 181530"/>
                <a:gd name="connsiteX22" fmla="*/ 182432 w 184239"/>
                <a:gd name="connsiteY22" fmla="*/ 77401 h 181530"/>
                <a:gd name="connsiteX23" fmla="*/ 174277 w 184239"/>
                <a:gd name="connsiteY23" fmla="*/ 80598 h 181530"/>
                <a:gd name="connsiteX24" fmla="*/ 163737 w 184239"/>
                <a:gd name="connsiteY24" fmla="*/ 95581 h 181530"/>
                <a:gd name="connsiteX25" fmla="*/ 174033 w 184239"/>
                <a:gd name="connsiteY25" fmla="*/ 106825 h 181530"/>
                <a:gd name="connsiteX26" fmla="*/ 177745 w 184239"/>
                <a:gd name="connsiteY26" fmla="*/ 120426 h 181530"/>
                <a:gd name="connsiteX27" fmla="*/ 169075 w 184239"/>
                <a:gd name="connsiteY27" fmla="*/ 124111 h 181530"/>
                <a:gd name="connsiteX28" fmla="*/ 150543 w 184239"/>
                <a:gd name="connsiteY28" fmla="*/ 136629 h 181530"/>
                <a:gd name="connsiteX29" fmla="*/ 152439 w 184239"/>
                <a:gd name="connsiteY29" fmla="*/ 141289 h 181530"/>
                <a:gd name="connsiteX30" fmla="*/ 159619 w 184239"/>
                <a:gd name="connsiteY30" fmla="*/ 152641 h 181530"/>
                <a:gd name="connsiteX31" fmla="*/ 153956 w 184239"/>
                <a:gd name="connsiteY31" fmla="*/ 158656 h 181530"/>
                <a:gd name="connsiteX32" fmla="*/ 142387 w 184239"/>
                <a:gd name="connsiteY32" fmla="*/ 158575 h 181530"/>
                <a:gd name="connsiteX33" fmla="*/ 121010 w 184239"/>
                <a:gd name="connsiteY33" fmla="*/ 159035 h 181530"/>
                <a:gd name="connsiteX34" fmla="*/ 119547 w 184239"/>
                <a:gd name="connsiteY34" fmla="*/ 164536 h 181530"/>
                <a:gd name="connsiteX35" fmla="*/ 119493 w 184239"/>
                <a:gd name="connsiteY35" fmla="*/ 179221 h 181530"/>
                <a:gd name="connsiteX36" fmla="*/ 108953 w 184239"/>
                <a:gd name="connsiteY36" fmla="*/ 181225 h 181530"/>
                <a:gd name="connsiteX37" fmla="*/ 102153 w 184239"/>
                <a:gd name="connsiteY37" fmla="*/ 173829 h 181530"/>
                <a:gd name="connsiteX38" fmla="*/ 89473 w 184239"/>
                <a:gd name="connsiteY38" fmla="*/ 164644 h 181530"/>
                <a:gd name="connsiteX39" fmla="*/ 76007 w 184239"/>
                <a:gd name="connsiteY39" fmla="*/ 175292 h 181530"/>
                <a:gd name="connsiteX40" fmla="*/ 66388 w 184239"/>
                <a:gd name="connsiteY40" fmla="*/ 179546 h 181530"/>
                <a:gd name="connsiteX41" fmla="*/ 59371 w 184239"/>
                <a:gd name="connsiteY41" fmla="*/ 178137 h 181530"/>
                <a:gd name="connsiteX42" fmla="*/ 54332 w 184239"/>
                <a:gd name="connsiteY42" fmla="*/ 154429 h 181530"/>
                <a:gd name="connsiteX43" fmla="*/ 30841 w 184239"/>
                <a:gd name="connsiteY43" fmla="*/ 160851 h 181530"/>
                <a:gd name="connsiteX44" fmla="*/ 21141 w 184239"/>
                <a:gd name="connsiteY44" fmla="*/ 146924 h 181530"/>
                <a:gd name="connsiteX45" fmla="*/ 26967 w 184239"/>
                <a:gd name="connsiteY45" fmla="*/ 126739 h 181530"/>
                <a:gd name="connsiteX46" fmla="*/ 4478 w 184239"/>
                <a:gd name="connsiteY46" fmla="*/ 119722 h 181530"/>
                <a:gd name="connsiteX47" fmla="*/ 3666 w 184239"/>
                <a:gd name="connsiteY47" fmla="*/ 117961 h 181530"/>
                <a:gd name="connsiteX48" fmla="*/ 11929 w 184239"/>
                <a:gd name="connsiteY48" fmla="*/ 101569 h 181530"/>
                <a:gd name="connsiteX49" fmla="*/ 19055 w 184239"/>
                <a:gd name="connsiteY49" fmla="*/ 90244 h 181530"/>
                <a:gd name="connsiteX50" fmla="*/ 12200 w 184239"/>
                <a:gd name="connsiteY50" fmla="*/ 78593 h 181530"/>
                <a:gd name="connsiteX51" fmla="*/ 8786 w 184239"/>
                <a:gd name="connsiteY51" fmla="*/ 76940 h 181530"/>
                <a:gd name="connsiteX52" fmla="*/ 4208 w 184239"/>
                <a:gd name="connsiteY52" fmla="*/ 64504 h 181530"/>
                <a:gd name="connsiteX53" fmla="*/ 6050 w 184239"/>
                <a:gd name="connsiteY53" fmla="*/ 59790 h 181530"/>
                <a:gd name="connsiteX54" fmla="*/ 89608 w 184239"/>
                <a:gd name="connsiteY54" fmla="*/ 156543 h 181530"/>
                <a:gd name="connsiteX55" fmla="*/ 155988 w 184239"/>
                <a:gd name="connsiteY55" fmla="*/ 92980 h 181530"/>
                <a:gd name="connsiteX56" fmla="*/ 90177 w 184239"/>
                <a:gd name="connsiteY56" fmla="*/ 26979 h 181530"/>
                <a:gd name="connsiteX57" fmla="*/ 25964 w 184239"/>
                <a:gd name="connsiteY57" fmla="*/ 89891 h 181530"/>
                <a:gd name="connsiteX58" fmla="*/ 89608 w 184239"/>
                <a:gd name="connsiteY58" fmla="*/ 156543 h 18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4239" h="181530">
                  <a:moveTo>
                    <a:pt x="6050" y="59790"/>
                  </a:moveTo>
                  <a:cubicBezTo>
                    <a:pt x="8624" y="59790"/>
                    <a:pt x="10656" y="59654"/>
                    <a:pt x="12688" y="59817"/>
                  </a:cubicBezTo>
                  <a:cubicBezTo>
                    <a:pt x="25232" y="60847"/>
                    <a:pt x="26100" y="60657"/>
                    <a:pt x="30895" y="48871"/>
                  </a:cubicBezTo>
                  <a:cubicBezTo>
                    <a:pt x="31816" y="46595"/>
                    <a:pt x="29947" y="42423"/>
                    <a:pt x="28186" y="39957"/>
                  </a:cubicBezTo>
                  <a:cubicBezTo>
                    <a:pt x="24582" y="34890"/>
                    <a:pt x="21250" y="30989"/>
                    <a:pt x="27834" y="25218"/>
                  </a:cubicBezTo>
                  <a:cubicBezTo>
                    <a:pt x="32412" y="21181"/>
                    <a:pt x="35230" y="21560"/>
                    <a:pt x="39376" y="25055"/>
                  </a:cubicBezTo>
                  <a:cubicBezTo>
                    <a:pt x="43927" y="28903"/>
                    <a:pt x="47802" y="32181"/>
                    <a:pt x="55415" y="28334"/>
                  </a:cubicBezTo>
                  <a:cubicBezTo>
                    <a:pt x="63327" y="24324"/>
                    <a:pt x="65007" y="18905"/>
                    <a:pt x="62839" y="12511"/>
                  </a:cubicBezTo>
                  <a:cubicBezTo>
                    <a:pt x="60401" y="5277"/>
                    <a:pt x="65034" y="4870"/>
                    <a:pt x="69125" y="3190"/>
                  </a:cubicBezTo>
                  <a:cubicBezTo>
                    <a:pt x="73595" y="1348"/>
                    <a:pt x="77389" y="1131"/>
                    <a:pt x="79204" y="6875"/>
                  </a:cubicBezTo>
                  <a:cubicBezTo>
                    <a:pt x="80342" y="10479"/>
                    <a:pt x="81886" y="13947"/>
                    <a:pt x="83295" y="17550"/>
                  </a:cubicBezTo>
                  <a:cubicBezTo>
                    <a:pt x="87955" y="18228"/>
                    <a:pt x="92913" y="20097"/>
                    <a:pt x="97303" y="19176"/>
                  </a:cubicBezTo>
                  <a:cubicBezTo>
                    <a:pt x="100256" y="18553"/>
                    <a:pt x="103209" y="14407"/>
                    <a:pt x="104727" y="11156"/>
                  </a:cubicBezTo>
                  <a:cubicBezTo>
                    <a:pt x="108818" y="2540"/>
                    <a:pt x="110904" y="1402"/>
                    <a:pt x="119249" y="5222"/>
                  </a:cubicBezTo>
                  <a:cubicBezTo>
                    <a:pt x="122527" y="6740"/>
                    <a:pt x="124017" y="8149"/>
                    <a:pt x="122934" y="12700"/>
                  </a:cubicBezTo>
                  <a:cubicBezTo>
                    <a:pt x="120468" y="23132"/>
                    <a:pt x="123990" y="29146"/>
                    <a:pt x="134449" y="32316"/>
                  </a:cubicBezTo>
                  <a:cubicBezTo>
                    <a:pt x="137212" y="33156"/>
                    <a:pt x="142143" y="30664"/>
                    <a:pt x="144501" y="28198"/>
                  </a:cubicBezTo>
                  <a:cubicBezTo>
                    <a:pt x="150515" y="21831"/>
                    <a:pt x="153875" y="26004"/>
                    <a:pt x="158102" y="30149"/>
                  </a:cubicBezTo>
                  <a:cubicBezTo>
                    <a:pt x="163277" y="35216"/>
                    <a:pt x="159294" y="38413"/>
                    <a:pt x="156720" y="42531"/>
                  </a:cubicBezTo>
                  <a:cubicBezTo>
                    <a:pt x="154661" y="45836"/>
                    <a:pt x="151708" y="51553"/>
                    <a:pt x="153035" y="53423"/>
                  </a:cubicBezTo>
                  <a:cubicBezTo>
                    <a:pt x="156368" y="58110"/>
                    <a:pt x="157858" y="67268"/>
                    <a:pt x="167016" y="64179"/>
                  </a:cubicBezTo>
                  <a:cubicBezTo>
                    <a:pt x="174954" y="61524"/>
                    <a:pt x="179885" y="62337"/>
                    <a:pt x="180129" y="72063"/>
                  </a:cubicBezTo>
                  <a:cubicBezTo>
                    <a:pt x="180156" y="73608"/>
                    <a:pt x="181430" y="75152"/>
                    <a:pt x="182432" y="77401"/>
                  </a:cubicBezTo>
                  <a:cubicBezTo>
                    <a:pt x="179316" y="78647"/>
                    <a:pt x="176878" y="79948"/>
                    <a:pt x="174277" y="80598"/>
                  </a:cubicBezTo>
                  <a:cubicBezTo>
                    <a:pt x="166420" y="82630"/>
                    <a:pt x="163629" y="87290"/>
                    <a:pt x="163737" y="95581"/>
                  </a:cubicBezTo>
                  <a:cubicBezTo>
                    <a:pt x="163846" y="103357"/>
                    <a:pt x="169021" y="105281"/>
                    <a:pt x="174033" y="106825"/>
                  </a:cubicBezTo>
                  <a:cubicBezTo>
                    <a:pt x="183191" y="109670"/>
                    <a:pt x="178449" y="115522"/>
                    <a:pt x="177745" y="120426"/>
                  </a:cubicBezTo>
                  <a:cubicBezTo>
                    <a:pt x="176932" y="126008"/>
                    <a:pt x="173193" y="125141"/>
                    <a:pt x="169075" y="124111"/>
                  </a:cubicBezTo>
                  <a:cubicBezTo>
                    <a:pt x="159917" y="121835"/>
                    <a:pt x="151789" y="127362"/>
                    <a:pt x="150543" y="136629"/>
                  </a:cubicBezTo>
                  <a:cubicBezTo>
                    <a:pt x="150353" y="138092"/>
                    <a:pt x="151572" y="139853"/>
                    <a:pt x="152439" y="141289"/>
                  </a:cubicBezTo>
                  <a:cubicBezTo>
                    <a:pt x="154634" y="144947"/>
                    <a:pt x="156991" y="148523"/>
                    <a:pt x="159619" y="152641"/>
                  </a:cubicBezTo>
                  <a:cubicBezTo>
                    <a:pt x="157722" y="154673"/>
                    <a:pt x="155772" y="156597"/>
                    <a:pt x="153956" y="158656"/>
                  </a:cubicBezTo>
                  <a:cubicBezTo>
                    <a:pt x="150028" y="163154"/>
                    <a:pt x="146478" y="162693"/>
                    <a:pt x="142387" y="158575"/>
                  </a:cubicBezTo>
                  <a:cubicBezTo>
                    <a:pt x="135885" y="152099"/>
                    <a:pt x="127431" y="152316"/>
                    <a:pt x="121010" y="159035"/>
                  </a:cubicBezTo>
                  <a:cubicBezTo>
                    <a:pt x="119845" y="160255"/>
                    <a:pt x="119628" y="162666"/>
                    <a:pt x="119547" y="164536"/>
                  </a:cubicBezTo>
                  <a:cubicBezTo>
                    <a:pt x="119357" y="169358"/>
                    <a:pt x="119493" y="174208"/>
                    <a:pt x="119493" y="179221"/>
                  </a:cubicBezTo>
                  <a:cubicBezTo>
                    <a:pt x="115591" y="180088"/>
                    <a:pt x="111798" y="182147"/>
                    <a:pt x="108953" y="181225"/>
                  </a:cubicBezTo>
                  <a:cubicBezTo>
                    <a:pt x="106108" y="180331"/>
                    <a:pt x="103074" y="176809"/>
                    <a:pt x="102153" y="173829"/>
                  </a:cubicBezTo>
                  <a:cubicBezTo>
                    <a:pt x="100093" y="167137"/>
                    <a:pt x="96571" y="164888"/>
                    <a:pt x="89473" y="164644"/>
                  </a:cubicBezTo>
                  <a:cubicBezTo>
                    <a:pt x="81155" y="164373"/>
                    <a:pt x="77958" y="168979"/>
                    <a:pt x="76007" y="175292"/>
                  </a:cubicBezTo>
                  <a:cubicBezTo>
                    <a:pt x="74246" y="180927"/>
                    <a:pt x="72159" y="183339"/>
                    <a:pt x="66388" y="179546"/>
                  </a:cubicBezTo>
                  <a:cubicBezTo>
                    <a:pt x="64654" y="178408"/>
                    <a:pt x="61999" y="178624"/>
                    <a:pt x="59371" y="178137"/>
                  </a:cubicBezTo>
                  <a:cubicBezTo>
                    <a:pt x="56824" y="170632"/>
                    <a:pt x="65278" y="161501"/>
                    <a:pt x="54332" y="154429"/>
                  </a:cubicBezTo>
                  <a:cubicBezTo>
                    <a:pt x="43304" y="147331"/>
                    <a:pt x="38888" y="156001"/>
                    <a:pt x="30841" y="160851"/>
                  </a:cubicBezTo>
                  <a:cubicBezTo>
                    <a:pt x="28050" y="156841"/>
                    <a:pt x="25016" y="152506"/>
                    <a:pt x="21141" y="146924"/>
                  </a:cubicBezTo>
                  <a:cubicBezTo>
                    <a:pt x="22035" y="141885"/>
                    <a:pt x="33930" y="138823"/>
                    <a:pt x="26967" y="126739"/>
                  </a:cubicBezTo>
                  <a:cubicBezTo>
                    <a:pt x="20383" y="115306"/>
                    <a:pt x="11794" y="122702"/>
                    <a:pt x="4478" y="119722"/>
                  </a:cubicBezTo>
                  <a:cubicBezTo>
                    <a:pt x="4262" y="119261"/>
                    <a:pt x="3828" y="118638"/>
                    <a:pt x="3666" y="117961"/>
                  </a:cubicBezTo>
                  <a:cubicBezTo>
                    <a:pt x="875" y="106690"/>
                    <a:pt x="875" y="106636"/>
                    <a:pt x="11929" y="101569"/>
                  </a:cubicBezTo>
                  <a:cubicBezTo>
                    <a:pt x="16860" y="99320"/>
                    <a:pt x="19082" y="95933"/>
                    <a:pt x="19055" y="90244"/>
                  </a:cubicBezTo>
                  <a:cubicBezTo>
                    <a:pt x="19028" y="84662"/>
                    <a:pt x="18594" y="80138"/>
                    <a:pt x="12200" y="78593"/>
                  </a:cubicBezTo>
                  <a:cubicBezTo>
                    <a:pt x="11008" y="78295"/>
                    <a:pt x="9979" y="77238"/>
                    <a:pt x="8786" y="76940"/>
                  </a:cubicBezTo>
                  <a:cubicBezTo>
                    <a:pt x="1010" y="75044"/>
                    <a:pt x="631" y="70573"/>
                    <a:pt x="4208" y="64504"/>
                  </a:cubicBezTo>
                  <a:cubicBezTo>
                    <a:pt x="4858" y="63339"/>
                    <a:pt x="5237" y="61849"/>
                    <a:pt x="6050" y="59790"/>
                  </a:cubicBezTo>
                  <a:close/>
                  <a:moveTo>
                    <a:pt x="89608" y="156543"/>
                  </a:moveTo>
                  <a:cubicBezTo>
                    <a:pt x="124668" y="159442"/>
                    <a:pt x="156124" y="125791"/>
                    <a:pt x="155988" y="92980"/>
                  </a:cubicBezTo>
                  <a:cubicBezTo>
                    <a:pt x="155826" y="56674"/>
                    <a:pt x="127133" y="27006"/>
                    <a:pt x="90177" y="26979"/>
                  </a:cubicBezTo>
                  <a:cubicBezTo>
                    <a:pt x="55957" y="26952"/>
                    <a:pt x="26831" y="57433"/>
                    <a:pt x="25964" y="89891"/>
                  </a:cubicBezTo>
                  <a:cubicBezTo>
                    <a:pt x="25016" y="125574"/>
                    <a:pt x="56093" y="157301"/>
                    <a:pt x="89608" y="156543"/>
                  </a:cubicBezTo>
                  <a:close/>
                </a:path>
              </a:pathLst>
            </a:custGeom>
            <a:solidFill>
              <a:srgbClr val="000000"/>
            </a:solidFill>
            <a:ln w="9525"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xmlns="" id="{069C9100-6175-44D7-B7E8-D7EABBBC0D55}"/>
                </a:ext>
              </a:extLst>
            </p:cNvPr>
            <p:cNvSpPr/>
            <p:nvPr/>
          </p:nvSpPr>
          <p:spPr>
            <a:xfrm>
              <a:off x="10916535" y="1879819"/>
              <a:ext cx="208624" cy="205915"/>
            </a:xfrm>
            <a:custGeom>
              <a:avLst/>
              <a:gdLst>
                <a:gd name="connsiteX0" fmla="*/ 104636 w 208624"/>
                <a:gd name="connsiteY0" fmla="*/ 2033 h 205914"/>
                <a:gd name="connsiteX1" fmla="*/ 206916 w 208624"/>
                <a:gd name="connsiteY1" fmla="*/ 101902 h 205914"/>
                <a:gd name="connsiteX2" fmla="*/ 98756 w 208624"/>
                <a:gd name="connsiteY2" fmla="*/ 205564 h 205914"/>
                <a:gd name="connsiteX3" fmla="*/ 2057 w 208624"/>
                <a:gd name="connsiteY3" fmla="*/ 105993 h 205914"/>
                <a:gd name="connsiteX4" fmla="*/ 104636 w 208624"/>
                <a:gd name="connsiteY4" fmla="*/ 2033 h 205914"/>
                <a:gd name="connsiteX5" fmla="*/ 78463 w 208624"/>
                <a:gd name="connsiteY5" fmla="*/ 103311 h 205914"/>
                <a:gd name="connsiteX6" fmla="*/ 104907 w 208624"/>
                <a:gd name="connsiteY6" fmla="*/ 129538 h 205914"/>
                <a:gd name="connsiteX7" fmla="*/ 131269 w 208624"/>
                <a:gd name="connsiteY7" fmla="*/ 105559 h 205914"/>
                <a:gd name="connsiteX8" fmla="*/ 103633 w 208624"/>
                <a:gd name="connsiteY8" fmla="*/ 77951 h 205914"/>
                <a:gd name="connsiteX9" fmla="*/ 78463 w 208624"/>
                <a:gd name="connsiteY9" fmla="*/ 103311 h 20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624" h="205914">
                  <a:moveTo>
                    <a:pt x="104636" y="2033"/>
                  </a:moveTo>
                  <a:cubicBezTo>
                    <a:pt x="166437" y="2250"/>
                    <a:pt x="206320" y="48364"/>
                    <a:pt x="206916" y="101902"/>
                  </a:cubicBezTo>
                  <a:cubicBezTo>
                    <a:pt x="207566" y="159260"/>
                    <a:pt x="165462" y="208327"/>
                    <a:pt x="98756" y="205564"/>
                  </a:cubicBezTo>
                  <a:cubicBezTo>
                    <a:pt x="43024" y="203234"/>
                    <a:pt x="3168" y="160425"/>
                    <a:pt x="2057" y="105993"/>
                  </a:cubicBezTo>
                  <a:cubicBezTo>
                    <a:pt x="811" y="47253"/>
                    <a:pt x="45543" y="1789"/>
                    <a:pt x="104636" y="2033"/>
                  </a:cubicBezTo>
                  <a:close/>
                  <a:moveTo>
                    <a:pt x="78463" y="103311"/>
                  </a:moveTo>
                  <a:cubicBezTo>
                    <a:pt x="77406" y="116234"/>
                    <a:pt x="89192" y="129538"/>
                    <a:pt x="104907" y="129538"/>
                  </a:cubicBezTo>
                  <a:cubicBezTo>
                    <a:pt x="116665" y="129538"/>
                    <a:pt x="131269" y="116722"/>
                    <a:pt x="131269" y="105559"/>
                  </a:cubicBezTo>
                  <a:cubicBezTo>
                    <a:pt x="131269" y="93475"/>
                    <a:pt x="119131" y="77300"/>
                    <a:pt x="103633" y="77951"/>
                  </a:cubicBezTo>
                  <a:cubicBezTo>
                    <a:pt x="90438" y="78520"/>
                    <a:pt x="78517" y="89926"/>
                    <a:pt x="78463" y="103311"/>
                  </a:cubicBezTo>
                  <a:close/>
                </a:path>
              </a:pathLst>
            </a:custGeom>
            <a:solidFill>
              <a:srgbClr val="000000"/>
            </a:solidFill>
            <a:ln w="9525"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xmlns="" id="{61A08981-FFE0-466C-8B1C-BC8B6494A07B}"/>
                </a:ext>
              </a:extLst>
            </p:cNvPr>
            <p:cNvSpPr/>
            <p:nvPr/>
          </p:nvSpPr>
          <p:spPr>
            <a:xfrm>
              <a:off x="11142213" y="1747704"/>
              <a:ext cx="116504" cy="116504"/>
            </a:xfrm>
            <a:custGeom>
              <a:avLst/>
              <a:gdLst>
                <a:gd name="connsiteX0" fmla="*/ 58401 w 116504"/>
                <a:gd name="connsiteY0" fmla="*/ 2037 h 116504"/>
                <a:gd name="connsiteX1" fmla="*/ 116735 w 116504"/>
                <a:gd name="connsiteY1" fmla="*/ 58420 h 116504"/>
                <a:gd name="connsiteX2" fmla="*/ 56667 w 116504"/>
                <a:gd name="connsiteY2" fmla="*/ 116509 h 116504"/>
                <a:gd name="connsiteX3" fmla="*/ 2127 w 116504"/>
                <a:gd name="connsiteY3" fmla="*/ 56388 h 116504"/>
                <a:gd name="connsiteX4" fmla="*/ 58401 w 116504"/>
                <a:gd name="connsiteY4" fmla="*/ 2037 h 116504"/>
                <a:gd name="connsiteX5" fmla="*/ 60054 w 116504"/>
                <a:gd name="connsiteY5" fmla="*/ 74243 h 116504"/>
                <a:gd name="connsiteX6" fmla="*/ 74685 w 116504"/>
                <a:gd name="connsiteY6" fmla="*/ 60072 h 116504"/>
                <a:gd name="connsiteX7" fmla="*/ 59891 w 116504"/>
                <a:gd name="connsiteY7" fmla="*/ 42786 h 116504"/>
                <a:gd name="connsiteX8" fmla="*/ 43445 w 116504"/>
                <a:gd name="connsiteY8" fmla="*/ 58013 h 116504"/>
                <a:gd name="connsiteX9" fmla="*/ 60054 w 116504"/>
                <a:gd name="connsiteY9" fmla="*/ 74243 h 1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04" h="116504">
                  <a:moveTo>
                    <a:pt x="58401" y="2037"/>
                  </a:moveTo>
                  <a:cubicBezTo>
                    <a:pt x="93705" y="1658"/>
                    <a:pt x="116545" y="26693"/>
                    <a:pt x="116735" y="58420"/>
                  </a:cubicBezTo>
                  <a:cubicBezTo>
                    <a:pt x="116924" y="91745"/>
                    <a:pt x="93651" y="116672"/>
                    <a:pt x="56667" y="116509"/>
                  </a:cubicBezTo>
                  <a:cubicBezTo>
                    <a:pt x="31118" y="116401"/>
                    <a:pt x="95" y="91502"/>
                    <a:pt x="2127" y="56388"/>
                  </a:cubicBezTo>
                  <a:cubicBezTo>
                    <a:pt x="3834" y="26665"/>
                    <a:pt x="26512" y="1631"/>
                    <a:pt x="58401" y="2037"/>
                  </a:cubicBezTo>
                  <a:close/>
                  <a:moveTo>
                    <a:pt x="60054" y="74243"/>
                  </a:moveTo>
                  <a:cubicBezTo>
                    <a:pt x="68616" y="74161"/>
                    <a:pt x="74658" y="68309"/>
                    <a:pt x="74685" y="60072"/>
                  </a:cubicBezTo>
                  <a:cubicBezTo>
                    <a:pt x="74712" y="51809"/>
                    <a:pt x="67098" y="42922"/>
                    <a:pt x="59891" y="42786"/>
                  </a:cubicBezTo>
                  <a:cubicBezTo>
                    <a:pt x="52901" y="42651"/>
                    <a:pt x="42605" y="51700"/>
                    <a:pt x="43445" y="58013"/>
                  </a:cubicBezTo>
                  <a:cubicBezTo>
                    <a:pt x="44529" y="65898"/>
                    <a:pt x="49135" y="75164"/>
                    <a:pt x="60054" y="74243"/>
                  </a:cubicBezTo>
                  <a:close/>
                </a:path>
              </a:pathLst>
            </a:custGeom>
            <a:solidFill>
              <a:srgbClr val="000000"/>
            </a:solidFill>
            <a:ln w="9525" cap="flat">
              <a:noFill/>
              <a:prstDash val="solid"/>
              <a:miter/>
            </a:ln>
          </p:spPr>
          <p:txBody>
            <a:bodyPr rtlCol="0" anchor="ctr"/>
            <a:lstStyle/>
            <a:p>
              <a:endParaRPr lang="de-DE"/>
            </a:p>
          </p:txBody>
        </p:sp>
      </p:grpSp>
      <p:grpSp>
        <p:nvGrpSpPr>
          <p:cNvPr id="36" name="Grafik 366">
            <a:extLst>
              <a:ext uri="{FF2B5EF4-FFF2-40B4-BE49-F238E27FC236}">
                <a16:creationId xmlns:a16="http://schemas.microsoft.com/office/drawing/2014/main" xmlns="" id="{94FB6015-6600-47E9-ACF8-C54B464FB6AB}"/>
              </a:ext>
            </a:extLst>
          </p:cNvPr>
          <p:cNvGrpSpPr/>
          <p:nvPr/>
        </p:nvGrpSpPr>
        <p:grpSpPr>
          <a:xfrm>
            <a:off x="10743996" y="2853928"/>
            <a:ext cx="766762" cy="766762"/>
            <a:chOff x="10970419" y="2853928"/>
            <a:chExt cx="766762" cy="766762"/>
          </a:xfrm>
        </p:grpSpPr>
        <p:sp>
          <p:nvSpPr>
            <p:cNvPr id="37" name="Freihandform: Form 36">
              <a:extLst>
                <a:ext uri="{FF2B5EF4-FFF2-40B4-BE49-F238E27FC236}">
                  <a16:creationId xmlns:a16="http://schemas.microsoft.com/office/drawing/2014/main" xmlns="" id="{FFDCE7B4-3C7B-4061-B083-FD13C069AF03}"/>
                </a:ext>
              </a:extLst>
            </p:cNvPr>
            <p:cNvSpPr/>
            <p:nvPr/>
          </p:nvSpPr>
          <p:spPr>
            <a:xfrm>
              <a:off x="11177350" y="2972430"/>
              <a:ext cx="349513" cy="333257"/>
            </a:xfrm>
            <a:custGeom>
              <a:avLst/>
              <a:gdLst>
                <a:gd name="connsiteX0" fmla="*/ 318640 w 349513"/>
                <a:gd name="connsiteY0" fmla="*/ 248027 h 333256"/>
                <a:gd name="connsiteX1" fmla="*/ 297832 w 349513"/>
                <a:gd name="connsiteY1" fmla="*/ 278941 h 333256"/>
                <a:gd name="connsiteX2" fmla="*/ 273854 w 349513"/>
                <a:gd name="connsiteY2" fmla="*/ 282869 h 333256"/>
                <a:gd name="connsiteX3" fmla="*/ 253967 w 349513"/>
                <a:gd name="connsiteY3" fmla="*/ 296823 h 333256"/>
                <a:gd name="connsiteX4" fmla="*/ 244511 w 349513"/>
                <a:gd name="connsiteY4" fmla="*/ 316033 h 333256"/>
                <a:gd name="connsiteX5" fmla="*/ 240989 w 349513"/>
                <a:gd name="connsiteY5" fmla="*/ 321479 h 333256"/>
                <a:gd name="connsiteX6" fmla="*/ 209993 w 349513"/>
                <a:gd name="connsiteY6" fmla="*/ 330772 h 333256"/>
                <a:gd name="connsiteX7" fmla="*/ 195037 w 349513"/>
                <a:gd name="connsiteY7" fmla="*/ 323050 h 333256"/>
                <a:gd name="connsiteX8" fmla="*/ 154233 w 349513"/>
                <a:gd name="connsiteY8" fmla="*/ 322671 h 333256"/>
                <a:gd name="connsiteX9" fmla="*/ 140172 w 349513"/>
                <a:gd name="connsiteY9" fmla="*/ 330067 h 333256"/>
                <a:gd name="connsiteX10" fmla="*/ 107090 w 349513"/>
                <a:gd name="connsiteY10" fmla="*/ 319988 h 333256"/>
                <a:gd name="connsiteX11" fmla="*/ 94870 w 349513"/>
                <a:gd name="connsiteY11" fmla="*/ 296742 h 333256"/>
                <a:gd name="connsiteX12" fmla="*/ 75823 w 349513"/>
                <a:gd name="connsiteY12" fmla="*/ 282924 h 333256"/>
                <a:gd name="connsiteX13" fmla="*/ 50897 w 349513"/>
                <a:gd name="connsiteY13" fmla="*/ 278832 h 333256"/>
                <a:gd name="connsiteX14" fmla="*/ 30143 w 349513"/>
                <a:gd name="connsiteY14" fmla="*/ 250573 h 333256"/>
                <a:gd name="connsiteX15" fmla="*/ 31660 w 349513"/>
                <a:gd name="connsiteY15" fmla="*/ 238002 h 333256"/>
                <a:gd name="connsiteX16" fmla="*/ 34180 w 349513"/>
                <a:gd name="connsiteY16" fmla="*/ 225593 h 333256"/>
                <a:gd name="connsiteX17" fmla="*/ 28083 w 349513"/>
                <a:gd name="connsiteY17" fmla="*/ 204486 h 333256"/>
                <a:gd name="connsiteX18" fmla="*/ 12260 w 349513"/>
                <a:gd name="connsiteY18" fmla="*/ 189070 h 333256"/>
                <a:gd name="connsiteX19" fmla="*/ 2046 w 349513"/>
                <a:gd name="connsiteY19" fmla="*/ 166690 h 333256"/>
                <a:gd name="connsiteX20" fmla="*/ 8901 w 349513"/>
                <a:gd name="connsiteY20" fmla="*/ 149892 h 333256"/>
                <a:gd name="connsiteX21" fmla="*/ 26214 w 349513"/>
                <a:gd name="connsiteY21" fmla="*/ 132335 h 333256"/>
                <a:gd name="connsiteX22" fmla="*/ 33990 w 349513"/>
                <a:gd name="connsiteY22" fmla="*/ 108736 h 333256"/>
                <a:gd name="connsiteX23" fmla="*/ 30332 w 349513"/>
                <a:gd name="connsiteY23" fmla="*/ 87657 h 333256"/>
                <a:gd name="connsiteX24" fmla="*/ 51872 w 349513"/>
                <a:gd name="connsiteY24" fmla="*/ 55604 h 333256"/>
                <a:gd name="connsiteX25" fmla="*/ 77178 w 349513"/>
                <a:gd name="connsiteY25" fmla="*/ 51784 h 333256"/>
                <a:gd name="connsiteX26" fmla="*/ 95168 w 349513"/>
                <a:gd name="connsiteY26" fmla="*/ 37614 h 333256"/>
                <a:gd name="connsiteX27" fmla="*/ 105518 w 349513"/>
                <a:gd name="connsiteY27" fmla="*/ 17050 h 333256"/>
                <a:gd name="connsiteX28" fmla="*/ 123454 w 349513"/>
                <a:gd name="connsiteY28" fmla="*/ 2636 h 333256"/>
                <a:gd name="connsiteX29" fmla="*/ 140280 w 349513"/>
                <a:gd name="connsiteY29" fmla="*/ 4559 h 333256"/>
                <a:gd name="connsiteX30" fmla="*/ 162145 w 349513"/>
                <a:gd name="connsiteY30" fmla="*/ 15939 h 333256"/>
                <a:gd name="connsiteX31" fmla="*/ 186367 w 349513"/>
                <a:gd name="connsiteY31" fmla="*/ 16237 h 333256"/>
                <a:gd name="connsiteX32" fmla="*/ 207338 w 349513"/>
                <a:gd name="connsiteY32" fmla="*/ 5237 h 333256"/>
                <a:gd name="connsiteX33" fmla="*/ 218555 w 349513"/>
                <a:gd name="connsiteY33" fmla="*/ 2283 h 333256"/>
                <a:gd name="connsiteX34" fmla="*/ 238740 w 349513"/>
                <a:gd name="connsiteY34" fmla="*/ 10926 h 333256"/>
                <a:gd name="connsiteX35" fmla="*/ 252205 w 349513"/>
                <a:gd name="connsiteY35" fmla="*/ 34525 h 333256"/>
                <a:gd name="connsiteX36" fmla="*/ 255863 w 349513"/>
                <a:gd name="connsiteY36" fmla="*/ 41759 h 333256"/>
                <a:gd name="connsiteX37" fmla="*/ 272391 w 349513"/>
                <a:gd name="connsiteY37" fmla="*/ 51784 h 333256"/>
                <a:gd name="connsiteX38" fmla="*/ 297371 w 349513"/>
                <a:gd name="connsiteY38" fmla="*/ 55604 h 333256"/>
                <a:gd name="connsiteX39" fmla="*/ 304389 w 349513"/>
                <a:gd name="connsiteY39" fmla="*/ 58070 h 333256"/>
                <a:gd name="connsiteX40" fmla="*/ 318098 w 349513"/>
                <a:gd name="connsiteY40" fmla="*/ 87142 h 333256"/>
                <a:gd name="connsiteX41" fmla="*/ 315579 w 349513"/>
                <a:gd name="connsiteY41" fmla="*/ 113450 h 333256"/>
                <a:gd name="connsiteX42" fmla="*/ 330968 w 349513"/>
                <a:gd name="connsiteY42" fmla="*/ 141357 h 333256"/>
                <a:gd name="connsiteX43" fmla="*/ 336305 w 349513"/>
                <a:gd name="connsiteY43" fmla="*/ 146126 h 333256"/>
                <a:gd name="connsiteX44" fmla="*/ 341724 w 349513"/>
                <a:gd name="connsiteY44" fmla="*/ 182730 h 333256"/>
                <a:gd name="connsiteX45" fmla="*/ 327229 w 349513"/>
                <a:gd name="connsiteY45" fmla="*/ 198444 h 333256"/>
                <a:gd name="connsiteX46" fmla="*/ 320835 w 349513"/>
                <a:gd name="connsiteY46" fmla="*/ 204459 h 333256"/>
                <a:gd name="connsiteX47" fmla="*/ 314820 w 349513"/>
                <a:gd name="connsiteY47" fmla="*/ 226107 h 333256"/>
                <a:gd name="connsiteX48" fmla="*/ 318640 w 349513"/>
                <a:gd name="connsiteY48" fmla="*/ 248027 h 333256"/>
                <a:gd name="connsiteX49" fmla="*/ 236843 w 349513"/>
                <a:gd name="connsiteY49" fmla="*/ 166880 h 333256"/>
                <a:gd name="connsiteX50" fmla="*/ 174879 w 349513"/>
                <a:gd name="connsiteY50" fmla="*/ 104889 h 333256"/>
                <a:gd name="connsiteX51" fmla="*/ 111912 w 349513"/>
                <a:gd name="connsiteY51" fmla="*/ 166717 h 333256"/>
                <a:gd name="connsiteX52" fmla="*/ 174879 w 349513"/>
                <a:gd name="connsiteY52" fmla="*/ 230605 h 333256"/>
                <a:gd name="connsiteX53" fmla="*/ 236843 w 349513"/>
                <a:gd name="connsiteY53" fmla="*/ 166880 h 33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9513" h="333256">
                  <a:moveTo>
                    <a:pt x="318640" y="248027"/>
                  </a:moveTo>
                  <a:cubicBezTo>
                    <a:pt x="318830" y="266613"/>
                    <a:pt x="311948" y="275690"/>
                    <a:pt x="297832" y="278941"/>
                  </a:cubicBezTo>
                  <a:cubicBezTo>
                    <a:pt x="289948" y="280756"/>
                    <a:pt x="281901" y="282030"/>
                    <a:pt x="273854" y="282869"/>
                  </a:cubicBezTo>
                  <a:cubicBezTo>
                    <a:pt x="264425" y="283845"/>
                    <a:pt x="257922" y="288261"/>
                    <a:pt x="253967" y="296823"/>
                  </a:cubicBezTo>
                  <a:cubicBezTo>
                    <a:pt x="250959" y="303298"/>
                    <a:pt x="247735" y="309666"/>
                    <a:pt x="244511" y="316033"/>
                  </a:cubicBezTo>
                  <a:cubicBezTo>
                    <a:pt x="243535" y="317956"/>
                    <a:pt x="242289" y="319745"/>
                    <a:pt x="240989" y="321479"/>
                  </a:cubicBezTo>
                  <a:cubicBezTo>
                    <a:pt x="233158" y="331991"/>
                    <a:pt x="222239" y="335459"/>
                    <a:pt x="209993" y="330772"/>
                  </a:cubicBezTo>
                  <a:cubicBezTo>
                    <a:pt x="204791" y="328767"/>
                    <a:pt x="199806" y="325976"/>
                    <a:pt x="195037" y="323050"/>
                  </a:cubicBezTo>
                  <a:cubicBezTo>
                    <a:pt x="181436" y="314705"/>
                    <a:pt x="167943" y="314624"/>
                    <a:pt x="154233" y="322671"/>
                  </a:cubicBezTo>
                  <a:cubicBezTo>
                    <a:pt x="149654" y="325353"/>
                    <a:pt x="145021" y="328008"/>
                    <a:pt x="140172" y="330067"/>
                  </a:cubicBezTo>
                  <a:cubicBezTo>
                    <a:pt x="126381" y="335974"/>
                    <a:pt x="115028" y="332695"/>
                    <a:pt x="107090" y="319988"/>
                  </a:cubicBezTo>
                  <a:cubicBezTo>
                    <a:pt x="102457" y="312592"/>
                    <a:pt x="98853" y="304545"/>
                    <a:pt x="94870" y="296742"/>
                  </a:cubicBezTo>
                  <a:cubicBezTo>
                    <a:pt x="90860" y="288857"/>
                    <a:pt x="84873" y="284007"/>
                    <a:pt x="75823" y="282924"/>
                  </a:cubicBezTo>
                  <a:cubicBezTo>
                    <a:pt x="67451" y="281921"/>
                    <a:pt x="59052" y="280783"/>
                    <a:pt x="50897" y="278832"/>
                  </a:cubicBezTo>
                  <a:cubicBezTo>
                    <a:pt x="36293" y="275337"/>
                    <a:pt x="29276" y="265502"/>
                    <a:pt x="30143" y="250573"/>
                  </a:cubicBezTo>
                  <a:cubicBezTo>
                    <a:pt x="30386" y="246374"/>
                    <a:pt x="30982" y="242174"/>
                    <a:pt x="31660" y="238002"/>
                  </a:cubicBezTo>
                  <a:cubicBezTo>
                    <a:pt x="32337" y="233829"/>
                    <a:pt x="33285" y="229738"/>
                    <a:pt x="34180" y="225593"/>
                  </a:cubicBezTo>
                  <a:cubicBezTo>
                    <a:pt x="35941" y="217437"/>
                    <a:pt x="34098" y="210366"/>
                    <a:pt x="28083" y="204486"/>
                  </a:cubicBezTo>
                  <a:cubicBezTo>
                    <a:pt x="22827" y="199338"/>
                    <a:pt x="17381" y="194353"/>
                    <a:pt x="12260" y="189070"/>
                  </a:cubicBezTo>
                  <a:cubicBezTo>
                    <a:pt x="6273" y="182865"/>
                    <a:pt x="1748" y="175875"/>
                    <a:pt x="2046" y="166690"/>
                  </a:cubicBezTo>
                  <a:cubicBezTo>
                    <a:pt x="2263" y="160188"/>
                    <a:pt x="4755" y="154552"/>
                    <a:pt x="8901" y="149892"/>
                  </a:cubicBezTo>
                  <a:cubicBezTo>
                    <a:pt x="14347" y="143741"/>
                    <a:pt x="20091" y="137808"/>
                    <a:pt x="26214" y="132335"/>
                  </a:cubicBezTo>
                  <a:cubicBezTo>
                    <a:pt x="33529" y="125832"/>
                    <a:pt x="36022" y="118219"/>
                    <a:pt x="33990" y="108736"/>
                  </a:cubicBezTo>
                  <a:cubicBezTo>
                    <a:pt x="32500" y="101773"/>
                    <a:pt x="30684" y="94728"/>
                    <a:pt x="30332" y="87657"/>
                  </a:cubicBezTo>
                  <a:cubicBezTo>
                    <a:pt x="29546" y="71563"/>
                    <a:pt x="34315" y="59452"/>
                    <a:pt x="51872" y="55604"/>
                  </a:cubicBezTo>
                  <a:cubicBezTo>
                    <a:pt x="60190" y="53789"/>
                    <a:pt x="68724" y="53031"/>
                    <a:pt x="77178" y="51784"/>
                  </a:cubicBezTo>
                  <a:cubicBezTo>
                    <a:pt x="85875" y="50511"/>
                    <a:pt x="91565" y="45525"/>
                    <a:pt x="95168" y="37614"/>
                  </a:cubicBezTo>
                  <a:cubicBezTo>
                    <a:pt x="98338" y="30624"/>
                    <a:pt x="101698" y="23688"/>
                    <a:pt x="105518" y="17050"/>
                  </a:cubicBezTo>
                  <a:cubicBezTo>
                    <a:pt x="109555" y="10059"/>
                    <a:pt x="115082" y="4424"/>
                    <a:pt x="123454" y="2636"/>
                  </a:cubicBezTo>
                  <a:cubicBezTo>
                    <a:pt x="129253" y="1389"/>
                    <a:pt x="134997" y="2094"/>
                    <a:pt x="140280" y="4559"/>
                  </a:cubicBezTo>
                  <a:cubicBezTo>
                    <a:pt x="147704" y="8054"/>
                    <a:pt x="155100" y="11739"/>
                    <a:pt x="162145" y="15939"/>
                  </a:cubicBezTo>
                  <a:cubicBezTo>
                    <a:pt x="170327" y="20816"/>
                    <a:pt x="178130" y="20897"/>
                    <a:pt x="186367" y="16237"/>
                  </a:cubicBezTo>
                  <a:cubicBezTo>
                    <a:pt x="193222" y="12335"/>
                    <a:pt x="200185" y="8569"/>
                    <a:pt x="207338" y="5237"/>
                  </a:cubicBezTo>
                  <a:cubicBezTo>
                    <a:pt x="210806" y="3638"/>
                    <a:pt x="214734" y="2798"/>
                    <a:pt x="218555" y="2283"/>
                  </a:cubicBezTo>
                  <a:cubicBezTo>
                    <a:pt x="226873" y="1200"/>
                    <a:pt x="234107" y="4207"/>
                    <a:pt x="238740" y="10926"/>
                  </a:cubicBezTo>
                  <a:cubicBezTo>
                    <a:pt x="243861" y="18350"/>
                    <a:pt x="247816" y="26587"/>
                    <a:pt x="252205" y="34525"/>
                  </a:cubicBezTo>
                  <a:cubicBezTo>
                    <a:pt x="253506" y="36882"/>
                    <a:pt x="254454" y="39456"/>
                    <a:pt x="255863" y="41759"/>
                  </a:cubicBezTo>
                  <a:cubicBezTo>
                    <a:pt x="259629" y="47910"/>
                    <a:pt x="265211" y="50971"/>
                    <a:pt x="272391" y="51784"/>
                  </a:cubicBezTo>
                  <a:cubicBezTo>
                    <a:pt x="280763" y="52733"/>
                    <a:pt x="289081" y="54141"/>
                    <a:pt x="297371" y="55604"/>
                  </a:cubicBezTo>
                  <a:cubicBezTo>
                    <a:pt x="299783" y="56011"/>
                    <a:pt x="302140" y="57040"/>
                    <a:pt x="304389" y="58070"/>
                  </a:cubicBezTo>
                  <a:cubicBezTo>
                    <a:pt x="316554" y="63624"/>
                    <a:pt x="321593" y="74191"/>
                    <a:pt x="318098" y="87142"/>
                  </a:cubicBezTo>
                  <a:cubicBezTo>
                    <a:pt x="315768" y="95785"/>
                    <a:pt x="314278" y="104482"/>
                    <a:pt x="315579" y="113450"/>
                  </a:cubicBezTo>
                  <a:cubicBezTo>
                    <a:pt x="317204" y="124667"/>
                    <a:pt x="323029" y="133608"/>
                    <a:pt x="330968" y="141357"/>
                  </a:cubicBezTo>
                  <a:cubicBezTo>
                    <a:pt x="332675" y="143010"/>
                    <a:pt x="334463" y="144608"/>
                    <a:pt x="336305" y="146126"/>
                  </a:cubicBezTo>
                  <a:cubicBezTo>
                    <a:pt x="348877" y="156449"/>
                    <a:pt x="351126" y="169481"/>
                    <a:pt x="341724" y="182730"/>
                  </a:cubicBezTo>
                  <a:cubicBezTo>
                    <a:pt x="337633" y="188501"/>
                    <a:pt x="332160" y="193297"/>
                    <a:pt x="327229" y="198444"/>
                  </a:cubicBezTo>
                  <a:cubicBezTo>
                    <a:pt x="325224" y="200558"/>
                    <a:pt x="322948" y="202427"/>
                    <a:pt x="320835" y="204459"/>
                  </a:cubicBezTo>
                  <a:cubicBezTo>
                    <a:pt x="314630" y="210501"/>
                    <a:pt x="312842" y="217573"/>
                    <a:pt x="314820" y="226107"/>
                  </a:cubicBezTo>
                  <a:cubicBezTo>
                    <a:pt x="316771" y="234778"/>
                    <a:pt x="317881" y="243610"/>
                    <a:pt x="318640" y="248027"/>
                  </a:cubicBezTo>
                  <a:close/>
                  <a:moveTo>
                    <a:pt x="236843" y="166880"/>
                  </a:moveTo>
                  <a:cubicBezTo>
                    <a:pt x="236843" y="132795"/>
                    <a:pt x="208963" y="104916"/>
                    <a:pt x="174879" y="104889"/>
                  </a:cubicBezTo>
                  <a:cubicBezTo>
                    <a:pt x="140199" y="104861"/>
                    <a:pt x="111912" y="132633"/>
                    <a:pt x="111912" y="166717"/>
                  </a:cubicBezTo>
                  <a:cubicBezTo>
                    <a:pt x="111885" y="201940"/>
                    <a:pt x="140226" y="230686"/>
                    <a:pt x="174879" y="230605"/>
                  </a:cubicBezTo>
                  <a:cubicBezTo>
                    <a:pt x="208936" y="230524"/>
                    <a:pt x="236843" y="201858"/>
                    <a:pt x="236843" y="166880"/>
                  </a:cubicBezTo>
                  <a:close/>
                </a:path>
              </a:pathLst>
            </a:custGeom>
            <a:solidFill>
              <a:srgbClr val="000000"/>
            </a:solidFill>
            <a:ln w="9525"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xmlns="" id="{FB3E562F-B1CD-475C-BE12-890A46E61E71}"/>
                </a:ext>
              </a:extLst>
            </p:cNvPr>
            <p:cNvSpPr/>
            <p:nvPr/>
          </p:nvSpPr>
          <p:spPr>
            <a:xfrm>
              <a:off x="11265392" y="3311818"/>
              <a:ext cx="170693" cy="208624"/>
            </a:xfrm>
            <a:custGeom>
              <a:avLst/>
              <a:gdLst>
                <a:gd name="connsiteX0" fmla="*/ 2059 w 170692"/>
                <a:gd name="connsiteY0" fmla="*/ 2845 h 208624"/>
                <a:gd name="connsiteX1" fmla="*/ 17476 w 170692"/>
                <a:gd name="connsiteY1" fmla="*/ 15146 h 208624"/>
                <a:gd name="connsiteX2" fmla="*/ 45003 w 170692"/>
                <a:gd name="connsiteY2" fmla="*/ 23870 h 208624"/>
                <a:gd name="connsiteX3" fmla="*/ 62831 w 170692"/>
                <a:gd name="connsiteY3" fmla="*/ 17313 h 208624"/>
                <a:gd name="connsiteX4" fmla="*/ 80795 w 170692"/>
                <a:gd name="connsiteY4" fmla="*/ 10133 h 208624"/>
                <a:gd name="connsiteX5" fmla="*/ 108512 w 170692"/>
                <a:gd name="connsiteY5" fmla="*/ 16013 h 208624"/>
                <a:gd name="connsiteX6" fmla="*/ 120487 w 170692"/>
                <a:gd name="connsiteY6" fmla="*/ 21729 h 208624"/>
                <a:gd name="connsiteX7" fmla="*/ 156983 w 170692"/>
                <a:gd name="connsiteY7" fmla="*/ 15525 h 208624"/>
                <a:gd name="connsiteX8" fmla="*/ 168606 w 170692"/>
                <a:gd name="connsiteY8" fmla="*/ 4714 h 208624"/>
                <a:gd name="connsiteX9" fmla="*/ 170313 w 170692"/>
                <a:gd name="connsiteY9" fmla="*/ 2032 h 208624"/>
                <a:gd name="connsiteX10" fmla="*/ 171207 w 170692"/>
                <a:gd name="connsiteY10" fmla="*/ 2764 h 208624"/>
                <a:gd name="connsiteX11" fmla="*/ 171207 w 170692"/>
                <a:gd name="connsiteY11" fmla="*/ 205834 h 208624"/>
                <a:gd name="connsiteX12" fmla="*/ 167685 w 170692"/>
                <a:gd name="connsiteY12" fmla="*/ 203422 h 208624"/>
                <a:gd name="connsiteX13" fmla="*/ 90521 w 170692"/>
                <a:gd name="connsiteY13" fmla="*/ 147121 h 208624"/>
                <a:gd name="connsiteX14" fmla="*/ 84127 w 170692"/>
                <a:gd name="connsiteY14" fmla="*/ 147121 h 208624"/>
                <a:gd name="connsiteX15" fmla="*/ 4606 w 170692"/>
                <a:gd name="connsiteY15" fmla="*/ 205698 h 208624"/>
                <a:gd name="connsiteX16" fmla="*/ 2032 w 170692"/>
                <a:gd name="connsiteY16" fmla="*/ 207324 h 208624"/>
                <a:gd name="connsiteX17" fmla="*/ 2059 w 170692"/>
                <a:gd name="connsiteY17" fmla="*/ 2845 h 2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0692" h="208624">
                  <a:moveTo>
                    <a:pt x="2059" y="2845"/>
                  </a:moveTo>
                  <a:cubicBezTo>
                    <a:pt x="7505" y="7234"/>
                    <a:pt x="12328" y="11434"/>
                    <a:pt x="17476" y="15146"/>
                  </a:cubicBezTo>
                  <a:cubicBezTo>
                    <a:pt x="25658" y="21025"/>
                    <a:pt x="34572" y="24927"/>
                    <a:pt x="45003" y="23870"/>
                  </a:cubicBezTo>
                  <a:cubicBezTo>
                    <a:pt x="51506" y="23193"/>
                    <a:pt x="57304" y="20619"/>
                    <a:pt x="62831" y="17313"/>
                  </a:cubicBezTo>
                  <a:cubicBezTo>
                    <a:pt x="68440" y="13953"/>
                    <a:pt x="74265" y="11244"/>
                    <a:pt x="80795" y="10133"/>
                  </a:cubicBezTo>
                  <a:cubicBezTo>
                    <a:pt x="90846" y="8426"/>
                    <a:pt x="99815" y="11488"/>
                    <a:pt x="108512" y="16013"/>
                  </a:cubicBezTo>
                  <a:cubicBezTo>
                    <a:pt x="112440" y="18045"/>
                    <a:pt x="116342" y="20293"/>
                    <a:pt x="120487" y="21729"/>
                  </a:cubicBezTo>
                  <a:cubicBezTo>
                    <a:pt x="133682" y="26227"/>
                    <a:pt x="145956" y="23734"/>
                    <a:pt x="156983" y="15525"/>
                  </a:cubicBezTo>
                  <a:cubicBezTo>
                    <a:pt x="161210" y="12382"/>
                    <a:pt x="164786" y="8399"/>
                    <a:pt x="168606" y="4714"/>
                  </a:cubicBezTo>
                  <a:cubicBezTo>
                    <a:pt x="169338" y="3983"/>
                    <a:pt x="169744" y="2926"/>
                    <a:pt x="170313" y="2032"/>
                  </a:cubicBezTo>
                  <a:cubicBezTo>
                    <a:pt x="170611" y="2276"/>
                    <a:pt x="170909" y="2520"/>
                    <a:pt x="171207" y="2764"/>
                  </a:cubicBezTo>
                  <a:cubicBezTo>
                    <a:pt x="171207" y="70255"/>
                    <a:pt x="171207" y="137746"/>
                    <a:pt x="171207" y="205834"/>
                  </a:cubicBezTo>
                  <a:cubicBezTo>
                    <a:pt x="169744" y="204831"/>
                    <a:pt x="168688" y="204154"/>
                    <a:pt x="167685" y="203422"/>
                  </a:cubicBezTo>
                  <a:cubicBezTo>
                    <a:pt x="141946" y="184673"/>
                    <a:pt x="116179" y="165978"/>
                    <a:pt x="90521" y="147121"/>
                  </a:cubicBezTo>
                  <a:cubicBezTo>
                    <a:pt x="88110" y="145333"/>
                    <a:pt x="86593" y="145305"/>
                    <a:pt x="84127" y="147121"/>
                  </a:cubicBezTo>
                  <a:cubicBezTo>
                    <a:pt x="57683" y="166737"/>
                    <a:pt x="31131" y="186217"/>
                    <a:pt x="4606" y="205698"/>
                  </a:cubicBezTo>
                  <a:cubicBezTo>
                    <a:pt x="3874" y="206240"/>
                    <a:pt x="3035" y="206701"/>
                    <a:pt x="2032" y="207324"/>
                  </a:cubicBezTo>
                  <a:cubicBezTo>
                    <a:pt x="2059" y="139047"/>
                    <a:pt x="2059" y="71176"/>
                    <a:pt x="2059" y="2845"/>
                  </a:cubicBezTo>
                  <a:close/>
                </a:path>
              </a:pathLst>
            </a:custGeom>
            <a:solidFill>
              <a:srgbClr val="000000"/>
            </a:solidFill>
            <a:ln w="9525" cap="flat">
              <a:noFill/>
              <a:prstDash val="solid"/>
              <a:miter/>
            </a:ln>
          </p:spPr>
          <p:txBody>
            <a:bodyPr rtlCol="0" anchor="ctr"/>
            <a:lstStyle/>
            <a:p>
              <a:endParaRPr lang="de-DE"/>
            </a:p>
          </p:txBody>
        </p:sp>
      </p:grpSp>
      <p:grpSp>
        <p:nvGrpSpPr>
          <p:cNvPr id="39" name="Grafik 368">
            <a:extLst>
              <a:ext uri="{FF2B5EF4-FFF2-40B4-BE49-F238E27FC236}">
                <a16:creationId xmlns:a16="http://schemas.microsoft.com/office/drawing/2014/main" xmlns="" id="{D7780FED-5D66-4A42-848A-AD724B1EAD3F}"/>
              </a:ext>
            </a:extLst>
          </p:cNvPr>
          <p:cNvGrpSpPr/>
          <p:nvPr/>
        </p:nvGrpSpPr>
        <p:grpSpPr>
          <a:xfrm>
            <a:off x="9345377" y="2853928"/>
            <a:ext cx="766762" cy="766762"/>
            <a:chOff x="9571800" y="2853928"/>
            <a:chExt cx="766762" cy="766762"/>
          </a:xfrm>
        </p:grpSpPr>
        <p:sp>
          <p:nvSpPr>
            <p:cNvPr id="40" name="Freihandform: Form 39">
              <a:extLst>
                <a:ext uri="{FF2B5EF4-FFF2-40B4-BE49-F238E27FC236}">
                  <a16:creationId xmlns:a16="http://schemas.microsoft.com/office/drawing/2014/main" xmlns="" id="{494F10EC-1226-411D-AFC9-F27ACB6C2542}"/>
                </a:ext>
              </a:extLst>
            </p:cNvPr>
            <p:cNvSpPr/>
            <p:nvPr/>
          </p:nvSpPr>
          <p:spPr>
            <a:xfrm>
              <a:off x="9734137" y="3035336"/>
              <a:ext cx="436214" cy="487693"/>
            </a:xfrm>
            <a:custGeom>
              <a:avLst/>
              <a:gdLst>
                <a:gd name="connsiteX0" fmla="*/ 133503 w 436214"/>
                <a:gd name="connsiteY0" fmla="*/ 342510 h 487693"/>
                <a:gd name="connsiteX1" fmla="*/ 133503 w 436214"/>
                <a:gd name="connsiteY1" fmla="*/ 348254 h 487693"/>
                <a:gd name="connsiteX2" fmla="*/ 133449 w 436214"/>
                <a:gd name="connsiteY2" fmla="*/ 461398 h 487693"/>
                <a:gd name="connsiteX3" fmla="*/ 132419 w 436214"/>
                <a:gd name="connsiteY3" fmla="*/ 473320 h 487693"/>
                <a:gd name="connsiteX4" fmla="*/ 118872 w 436214"/>
                <a:gd name="connsiteY4" fmla="*/ 485837 h 487693"/>
                <a:gd name="connsiteX5" fmla="*/ 103185 w 436214"/>
                <a:gd name="connsiteY5" fmla="*/ 485024 h 487693"/>
                <a:gd name="connsiteX6" fmla="*/ 91968 w 436214"/>
                <a:gd name="connsiteY6" fmla="*/ 466086 h 487693"/>
                <a:gd name="connsiteX7" fmla="*/ 91968 w 436214"/>
                <a:gd name="connsiteY7" fmla="*/ 296070 h 487693"/>
                <a:gd name="connsiteX8" fmla="*/ 84761 w 436214"/>
                <a:gd name="connsiteY8" fmla="*/ 291031 h 487693"/>
                <a:gd name="connsiteX9" fmla="*/ 83352 w 436214"/>
                <a:gd name="connsiteY9" fmla="*/ 292846 h 487693"/>
                <a:gd name="connsiteX10" fmla="*/ 83216 w 436214"/>
                <a:gd name="connsiteY10" fmla="*/ 296721 h 487693"/>
                <a:gd name="connsiteX11" fmla="*/ 83352 w 436214"/>
                <a:gd name="connsiteY11" fmla="*/ 466411 h 487693"/>
                <a:gd name="connsiteX12" fmla="*/ 63736 w 436214"/>
                <a:gd name="connsiteY12" fmla="*/ 486244 h 487693"/>
                <a:gd name="connsiteX13" fmla="*/ 54415 w 436214"/>
                <a:gd name="connsiteY13" fmla="*/ 485404 h 487693"/>
                <a:gd name="connsiteX14" fmla="*/ 41871 w 436214"/>
                <a:gd name="connsiteY14" fmla="*/ 469391 h 487693"/>
                <a:gd name="connsiteX15" fmla="*/ 41844 w 436214"/>
                <a:gd name="connsiteY15" fmla="*/ 465490 h 487693"/>
                <a:gd name="connsiteX16" fmla="*/ 41844 w 436214"/>
                <a:gd name="connsiteY16" fmla="*/ 175177 h 487693"/>
                <a:gd name="connsiteX17" fmla="*/ 41816 w 436214"/>
                <a:gd name="connsiteY17" fmla="*/ 171600 h 487693"/>
                <a:gd name="connsiteX18" fmla="*/ 40922 w 436214"/>
                <a:gd name="connsiteY18" fmla="*/ 168159 h 487693"/>
                <a:gd name="connsiteX19" fmla="*/ 35206 w 436214"/>
                <a:gd name="connsiteY19" fmla="*/ 168024 h 487693"/>
                <a:gd name="connsiteX20" fmla="*/ 34393 w 436214"/>
                <a:gd name="connsiteY20" fmla="*/ 169568 h 487693"/>
                <a:gd name="connsiteX21" fmla="*/ 34311 w 436214"/>
                <a:gd name="connsiteY21" fmla="*/ 172820 h 487693"/>
                <a:gd name="connsiteX22" fmla="*/ 34230 w 436214"/>
                <a:gd name="connsiteY22" fmla="*/ 272309 h 487693"/>
                <a:gd name="connsiteX23" fmla="*/ 32550 w 436214"/>
                <a:gd name="connsiteY23" fmla="*/ 282442 h 487693"/>
                <a:gd name="connsiteX24" fmla="*/ 14451 w 436214"/>
                <a:gd name="connsiteY24" fmla="*/ 291573 h 487693"/>
                <a:gd name="connsiteX25" fmla="*/ 2232 w 436214"/>
                <a:gd name="connsiteY25" fmla="*/ 277972 h 487693"/>
                <a:gd name="connsiteX26" fmla="*/ 2097 w 436214"/>
                <a:gd name="connsiteY26" fmla="*/ 255565 h 487693"/>
                <a:gd name="connsiteX27" fmla="*/ 2259 w 436214"/>
                <a:gd name="connsiteY27" fmla="*/ 155100 h 487693"/>
                <a:gd name="connsiteX28" fmla="*/ 4318 w 436214"/>
                <a:gd name="connsiteY28" fmla="*/ 135809 h 487693"/>
                <a:gd name="connsiteX29" fmla="*/ 19464 w 436214"/>
                <a:gd name="connsiteY29" fmla="*/ 116383 h 487693"/>
                <a:gd name="connsiteX30" fmla="*/ 45393 w 436214"/>
                <a:gd name="connsiteY30" fmla="*/ 109311 h 487693"/>
                <a:gd name="connsiteX31" fmla="*/ 123749 w 436214"/>
                <a:gd name="connsiteY31" fmla="*/ 109392 h 487693"/>
                <a:gd name="connsiteX32" fmla="*/ 152414 w 436214"/>
                <a:gd name="connsiteY32" fmla="*/ 116328 h 487693"/>
                <a:gd name="connsiteX33" fmla="*/ 162873 w 436214"/>
                <a:gd name="connsiteY33" fmla="*/ 125838 h 487693"/>
                <a:gd name="connsiteX34" fmla="*/ 168861 w 436214"/>
                <a:gd name="connsiteY34" fmla="*/ 128846 h 487693"/>
                <a:gd name="connsiteX35" fmla="*/ 196822 w 436214"/>
                <a:gd name="connsiteY35" fmla="*/ 128792 h 487693"/>
                <a:gd name="connsiteX36" fmla="*/ 201211 w 436214"/>
                <a:gd name="connsiteY36" fmla="*/ 124240 h 487693"/>
                <a:gd name="connsiteX37" fmla="*/ 201238 w 436214"/>
                <a:gd name="connsiteY37" fmla="*/ 80347 h 487693"/>
                <a:gd name="connsiteX38" fmla="*/ 201915 w 436214"/>
                <a:gd name="connsiteY38" fmla="*/ 38758 h 487693"/>
                <a:gd name="connsiteX39" fmla="*/ 227709 w 436214"/>
                <a:gd name="connsiteY39" fmla="*/ 5053 h 487693"/>
                <a:gd name="connsiteX40" fmla="*/ 250766 w 436214"/>
                <a:gd name="connsiteY40" fmla="*/ 2181 h 487693"/>
                <a:gd name="connsiteX41" fmla="*/ 321969 w 436214"/>
                <a:gd name="connsiteY41" fmla="*/ 2208 h 487693"/>
                <a:gd name="connsiteX42" fmla="*/ 349659 w 436214"/>
                <a:gd name="connsiteY42" fmla="*/ 8169 h 487693"/>
                <a:gd name="connsiteX43" fmla="*/ 366051 w 436214"/>
                <a:gd name="connsiteY43" fmla="*/ 24317 h 487693"/>
                <a:gd name="connsiteX44" fmla="*/ 371903 w 436214"/>
                <a:gd name="connsiteY44" fmla="*/ 48268 h 487693"/>
                <a:gd name="connsiteX45" fmla="*/ 371849 w 436214"/>
                <a:gd name="connsiteY45" fmla="*/ 124348 h 487693"/>
                <a:gd name="connsiteX46" fmla="*/ 376374 w 436214"/>
                <a:gd name="connsiteY46" fmla="*/ 128819 h 487693"/>
                <a:gd name="connsiteX47" fmla="*/ 400921 w 436214"/>
                <a:gd name="connsiteY47" fmla="*/ 132476 h 487693"/>
                <a:gd name="connsiteX48" fmla="*/ 432892 w 436214"/>
                <a:gd name="connsiteY48" fmla="*/ 172549 h 487693"/>
                <a:gd name="connsiteX49" fmla="*/ 434166 w 436214"/>
                <a:gd name="connsiteY49" fmla="*/ 183169 h 487693"/>
                <a:gd name="connsiteX50" fmla="*/ 434111 w 436214"/>
                <a:gd name="connsiteY50" fmla="*/ 291410 h 487693"/>
                <a:gd name="connsiteX51" fmla="*/ 421865 w 436214"/>
                <a:gd name="connsiteY51" fmla="*/ 324871 h 487693"/>
                <a:gd name="connsiteX52" fmla="*/ 386236 w 436214"/>
                <a:gd name="connsiteY52" fmla="*/ 343079 h 487693"/>
                <a:gd name="connsiteX53" fmla="*/ 373936 w 436214"/>
                <a:gd name="connsiteY53" fmla="*/ 343729 h 487693"/>
                <a:gd name="connsiteX54" fmla="*/ 149299 w 436214"/>
                <a:gd name="connsiteY54" fmla="*/ 343702 h 487693"/>
                <a:gd name="connsiteX55" fmla="*/ 133503 w 436214"/>
                <a:gd name="connsiteY55" fmla="*/ 342510 h 487693"/>
                <a:gd name="connsiteX56" fmla="*/ 263094 w 436214"/>
                <a:gd name="connsiteY56" fmla="*/ 315416 h 487693"/>
                <a:gd name="connsiteX57" fmla="*/ 376211 w 436214"/>
                <a:gd name="connsiteY57" fmla="*/ 315388 h 487693"/>
                <a:gd name="connsiteX58" fmla="*/ 383960 w 436214"/>
                <a:gd name="connsiteY58" fmla="*/ 314765 h 487693"/>
                <a:gd name="connsiteX59" fmla="*/ 405934 w 436214"/>
                <a:gd name="connsiteY59" fmla="*/ 289703 h 487693"/>
                <a:gd name="connsiteX60" fmla="*/ 405988 w 436214"/>
                <a:gd name="connsiteY60" fmla="*/ 280925 h 487693"/>
                <a:gd name="connsiteX61" fmla="*/ 405934 w 436214"/>
                <a:gd name="connsiteY61" fmla="*/ 186014 h 487693"/>
                <a:gd name="connsiteX62" fmla="*/ 377241 w 436214"/>
                <a:gd name="connsiteY62" fmla="*/ 156942 h 487693"/>
                <a:gd name="connsiteX63" fmla="*/ 179590 w 436214"/>
                <a:gd name="connsiteY63" fmla="*/ 157105 h 487693"/>
                <a:gd name="connsiteX64" fmla="*/ 172491 w 436214"/>
                <a:gd name="connsiteY64" fmla="*/ 164149 h 487693"/>
                <a:gd name="connsiteX65" fmla="*/ 172491 w 436214"/>
                <a:gd name="connsiteY65" fmla="*/ 275967 h 487693"/>
                <a:gd name="connsiteX66" fmla="*/ 165989 w 436214"/>
                <a:gd name="connsiteY66" fmla="*/ 289459 h 487693"/>
                <a:gd name="connsiteX67" fmla="*/ 148648 w 436214"/>
                <a:gd name="connsiteY67" fmla="*/ 289297 h 487693"/>
                <a:gd name="connsiteX68" fmla="*/ 142335 w 436214"/>
                <a:gd name="connsiteY68" fmla="*/ 276021 h 487693"/>
                <a:gd name="connsiteX69" fmla="*/ 142363 w 436214"/>
                <a:gd name="connsiteY69" fmla="*/ 173957 h 487693"/>
                <a:gd name="connsiteX70" fmla="*/ 142227 w 436214"/>
                <a:gd name="connsiteY70" fmla="*/ 169731 h 487693"/>
                <a:gd name="connsiteX71" fmla="*/ 141198 w 436214"/>
                <a:gd name="connsiteY71" fmla="*/ 167888 h 487693"/>
                <a:gd name="connsiteX72" fmla="*/ 133503 w 436214"/>
                <a:gd name="connsiteY72" fmla="*/ 172169 h 487693"/>
                <a:gd name="connsiteX73" fmla="*/ 133503 w 436214"/>
                <a:gd name="connsiteY73" fmla="*/ 174770 h 487693"/>
                <a:gd name="connsiteX74" fmla="*/ 133503 w 436214"/>
                <a:gd name="connsiteY74" fmla="*/ 304470 h 487693"/>
                <a:gd name="connsiteX75" fmla="*/ 133503 w 436214"/>
                <a:gd name="connsiteY75" fmla="*/ 308371 h 487693"/>
                <a:gd name="connsiteX76" fmla="*/ 136673 w 436214"/>
                <a:gd name="connsiteY76" fmla="*/ 312977 h 487693"/>
                <a:gd name="connsiteX77" fmla="*/ 149651 w 436214"/>
                <a:gd name="connsiteY77" fmla="*/ 315280 h 487693"/>
                <a:gd name="connsiteX78" fmla="*/ 263094 w 436214"/>
                <a:gd name="connsiteY78" fmla="*/ 315416 h 487693"/>
                <a:gd name="connsiteX79" fmla="*/ 332861 w 436214"/>
                <a:gd name="connsiteY79" fmla="*/ 94653 h 487693"/>
                <a:gd name="connsiteX80" fmla="*/ 332780 w 436214"/>
                <a:gd name="connsiteY80" fmla="*/ 125188 h 487693"/>
                <a:gd name="connsiteX81" fmla="*/ 337277 w 436214"/>
                <a:gd name="connsiteY81" fmla="*/ 128819 h 487693"/>
                <a:gd name="connsiteX82" fmla="*/ 341721 w 436214"/>
                <a:gd name="connsiteY82" fmla="*/ 125107 h 487693"/>
                <a:gd name="connsiteX83" fmla="*/ 341721 w 436214"/>
                <a:gd name="connsiteY83" fmla="*/ 64335 h 487693"/>
                <a:gd name="connsiteX84" fmla="*/ 337223 w 436214"/>
                <a:gd name="connsiteY84" fmla="*/ 60813 h 487693"/>
                <a:gd name="connsiteX85" fmla="*/ 332780 w 436214"/>
                <a:gd name="connsiteY85" fmla="*/ 64389 h 487693"/>
                <a:gd name="connsiteX86" fmla="*/ 332861 w 436214"/>
                <a:gd name="connsiteY86" fmla="*/ 94653 h 487693"/>
                <a:gd name="connsiteX87" fmla="*/ 241202 w 436214"/>
                <a:gd name="connsiteY87" fmla="*/ 94789 h 487693"/>
                <a:gd name="connsiteX88" fmla="*/ 241256 w 436214"/>
                <a:gd name="connsiteY88" fmla="*/ 64254 h 487693"/>
                <a:gd name="connsiteX89" fmla="*/ 237273 w 436214"/>
                <a:gd name="connsiteY89" fmla="*/ 60813 h 487693"/>
                <a:gd name="connsiteX90" fmla="*/ 233399 w 436214"/>
                <a:gd name="connsiteY90" fmla="*/ 64389 h 487693"/>
                <a:gd name="connsiteX91" fmla="*/ 233399 w 436214"/>
                <a:gd name="connsiteY91" fmla="*/ 125161 h 487693"/>
                <a:gd name="connsiteX92" fmla="*/ 237219 w 436214"/>
                <a:gd name="connsiteY92" fmla="*/ 128900 h 487693"/>
                <a:gd name="connsiteX93" fmla="*/ 241256 w 436214"/>
                <a:gd name="connsiteY93" fmla="*/ 125053 h 487693"/>
                <a:gd name="connsiteX94" fmla="*/ 241202 w 436214"/>
                <a:gd name="connsiteY94" fmla="*/ 94789 h 48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36214" h="487693">
                  <a:moveTo>
                    <a:pt x="133503" y="342510"/>
                  </a:moveTo>
                  <a:cubicBezTo>
                    <a:pt x="133503" y="344596"/>
                    <a:pt x="133503" y="346411"/>
                    <a:pt x="133503" y="348254"/>
                  </a:cubicBezTo>
                  <a:cubicBezTo>
                    <a:pt x="133503" y="385969"/>
                    <a:pt x="133530" y="423683"/>
                    <a:pt x="133449" y="461398"/>
                  </a:cubicBezTo>
                  <a:cubicBezTo>
                    <a:pt x="133449" y="465381"/>
                    <a:pt x="133232" y="469445"/>
                    <a:pt x="132419" y="473320"/>
                  </a:cubicBezTo>
                  <a:cubicBezTo>
                    <a:pt x="130956" y="480500"/>
                    <a:pt x="126133" y="484889"/>
                    <a:pt x="118872" y="485837"/>
                  </a:cubicBezTo>
                  <a:cubicBezTo>
                    <a:pt x="113643" y="486515"/>
                    <a:pt x="108224" y="487382"/>
                    <a:pt x="103185" y="485024"/>
                  </a:cubicBezTo>
                  <a:cubicBezTo>
                    <a:pt x="95219" y="481313"/>
                    <a:pt x="91968" y="474593"/>
                    <a:pt x="91968" y="466086"/>
                  </a:cubicBezTo>
                  <a:cubicBezTo>
                    <a:pt x="91941" y="409405"/>
                    <a:pt x="91968" y="352724"/>
                    <a:pt x="91968" y="296070"/>
                  </a:cubicBezTo>
                  <a:cubicBezTo>
                    <a:pt x="91968" y="291058"/>
                    <a:pt x="89529" y="289324"/>
                    <a:pt x="84761" y="291031"/>
                  </a:cubicBezTo>
                  <a:cubicBezTo>
                    <a:pt x="84137" y="291248"/>
                    <a:pt x="83487" y="292142"/>
                    <a:pt x="83352" y="292846"/>
                  </a:cubicBezTo>
                  <a:cubicBezTo>
                    <a:pt x="83108" y="294093"/>
                    <a:pt x="83216" y="295420"/>
                    <a:pt x="83216" y="296721"/>
                  </a:cubicBezTo>
                  <a:cubicBezTo>
                    <a:pt x="83216" y="353293"/>
                    <a:pt x="82999" y="409865"/>
                    <a:pt x="83352" y="466411"/>
                  </a:cubicBezTo>
                  <a:cubicBezTo>
                    <a:pt x="83433" y="479416"/>
                    <a:pt x="74384" y="486758"/>
                    <a:pt x="63736" y="486244"/>
                  </a:cubicBezTo>
                  <a:cubicBezTo>
                    <a:pt x="60620" y="486081"/>
                    <a:pt x="57396" y="486189"/>
                    <a:pt x="54415" y="485404"/>
                  </a:cubicBezTo>
                  <a:cubicBezTo>
                    <a:pt x="47073" y="483453"/>
                    <a:pt x="42250" y="477005"/>
                    <a:pt x="41871" y="469391"/>
                  </a:cubicBezTo>
                  <a:cubicBezTo>
                    <a:pt x="41816" y="468091"/>
                    <a:pt x="41844" y="466790"/>
                    <a:pt x="41844" y="465490"/>
                  </a:cubicBezTo>
                  <a:cubicBezTo>
                    <a:pt x="41844" y="368710"/>
                    <a:pt x="41844" y="271957"/>
                    <a:pt x="41844" y="175177"/>
                  </a:cubicBezTo>
                  <a:cubicBezTo>
                    <a:pt x="41844" y="173985"/>
                    <a:pt x="41952" y="172765"/>
                    <a:pt x="41816" y="171600"/>
                  </a:cubicBezTo>
                  <a:cubicBezTo>
                    <a:pt x="41654" y="170381"/>
                    <a:pt x="41491" y="168295"/>
                    <a:pt x="40922" y="168159"/>
                  </a:cubicBezTo>
                  <a:cubicBezTo>
                    <a:pt x="39107" y="167699"/>
                    <a:pt x="37102" y="167888"/>
                    <a:pt x="35206" y="168024"/>
                  </a:cubicBezTo>
                  <a:cubicBezTo>
                    <a:pt x="34880" y="168051"/>
                    <a:pt x="34474" y="168999"/>
                    <a:pt x="34393" y="169568"/>
                  </a:cubicBezTo>
                  <a:cubicBezTo>
                    <a:pt x="34257" y="170625"/>
                    <a:pt x="34311" y="171736"/>
                    <a:pt x="34311" y="172820"/>
                  </a:cubicBezTo>
                  <a:cubicBezTo>
                    <a:pt x="34311" y="205983"/>
                    <a:pt x="34366" y="239146"/>
                    <a:pt x="34230" y="272309"/>
                  </a:cubicBezTo>
                  <a:cubicBezTo>
                    <a:pt x="34230" y="275696"/>
                    <a:pt x="33688" y="279272"/>
                    <a:pt x="32550" y="282442"/>
                  </a:cubicBezTo>
                  <a:cubicBezTo>
                    <a:pt x="30058" y="289459"/>
                    <a:pt x="22769" y="292928"/>
                    <a:pt x="14451" y="291573"/>
                  </a:cubicBezTo>
                  <a:cubicBezTo>
                    <a:pt x="6730" y="290326"/>
                    <a:pt x="2611" y="286019"/>
                    <a:pt x="2232" y="277972"/>
                  </a:cubicBezTo>
                  <a:cubicBezTo>
                    <a:pt x="1907" y="270521"/>
                    <a:pt x="2070" y="263043"/>
                    <a:pt x="2097" y="255565"/>
                  </a:cubicBezTo>
                  <a:cubicBezTo>
                    <a:pt x="2124" y="222076"/>
                    <a:pt x="2042" y="188588"/>
                    <a:pt x="2259" y="155100"/>
                  </a:cubicBezTo>
                  <a:cubicBezTo>
                    <a:pt x="2313" y="148652"/>
                    <a:pt x="2774" y="142041"/>
                    <a:pt x="4318" y="135809"/>
                  </a:cubicBezTo>
                  <a:cubicBezTo>
                    <a:pt x="6405" y="127329"/>
                    <a:pt x="11742" y="120799"/>
                    <a:pt x="19464" y="116383"/>
                  </a:cubicBezTo>
                  <a:cubicBezTo>
                    <a:pt x="27511" y="111777"/>
                    <a:pt x="35964" y="109257"/>
                    <a:pt x="45393" y="109311"/>
                  </a:cubicBezTo>
                  <a:cubicBezTo>
                    <a:pt x="71512" y="109501"/>
                    <a:pt x="97630" y="109365"/>
                    <a:pt x="123749" y="109392"/>
                  </a:cubicBezTo>
                  <a:cubicBezTo>
                    <a:pt x="133855" y="109392"/>
                    <a:pt x="143717" y="111072"/>
                    <a:pt x="152414" y="116328"/>
                  </a:cubicBezTo>
                  <a:cubicBezTo>
                    <a:pt x="156397" y="118713"/>
                    <a:pt x="159676" y="122370"/>
                    <a:pt x="162873" y="125838"/>
                  </a:cubicBezTo>
                  <a:cubicBezTo>
                    <a:pt x="164634" y="127735"/>
                    <a:pt x="166178" y="128873"/>
                    <a:pt x="168861" y="128846"/>
                  </a:cubicBezTo>
                  <a:cubicBezTo>
                    <a:pt x="178181" y="128710"/>
                    <a:pt x="187501" y="128792"/>
                    <a:pt x="196822" y="128792"/>
                  </a:cubicBezTo>
                  <a:cubicBezTo>
                    <a:pt x="201211" y="128792"/>
                    <a:pt x="201211" y="128765"/>
                    <a:pt x="201211" y="124240"/>
                  </a:cubicBezTo>
                  <a:cubicBezTo>
                    <a:pt x="201211" y="109609"/>
                    <a:pt x="201130" y="94978"/>
                    <a:pt x="201238" y="80347"/>
                  </a:cubicBezTo>
                  <a:cubicBezTo>
                    <a:pt x="201346" y="66475"/>
                    <a:pt x="201292" y="52603"/>
                    <a:pt x="201915" y="38758"/>
                  </a:cubicBezTo>
                  <a:cubicBezTo>
                    <a:pt x="202701" y="21282"/>
                    <a:pt x="211696" y="11149"/>
                    <a:pt x="227709" y="5053"/>
                  </a:cubicBezTo>
                  <a:cubicBezTo>
                    <a:pt x="235214" y="2208"/>
                    <a:pt x="243017" y="2235"/>
                    <a:pt x="250766" y="2181"/>
                  </a:cubicBezTo>
                  <a:cubicBezTo>
                    <a:pt x="274500" y="1991"/>
                    <a:pt x="298235" y="1964"/>
                    <a:pt x="321969" y="2208"/>
                  </a:cubicBezTo>
                  <a:cubicBezTo>
                    <a:pt x="331506" y="2317"/>
                    <a:pt x="340908" y="3807"/>
                    <a:pt x="349659" y="8169"/>
                  </a:cubicBezTo>
                  <a:cubicBezTo>
                    <a:pt x="356948" y="11799"/>
                    <a:pt x="362041" y="17516"/>
                    <a:pt x="366051" y="24317"/>
                  </a:cubicBezTo>
                  <a:cubicBezTo>
                    <a:pt x="370386" y="31687"/>
                    <a:pt x="371958" y="39706"/>
                    <a:pt x="371903" y="48268"/>
                  </a:cubicBezTo>
                  <a:cubicBezTo>
                    <a:pt x="371768" y="73628"/>
                    <a:pt x="371849" y="98988"/>
                    <a:pt x="371849" y="124348"/>
                  </a:cubicBezTo>
                  <a:cubicBezTo>
                    <a:pt x="371849" y="128792"/>
                    <a:pt x="371876" y="128927"/>
                    <a:pt x="376374" y="128819"/>
                  </a:cubicBezTo>
                  <a:cubicBezTo>
                    <a:pt x="384773" y="128602"/>
                    <a:pt x="393037" y="129361"/>
                    <a:pt x="400921" y="132476"/>
                  </a:cubicBezTo>
                  <a:cubicBezTo>
                    <a:pt x="419210" y="139738"/>
                    <a:pt x="428828" y="153962"/>
                    <a:pt x="432892" y="172549"/>
                  </a:cubicBezTo>
                  <a:cubicBezTo>
                    <a:pt x="433651" y="176017"/>
                    <a:pt x="434166" y="179620"/>
                    <a:pt x="434166" y="183169"/>
                  </a:cubicBezTo>
                  <a:cubicBezTo>
                    <a:pt x="434247" y="219259"/>
                    <a:pt x="434382" y="255348"/>
                    <a:pt x="434111" y="291410"/>
                  </a:cubicBezTo>
                  <a:cubicBezTo>
                    <a:pt x="434030" y="303846"/>
                    <a:pt x="430210" y="315307"/>
                    <a:pt x="421865" y="324871"/>
                  </a:cubicBezTo>
                  <a:cubicBezTo>
                    <a:pt x="412436" y="335682"/>
                    <a:pt x="400163" y="341128"/>
                    <a:pt x="386236" y="343079"/>
                  </a:cubicBezTo>
                  <a:cubicBezTo>
                    <a:pt x="382172" y="343648"/>
                    <a:pt x="378027" y="343729"/>
                    <a:pt x="373936" y="343729"/>
                  </a:cubicBezTo>
                  <a:cubicBezTo>
                    <a:pt x="299048" y="343756"/>
                    <a:pt x="224187" y="343783"/>
                    <a:pt x="149299" y="343702"/>
                  </a:cubicBezTo>
                  <a:cubicBezTo>
                    <a:pt x="144286" y="343675"/>
                    <a:pt x="139247" y="342943"/>
                    <a:pt x="133503" y="342510"/>
                  </a:cubicBezTo>
                  <a:close/>
                  <a:moveTo>
                    <a:pt x="263094" y="315416"/>
                  </a:moveTo>
                  <a:cubicBezTo>
                    <a:pt x="300809" y="315416"/>
                    <a:pt x="338497" y="315416"/>
                    <a:pt x="376211" y="315388"/>
                  </a:cubicBezTo>
                  <a:cubicBezTo>
                    <a:pt x="378785" y="315388"/>
                    <a:pt x="381414" y="315199"/>
                    <a:pt x="383960" y="314765"/>
                  </a:cubicBezTo>
                  <a:cubicBezTo>
                    <a:pt x="398022" y="312462"/>
                    <a:pt x="405473" y="303955"/>
                    <a:pt x="405934" y="289703"/>
                  </a:cubicBezTo>
                  <a:cubicBezTo>
                    <a:pt x="406042" y="286777"/>
                    <a:pt x="405988" y="283851"/>
                    <a:pt x="405988" y="280925"/>
                  </a:cubicBezTo>
                  <a:cubicBezTo>
                    <a:pt x="405988" y="249279"/>
                    <a:pt x="406150" y="217633"/>
                    <a:pt x="405934" y="186014"/>
                  </a:cubicBezTo>
                  <a:cubicBezTo>
                    <a:pt x="405825" y="170787"/>
                    <a:pt x="399025" y="156780"/>
                    <a:pt x="377241" y="156942"/>
                  </a:cubicBezTo>
                  <a:cubicBezTo>
                    <a:pt x="311375" y="157430"/>
                    <a:pt x="245483" y="157105"/>
                    <a:pt x="179590" y="157105"/>
                  </a:cubicBezTo>
                  <a:cubicBezTo>
                    <a:pt x="172491" y="157105"/>
                    <a:pt x="172491" y="157105"/>
                    <a:pt x="172491" y="164149"/>
                  </a:cubicBezTo>
                  <a:cubicBezTo>
                    <a:pt x="172491" y="201431"/>
                    <a:pt x="172491" y="238685"/>
                    <a:pt x="172491" y="275967"/>
                  </a:cubicBezTo>
                  <a:cubicBezTo>
                    <a:pt x="172491" y="281494"/>
                    <a:pt x="171597" y="286615"/>
                    <a:pt x="165989" y="289459"/>
                  </a:cubicBezTo>
                  <a:cubicBezTo>
                    <a:pt x="160190" y="292413"/>
                    <a:pt x="154392" y="292494"/>
                    <a:pt x="148648" y="289297"/>
                  </a:cubicBezTo>
                  <a:cubicBezTo>
                    <a:pt x="143392" y="286371"/>
                    <a:pt x="142308" y="281548"/>
                    <a:pt x="142335" y="276021"/>
                  </a:cubicBezTo>
                  <a:cubicBezTo>
                    <a:pt x="142390" y="241991"/>
                    <a:pt x="142363" y="207961"/>
                    <a:pt x="142363" y="173957"/>
                  </a:cubicBezTo>
                  <a:cubicBezTo>
                    <a:pt x="142363" y="172549"/>
                    <a:pt x="142390" y="171140"/>
                    <a:pt x="142227" y="169731"/>
                  </a:cubicBezTo>
                  <a:cubicBezTo>
                    <a:pt x="142146" y="169081"/>
                    <a:pt x="141739" y="168186"/>
                    <a:pt x="141198" y="167888"/>
                  </a:cubicBezTo>
                  <a:cubicBezTo>
                    <a:pt x="137540" y="165829"/>
                    <a:pt x="133557" y="168078"/>
                    <a:pt x="133503" y="172169"/>
                  </a:cubicBezTo>
                  <a:cubicBezTo>
                    <a:pt x="133503" y="173036"/>
                    <a:pt x="133503" y="173903"/>
                    <a:pt x="133503" y="174770"/>
                  </a:cubicBezTo>
                  <a:cubicBezTo>
                    <a:pt x="133503" y="218012"/>
                    <a:pt x="133503" y="261227"/>
                    <a:pt x="133503" y="304470"/>
                  </a:cubicBezTo>
                  <a:cubicBezTo>
                    <a:pt x="133503" y="305770"/>
                    <a:pt x="133611" y="307071"/>
                    <a:pt x="133503" y="308371"/>
                  </a:cubicBezTo>
                  <a:cubicBezTo>
                    <a:pt x="133313" y="310810"/>
                    <a:pt x="134370" y="312462"/>
                    <a:pt x="136673" y="312977"/>
                  </a:cubicBezTo>
                  <a:cubicBezTo>
                    <a:pt x="140981" y="313898"/>
                    <a:pt x="145316" y="315280"/>
                    <a:pt x="149651" y="315280"/>
                  </a:cubicBezTo>
                  <a:cubicBezTo>
                    <a:pt x="187474" y="315497"/>
                    <a:pt x="225270" y="315416"/>
                    <a:pt x="263094" y="315416"/>
                  </a:cubicBezTo>
                  <a:close/>
                  <a:moveTo>
                    <a:pt x="332861" y="94653"/>
                  </a:moveTo>
                  <a:cubicBezTo>
                    <a:pt x="332861" y="104840"/>
                    <a:pt x="333024" y="115028"/>
                    <a:pt x="332780" y="125188"/>
                  </a:cubicBezTo>
                  <a:cubicBezTo>
                    <a:pt x="332698" y="128927"/>
                    <a:pt x="334730" y="128792"/>
                    <a:pt x="337277" y="128819"/>
                  </a:cubicBezTo>
                  <a:cubicBezTo>
                    <a:pt x="339933" y="128846"/>
                    <a:pt x="341748" y="128737"/>
                    <a:pt x="341721" y="125107"/>
                  </a:cubicBezTo>
                  <a:cubicBezTo>
                    <a:pt x="341558" y="104840"/>
                    <a:pt x="341558" y="84601"/>
                    <a:pt x="341721" y="64335"/>
                  </a:cubicBezTo>
                  <a:cubicBezTo>
                    <a:pt x="341748" y="60542"/>
                    <a:pt x="339689" y="60867"/>
                    <a:pt x="337223" y="60813"/>
                  </a:cubicBezTo>
                  <a:cubicBezTo>
                    <a:pt x="334649" y="60758"/>
                    <a:pt x="332698" y="60677"/>
                    <a:pt x="332780" y="64389"/>
                  </a:cubicBezTo>
                  <a:cubicBezTo>
                    <a:pt x="332996" y="74495"/>
                    <a:pt x="332861" y="84574"/>
                    <a:pt x="332861" y="94653"/>
                  </a:cubicBezTo>
                  <a:close/>
                  <a:moveTo>
                    <a:pt x="241202" y="94789"/>
                  </a:moveTo>
                  <a:cubicBezTo>
                    <a:pt x="241202" y="84601"/>
                    <a:pt x="241120" y="74414"/>
                    <a:pt x="241256" y="64254"/>
                  </a:cubicBezTo>
                  <a:cubicBezTo>
                    <a:pt x="241310" y="61138"/>
                    <a:pt x="239847" y="60813"/>
                    <a:pt x="237273" y="60813"/>
                  </a:cubicBezTo>
                  <a:cubicBezTo>
                    <a:pt x="234591" y="60786"/>
                    <a:pt x="233372" y="61355"/>
                    <a:pt x="233399" y="64389"/>
                  </a:cubicBezTo>
                  <a:cubicBezTo>
                    <a:pt x="233507" y="84655"/>
                    <a:pt x="233507" y="104895"/>
                    <a:pt x="233399" y="125161"/>
                  </a:cubicBezTo>
                  <a:cubicBezTo>
                    <a:pt x="233399" y="128033"/>
                    <a:pt x="234455" y="128873"/>
                    <a:pt x="237219" y="128900"/>
                  </a:cubicBezTo>
                  <a:cubicBezTo>
                    <a:pt x="240118" y="128927"/>
                    <a:pt x="241283" y="128060"/>
                    <a:pt x="241256" y="125053"/>
                  </a:cubicBezTo>
                  <a:cubicBezTo>
                    <a:pt x="241120" y="114947"/>
                    <a:pt x="241202" y="104868"/>
                    <a:pt x="241202" y="94789"/>
                  </a:cubicBezTo>
                  <a:close/>
                </a:path>
              </a:pathLst>
            </a:custGeom>
            <a:solidFill>
              <a:srgbClr val="000000"/>
            </a:solidFill>
            <a:ln w="9525"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xmlns="" id="{DCA5F9C5-ED23-4F2C-AAB1-EB7E8737C007}"/>
                </a:ext>
              </a:extLst>
            </p:cNvPr>
            <p:cNvSpPr/>
            <p:nvPr/>
          </p:nvSpPr>
          <p:spPr>
            <a:xfrm>
              <a:off x="9781602" y="3059489"/>
              <a:ext cx="78573" cy="78573"/>
            </a:xfrm>
            <a:custGeom>
              <a:avLst/>
              <a:gdLst>
                <a:gd name="connsiteX0" fmla="*/ 77449 w 78572"/>
                <a:gd name="connsiteY0" fmla="*/ 40182 h 78572"/>
                <a:gd name="connsiteX1" fmla="*/ 39220 w 78572"/>
                <a:gd name="connsiteY1" fmla="*/ 77707 h 78572"/>
                <a:gd name="connsiteX2" fmla="*/ 2046 w 78572"/>
                <a:gd name="connsiteY2" fmla="*/ 39044 h 78572"/>
                <a:gd name="connsiteX3" fmla="*/ 40032 w 78572"/>
                <a:gd name="connsiteY3" fmla="*/ 2034 h 78572"/>
                <a:gd name="connsiteX4" fmla="*/ 77449 w 78572"/>
                <a:gd name="connsiteY4" fmla="*/ 40182 h 7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72" h="78572">
                  <a:moveTo>
                    <a:pt x="77449" y="40182"/>
                  </a:moveTo>
                  <a:cubicBezTo>
                    <a:pt x="77368" y="61370"/>
                    <a:pt x="60624" y="77843"/>
                    <a:pt x="39220" y="77707"/>
                  </a:cubicBezTo>
                  <a:cubicBezTo>
                    <a:pt x="17842" y="77572"/>
                    <a:pt x="1477" y="59338"/>
                    <a:pt x="2046" y="39044"/>
                  </a:cubicBezTo>
                  <a:cubicBezTo>
                    <a:pt x="2615" y="18669"/>
                    <a:pt x="19441" y="1844"/>
                    <a:pt x="40032" y="2034"/>
                  </a:cubicBezTo>
                  <a:cubicBezTo>
                    <a:pt x="60922" y="2196"/>
                    <a:pt x="77531" y="19130"/>
                    <a:pt x="77449" y="40182"/>
                  </a:cubicBezTo>
                  <a:close/>
                </a:path>
              </a:pathLst>
            </a:custGeom>
            <a:solidFill>
              <a:srgbClr val="000000"/>
            </a:solidFill>
            <a:ln w="9525"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xmlns="" id="{AC4A2A39-B4D2-4B59-A78D-B053ED9DE100}"/>
                </a:ext>
              </a:extLst>
            </p:cNvPr>
            <p:cNvSpPr/>
            <p:nvPr/>
          </p:nvSpPr>
          <p:spPr>
            <a:xfrm>
              <a:off x="9980811" y="2951981"/>
              <a:ext cx="78573" cy="78573"/>
            </a:xfrm>
            <a:custGeom>
              <a:avLst/>
              <a:gdLst>
                <a:gd name="connsiteX0" fmla="*/ 40046 w 78572"/>
                <a:gd name="connsiteY0" fmla="*/ 2032 h 78572"/>
                <a:gd name="connsiteX1" fmla="*/ 77652 w 78572"/>
                <a:gd name="connsiteY1" fmla="*/ 40235 h 78572"/>
                <a:gd name="connsiteX2" fmla="*/ 39016 w 78572"/>
                <a:gd name="connsiteY2" fmla="*/ 77462 h 78572"/>
                <a:gd name="connsiteX3" fmla="*/ 2033 w 78572"/>
                <a:gd name="connsiteY3" fmla="*/ 39205 h 78572"/>
                <a:gd name="connsiteX4" fmla="*/ 40046 w 78572"/>
                <a:gd name="connsiteY4" fmla="*/ 2032 h 7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72" h="78572">
                  <a:moveTo>
                    <a:pt x="40046" y="2032"/>
                  </a:moveTo>
                  <a:cubicBezTo>
                    <a:pt x="61206" y="2114"/>
                    <a:pt x="77896" y="18939"/>
                    <a:pt x="77652" y="40235"/>
                  </a:cubicBezTo>
                  <a:cubicBezTo>
                    <a:pt x="77381" y="62913"/>
                    <a:pt x="58117" y="78058"/>
                    <a:pt x="39016" y="77462"/>
                  </a:cubicBezTo>
                  <a:cubicBezTo>
                    <a:pt x="18424" y="76839"/>
                    <a:pt x="1924" y="60230"/>
                    <a:pt x="2033" y="39205"/>
                  </a:cubicBezTo>
                  <a:cubicBezTo>
                    <a:pt x="2114" y="18614"/>
                    <a:pt x="19156" y="1951"/>
                    <a:pt x="40046" y="2032"/>
                  </a:cubicBezTo>
                  <a:close/>
                </a:path>
              </a:pathLst>
            </a:custGeom>
            <a:solidFill>
              <a:srgbClr val="000000"/>
            </a:solidFill>
            <a:ln w="9525" cap="flat">
              <a:noFill/>
              <a:prstDash val="solid"/>
              <a:miter/>
            </a:ln>
          </p:spPr>
          <p:txBody>
            <a:bodyPr rtlCol="0" anchor="ctr"/>
            <a:lstStyle/>
            <a:p>
              <a:endParaRPr lang="de-DE"/>
            </a:p>
          </p:txBody>
        </p:sp>
      </p:grpSp>
      <p:sp>
        <p:nvSpPr>
          <p:cNvPr id="43" name="Grafik 370">
            <a:extLst>
              <a:ext uri="{FF2B5EF4-FFF2-40B4-BE49-F238E27FC236}">
                <a16:creationId xmlns:a16="http://schemas.microsoft.com/office/drawing/2014/main" xmlns="" id="{C611CC73-F6F6-4B64-893C-7A8E7E79581D}"/>
              </a:ext>
            </a:extLst>
          </p:cNvPr>
          <p:cNvSpPr/>
          <p:nvPr/>
        </p:nvSpPr>
        <p:spPr>
          <a:xfrm>
            <a:off x="8123078" y="3097802"/>
            <a:ext cx="419958" cy="295325"/>
          </a:xfrm>
          <a:custGeom>
            <a:avLst/>
            <a:gdLst>
              <a:gd name="connsiteX0" fmla="*/ 333696 w 419957"/>
              <a:gd name="connsiteY0" fmla="*/ 267310 h 295325"/>
              <a:gd name="connsiteX1" fmla="*/ 87140 w 419957"/>
              <a:gd name="connsiteY1" fmla="*/ 267310 h 295325"/>
              <a:gd name="connsiteX2" fmla="*/ 86192 w 419957"/>
              <a:gd name="connsiteY2" fmla="*/ 277308 h 295325"/>
              <a:gd name="connsiteX3" fmla="*/ 65384 w 419957"/>
              <a:gd name="connsiteY3" fmla="*/ 295244 h 295325"/>
              <a:gd name="connsiteX4" fmla="*/ 33277 w 419957"/>
              <a:gd name="connsiteY4" fmla="*/ 294838 h 295325"/>
              <a:gd name="connsiteX5" fmla="*/ 14636 w 419957"/>
              <a:gd name="connsiteY5" fmla="*/ 276901 h 295325"/>
              <a:gd name="connsiteX6" fmla="*/ 13986 w 419957"/>
              <a:gd name="connsiteY6" fmla="*/ 259073 h 295325"/>
              <a:gd name="connsiteX7" fmla="*/ 7348 w 419957"/>
              <a:gd name="connsiteY7" fmla="*/ 239891 h 295325"/>
              <a:gd name="connsiteX8" fmla="*/ 2227 w 419957"/>
              <a:gd name="connsiteY8" fmla="*/ 224447 h 295325"/>
              <a:gd name="connsiteX9" fmla="*/ 2173 w 419957"/>
              <a:gd name="connsiteY9" fmla="*/ 176030 h 295325"/>
              <a:gd name="connsiteX10" fmla="*/ 2038 w 419957"/>
              <a:gd name="connsiteY10" fmla="*/ 153271 h 295325"/>
              <a:gd name="connsiteX11" fmla="*/ 22981 w 419957"/>
              <a:gd name="connsiteY11" fmla="*/ 99896 h 295325"/>
              <a:gd name="connsiteX12" fmla="*/ 62430 w 419957"/>
              <a:gd name="connsiteY12" fmla="*/ 58523 h 295325"/>
              <a:gd name="connsiteX13" fmla="*/ 103993 w 419957"/>
              <a:gd name="connsiteY13" fmla="*/ 16446 h 295325"/>
              <a:gd name="connsiteX14" fmla="*/ 138348 w 419957"/>
              <a:gd name="connsiteY14" fmla="*/ 2140 h 295325"/>
              <a:gd name="connsiteX15" fmla="*/ 262520 w 419957"/>
              <a:gd name="connsiteY15" fmla="*/ 2032 h 295325"/>
              <a:gd name="connsiteX16" fmla="*/ 287528 w 419957"/>
              <a:gd name="connsiteY16" fmla="*/ 2493 h 295325"/>
              <a:gd name="connsiteX17" fmla="*/ 315597 w 419957"/>
              <a:gd name="connsiteY17" fmla="*/ 15200 h 295325"/>
              <a:gd name="connsiteX18" fmla="*/ 401079 w 419957"/>
              <a:gd name="connsiteY18" fmla="*/ 104719 h 295325"/>
              <a:gd name="connsiteX19" fmla="*/ 418555 w 419957"/>
              <a:gd name="connsiteY19" fmla="*/ 151049 h 295325"/>
              <a:gd name="connsiteX20" fmla="*/ 418663 w 419957"/>
              <a:gd name="connsiteY20" fmla="*/ 218649 h 295325"/>
              <a:gd name="connsiteX21" fmla="*/ 410156 w 419957"/>
              <a:gd name="connsiteY21" fmla="*/ 245093 h 295325"/>
              <a:gd name="connsiteX22" fmla="*/ 406498 w 419957"/>
              <a:gd name="connsiteY22" fmla="*/ 257529 h 295325"/>
              <a:gd name="connsiteX23" fmla="*/ 406119 w 419957"/>
              <a:gd name="connsiteY23" fmla="*/ 275384 h 295325"/>
              <a:gd name="connsiteX24" fmla="*/ 385256 w 419957"/>
              <a:gd name="connsiteY24" fmla="*/ 295596 h 295325"/>
              <a:gd name="connsiteX25" fmla="*/ 354721 w 419957"/>
              <a:gd name="connsiteY25" fmla="*/ 295650 h 295325"/>
              <a:gd name="connsiteX26" fmla="*/ 333723 w 419957"/>
              <a:gd name="connsiteY26" fmla="*/ 272295 h 295325"/>
              <a:gd name="connsiteX27" fmla="*/ 333696 w 419957"/>
              <a:gd name="connsiteY27" fmla="*/ 267310 h 295325"/>
              <a:gd name="connsiteX28" fmla="*/ 68066 w 419957"/>
              <a:gd name="connsiteY28" fmla="*/ 85428 h 295325"/>
              <a:gd name="connsiteX29" fmla="*/ 352418 w 419957"/>
              <a:gd name="connsiteY29" fmla="*/ 85428 h 295325"/>
              <a:gd name="connsiteX30" fmla="*/ 347839 w 419957"/>
              <a:gd name="connsiteY30" fmla="*/ 80496 h 295325"/>
              <a:gd name="connsiteX31" fmla="*/ 303215 w 419957"/>
              <a:gd name="connsiteY31" fmla="*/ 34193 h 295325"/>
              <a:gd name="connsiteX32" fmla="*/ 283410 w 419957"/>
              <a:gd name="connsiteY32" fmla="*/ 26010 h 295325"/>
              <a:gd name="connsiteX33" fmla="*/ 257426 w 419957"/>
              <a:gd name="connsiteY33" fmla="*/ 26119 h 295325"/>
              <a:gd name="connsiteX34" fmla="*/ 138483 w 419957"/>
              <a:gd name="connsiteY34" fmla="*/ 25956 h 295325"/>
              <a:gd name="connsiteX35" fmla="*/ 115697 w 419957"/>
              <a:gd name="connsiteY35" fmla="*/ 35737 h 295325"/>
              <a:gd name="connsiteX36" fmla="*/ 81234 w 419957"/>
              <a:gd name="connsiteY36" fmla="*/ 71528 h 295325"/>
              <a:gd name="connsiteX37" fmla="*/ 68066 w 419957"/>
              <a:gd name="connsiteY37" fmla="*/ 85428 h 295325"/>
              <a:gd name="connsiteX38" fmla="*/ 305925 w 419957"/>
              <a:gd name="connsiteY38" fmla="*/ 155547 h 295325"/>
              <a:gd name="connsiteX39" fmla="*/ 114830 w 419957"/>
              <a:gd name="connsiteY39" fmla="*/ 155547 h 295325"/>
              <a:gd name="connsiteX40" fmla="*/ 120276 w 419957"/>
              <a:gd name="connsiteY40" fmla="*/ 182099 h 295325"/>
              <a:gd name="connsiteX41" fmla="*/ 147099 w 419957"/>
              <a:gd name="connsiteY41" fmla="*/ 197705 h 295325"/>
              <a:gd name="connsiteX42" fmla="*/ 166580 w 419957"/>
              <a:gd name="connsiteY42" fmla="*/ 197272 h 295325"/>
              <a:gd name="connsiteX43" fmla="*/ 278018 w 419957"/>
              <a:gd name="connsiteY43" fmla="*/ 197516 h 295325"/>
              <a:gd name="connsiteX44" fmla="*/ 291538 w 419957"/>
              <a:gd name="connsiteY44" fmla="*/ 192937 h 295325"/>
              <a:gd name="connsiteX45" fmla="*/ 305925 w 419957"/>
              <a:gd name="connsiteY45" fmla="*/ 155547 h 295325"/>
              <a:gd name="connsiteX46" fmla="*/ 58150 w 419957"/>
              <a:gd name="connsiteY46" fmla="*/ 172941 h 295325"/>
              <a:gd name="connsiteX47" fmla="*/ 58150 w 419957"/>
              <a:gd name="connsiteY47" fmla="*/ 173700 h 295325"/>
              <a:gd name="connsiteX48" fmla="*/ 68174 w 419957"/>
              <a:gd name="connsiteY48" fmla="*/ 172914 h 295325"/>
              <a:gd name="connsiteX49" fmla="*/ 87438 w 419957"/>
              <a:gd name="connsiteY49" fmla="*/ 170232 h 295325"/>
              <a:gd name="connsiteX50" fmla="*/ 93074 w 419957"/>
              <a:gd name="connsiteY50" fmla="*/ 156062 h 295325"/>
              <a:gd name="connsiteX51" fmla="*/ 91529 w 419957"/>
              <a:gd name="connsiteY51" fmla="*/ 153976 h 295325"/>
              <a:gd name="connsiteX52" fmla="*/ 44304 w 419957"/>
              <a:gd name="connsiteY52" fmla="*/ 122763 h 295325"/>
              <a:gd name="connsiteX53" fmla="*/ 31435 w 419957"/>
              <a:gd name="connsiteY53" fmla="*/ 124145 h 295325"/>
              <a:gd name="connsiteX54" fmla="*/ 17861 w 419957"/>
              <a:gd name="connsiteY54" fmla="*/ 151645 h 295325"/>
              <a:gd name="connsiteX55" fmla="*/ 41595 w 419957"/>
              <a:gd name="connsiteY55" fmla="*/ 172914 h 295325"/>
              <a:gd name="connsiteX56" fmla="*/ 58150 w 419957"/>
              <a:gd name="connsiteY56" fmla="*/ 172941 h 295325"/>
              <a:gd name="connsiteX57" fmla="*/ 376938 w 419957"/>
              <a:gd name="connsiteY57" fmla="*/ 173808 h 295325"/>
              <a:gd name="connsiteX58" fmla="*/ 384904 w 419957"/>
              <a:gd name="connsiteY58" fmla="*/ 172454 h 295325"/>
              <a:gd name="connsiteX59" fmla="*/ 396067 w 419957"/>
              <a:gd name="connsiteY59" fmla="*/ 129591 h 295325"/>
              <a:gd name="connsiteX60" fmla="*/ 372468 w 419957"/>
              <a:gd name="connsiteY60" fmla="*/ 123603 h 295325"/>
              <a:gd name="connsiteX61" fmla="*/ 331366 w 419957"/>
              <a:gd name="connsiteY61" fmla="*/ 151429 h 295325"/>
              <a:gd name="connsiteX62" fmla="*/ 325947 w 419957"/>
              <a:gd name="connsiteY62" fmla="*/ 159394 h 295325"/>
              <a:gd name="connsiteX63" fmla="*/ 329307 w 419957"/>
              <a:gd name="connsiteY63" fmla="*/ 168661 h 295325"/>
              <a:gd name="connsiteX64" fmla="*/ 337002 w 419957"/>
              <a:gd name="connsiteY64" fmla="*/ 170909 h 295325"/>
              <a:gd name="connsiteX65" fmla="*/ 376938 w 419957"/>
              <a:gd name="connsiteY65" fmla="*/ 173808 h 2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19957" h="295325">
                <a:moveTo>
                  <a:pt x="333696" y="267310"/>
                </a:moveTo>
                <a:cubicBezTo>
                  <a:pt x="251411" y="267310"/>
                  <a:pt x="169316" y="267310"/>
                  <a:pt x="87140" y="267310"/>
                </a:cubicBezTo>
                <a:cubicBezTo>
                  <a:pt x="86842" y="270697"/>
                  <a:pt x="86815" y="274056"/>
                  <a:pt x="86192" y="277308"/>
                </a:cubicBezTo>
                <a:cubicBezTo>
                  <a:pt x="84106" y="288660"/>
                  <a:pt x="76790" y="295081"/>
                  <a:pt x="65384" y="295244"/>
                </a:cubicBezTo>
                <a:cubicBezTo>
                  <a:pt x="54682" y="295407"/>
                  <a:pt x="43952" y="295515"/>
                  <a:pt x="33277" y="294838"/>
                </a:cubicBezTo>
                <a:cubicBezTo>
                  <a:pt x="22927" y="294160"/>
                  <a:pt x="16018" y="287305"/>
                  <a:pt x="14636" y="276901"/>
                </a:cubicBezTo>
                <a:cubicBezTo>
                  <a:pt x="13851" y="271022"/>
                  <a:pt x="14013" y="265034"/>
                  <a:pt x="13986" y="259073"/>
                </a:cubicBezTo>
                <a:cubicBezTo>
                  <a:pt x="13959" y="251893"/>
                  <a:pt x="12117" y="245472"/>
                  <a:pt x="7348" y="239891"/>
                </a:cubicBezTo>
                <a:cubicBezTo>
                  <a:pt x="3609" y="235529"/>
                  <a:pt x="2282" y="230056"/>
                  <a:pt x="2227" y="224447"/>
                </a:cubicBezTo>
                <a:cubicBezTo>
                  <a:pt x="2092" y="208299"/>
                  <a:pt x="2200" y="192178"/>
                  <a:pt x="2173" y="176030"/>
                </a:cubicBezTo>
                <a:cubicBezTo>
                  <a:pt x="2173" y="168444"/>
                  <a:pt x="2146" y="160857"/>
                  <a:pt x="2038" y="153271"/>
                </a:cubicBezTo>
                <a:cubicBezTo>
                  <a:pt x="1794" y="132625"/>
                  <a:pt x="9407" y="114933"/>
                  <a:pt x="22981" y="99896"/>
                </a:cubicBezTo>
                <a:cubicBezTo>
                  <a:pt x="35743" y="85753"/>
                  <a:pt x="49154" y="72179"/>
                  <a:pt x="62430" y="58523"/>
                </a:cubicBezTo>
                <a:cubicBezTo>
                  <a:pt x="76167" y="44380"/>
                  <a:pt x="90093" y="30427"/>
                  <a:pt x="103993" y="16446"/>
                </a:cubicBezTo>
                <a:cubicBezTo>
                  <a:pt x="113449" y="6936"/>
                  <a:pt x="124774" y="2113"/>
                  <a:pt x="138348" y="2140"/>
                </a:cubicBezTo>
                <a:cubicBezTo>
                  <a:pt x="179721" y="2222"/>
                  <a:pt x="221120" y="2059"/>
                  <a:pt x="262520" y="2032"/>
                </a:cubicBezTo>
                <a:cubicBezTo>
                  <a:pt x="270865" y="2032"/>
                  <a:pt x="279210" y="2086"/>
                  <a:pt x="287528" y="2493"/>
                </a:cubicBezTo>
                <a:cubicBezTo>
                  <a:pt x="298501" y="3035"/>
                  <a:pt x="308092" y="7451"/>
                  <a:pt x="315597" y="15200"/>
                </a:cubicBezTo>
                <a:cubicBezTo>
                  <a:pt x="344317" y="44814"/>
                  <a:pt x="373037" y="74427"/>
                  <a:pt x="401079" y="104719"/>
                </a:cubicBezTo>
                <a:cubicBezTo>
                  <a:pt x="412865" y="117453"/>
                  <a:pt x="418663" y="133276"/>
                  <a:pt x="418555" y="151049"/>
                </a:cubicBezTo>
                <a:cubicBezTo>
                  <a:pt x="418392" y="173592"/>
                  <a:pt x="418528" y="196107"/>
                  <a:pt x="418663" y="218649"/>
                </a:cubicBezTo>
                <a:cubicBezTo>
                  <a:pt x="418717" y="228430"/>
                  <a:pt x="415683" y="237209"/>
                  <a:pt x="410156" y="245093"/>
                </a:cubicBezTo>
                <a:cubicBezTo>
                  <a:pt x="407446" y="248940"/>
                  <a:pt x="406390" y="252923"/>
                  <a:pt x="406498" y="257529"/>
                </a:cubicBezTo>
                <a:cubicBezTo>
                  <a:pt x="406633" y="263463"/>
                  <a:pt x="406660" y="269478"/>
                  <a:pt x="406119" y="275384"/>
                </a:cubicBezTo>
                <a:cubicBezTo>
                  <a:pt x="405062" y="286845"/>
                  <a:pt x="396717" y="295081"/>
                  <a:pt x="385256" y="295596"/>
                </a:cubicBezTo>
                <a:cubicBezTo>
                  <a:pt x="375096" y="296057"/>
                  <a:pt x="364881" y="296084"/>
                  <a:pt x="354721" y="295650"/>
                </a:cubicBezTo>
                <a:cubicBezTo>
                  <a:pt x="342719" y="295136"/>
                  <a:pt x="333290" y="284244"/>
                  <a:pt x="333723" y="272295"/>
                </a:cubicBezTo>
                <a:cubicBezTo>
                  <a:pt x="333750" y="270724"/>
                  <a:pt x="333696" y="269125"/>
                  <a:pt x="333696" y="267310"/>
                </a:cubicBezTo>
                <a:close/>
                <a:moveTo>
                  <a:pt x="68066" y="85428"/>
                </a:moveTo>
                <a:cubicBezTo>
                  <a:pt x="163275" y="85428"/>
                  <a:pt x="257535" y="85428"/>
                  <a:pt x="352418" y="85428"/>
                </a:cubicBezTo>
                <a:cubicBezTo>
                  <a:pt x="350603" y="83477"/>
                  <a:pt x="349248" y="81960"/>
                  <a:pt x="347839" y="80496"/>
                </a:cubicBezTo>
                <a:cubicBezTo>
                  <a:pt x="332965" y="65053"/>
                  <a:pt x="318144" y="49555"/>
                  <a:pt x="303215" y="34193"/>
                </a:cubicBezTo>
                <a:cubicBezTo>
                  <a:pt x="297851" y="28666"/>
                  <a:pt x="291294" y="25848"/>
                  <a:pt x="283410" y="26010"/>
                </a:cubicBezTo>
                <a:cubicBezTo>
                  <a:pt x="274739" y="26200"/>
                  <a:pt x="266069" y="26146"/>
                  <a:pt x="257426" y="26119"/>
                </a:cubicBezTo>
                <a:cubicBezTo>
                  <a:pt x="217788" y="26092"/>
                  <a:pt x="178122" y="26173"/>
                  <a:pt x="138483" y="25956"/>
                </a:cubicBezTo>
                <a:cubicBezTo>
                  <a:pt x="129244" y="25902"/>
                  <a:pt x="121902" y="29262"/>
                  <a:pt x="115697" y="35737"/>
                </a:cubicBezTo>
                <a:cubicBezTo>
                  <a:pt x="104209" y="47686"/>
                  <a:pt x="92694" y="59580"/>
                  <a:pt x="81234" y="71528"/>
                </a:cubicBezTo>
                <a:cubicBezTo>
                  <a:pt x="76953" y="75945"/>
                  <a:pt x="72780" y="80442"/>
                  <a:pt x="68066" y="85428"/>
                </a:cubicBezTo>
                <a:close/>
                <a:moveTo>
                  <a:pt x="305925" y="155547"/>
                </a:moveTo>
                <a:cubicBezTo>
                  <a:pt x="241956" y="155547"/>
                  <a:pt x="178447" y="155547"/>
                  <a:pt x="114830" y="155547"/>
                </a:cubicBezTo>
                <a:cubicBezTo>
                  <a:pt x="114180" y="165111"/>
                  <a:pt x="115887" y="173863"/>
                  <a:pt x="120276" y="182099"/>
                </a:cubicBezTo>
                <a:cubicBezTo>
                  <a:pt x="126020" y="192856"/>
                  <a:pt x="134582" y="198518"/>
                  <a:pt x="147099" y="197705"/>
                </a:cubicBezTo>
                <a:cubicBezTo>
                  <a:pt x="153575" y="197299"/>
                  <a:pt x="160077" y="197272"/>
                  <a:pt x="166580" y="197272"/>
                </a:cubicBezTo>
                <a:cubicBezTo>
                  <a:pt x="203726" y="197326"/>
                  <a:pt x="240872" y="197434"/>
                  <a:pt x="278018" y="197516"/>
                </a:cubicBezTo>
                <a:cubicBezTo>
                  <a:pt x="283030" y="197516"/>
                  <a:pt x="287663" y="196351"/>
                  <a:pt x="291538" y="192937"/>
                </a:cubicBezTo>
                <a:cubicBezTo>
                  <a:pt x="302809" y="183075"/>
                  <a:pt x="305898" y="170069"/>
                  <a:pt x="305925" y="155547"/>
                </a:cubicBezTo>
                <a:close/>
                <a:moveTo>
                  <a:pt x="58150" y="172941"/>
                </a:moveTo>
                <a:cubicBezTo>
                  <a:pt x="58150" y="173185"/>
                  <a:pt x="58150" y="173429"/>
                  <a:pt x="58150" y="173700"/>
                </a:cubicBezTo>
                <a:cubicBezTo>
                  <a:pt x="61482" y="173456"/>
                  <a:pt x="64842" y="173321"/>
                  <a:pt x="68174" y="172914"/>
                </a:cubicBezTo>
                <a:cubicBezTo>
                  <a:pt x="74596" y="172129"/>
                  <a:pt x="81098" y="171533"/>
                  <a:pt x="87438" y="170232"/>
                </a:cubicBezTo>
                <a:cubicBezTo>
                  <a:pt x="95160" y="168633"/>
                  <a:pt x="97382" y="162619"/>
                  <a:pt x="93074" y="156062"/>
                </a:cubicBezTo>
                <a:cubicBezTo>
                  <a:pt x="92613" y="155330"/>
                  <a:pt x="92098" y="154626"/>
                  <a:pt x="91529" y="153976"/>
                </a:cubicBezTo>
                <a:cubicBezTo>
                  <a:pt x="78877" y="138884"/>
                  <a:pt x="63054" y="128588"/>
                  <a:pt x="44304" y="122763"/>
                </a:cubicBezTo>
                <a:cubicBezTo>
                  <a:pt x="39888" y="121381"/>
                  <a:pt x="35553" y="121896"/>
                  <a:pt x="31435" y="124145"/>
                </a:cubicBezTo>
                <a:cubicBezTo>
                  <a:pt x="21329" y="129699"/>
                  <a:pt x="16100" y="140293"/>
                  <a:pt x="17861" y="151645"/>
                </a:cubicBezTo>
                <a:cubicBezTo>
                  <a:pt x="19920" y="164813"/>
                  <a:pt x="28427" y="172508"/>
                  <a:pt x="41595" y="172914"/>
                </a:cubicBezTo>
                <a:cubicBezTo>
                  <a:pt x="47122" y="173104"/>
                  <a:pt x="52649" y="172941"/>
                  <a:pt x="58150" y="172941"/>
                </a:cubicBezTo>
                <a:close/>
                <a:moveTo>
                  <a:pt x="376938" y="173808"/>
                </a:moveTo>
                <a:cubicBezTo>
                  <a:pt x="379404" y="173402"/>
                  <a:pt x="382249" y="173239"/>
                  <a:pt x="384904" y="172454"/>
                </a:cubicBezTo>
                <a:cubicBezTo>
                  <a:pt x="402921" y="167035"/>
                  <a:pt x="408801" y="144357"/>
                  <a:pt x="396067" y="129591"/>
                </a:cubicBezTo>
                <a:cubicBezTo>
                  <a:pt x="390187" y="122763"/>
                  <a:pt x="380786" y="120379"/>
                  <a:pt x="372468" y="123603"/>
                </a:cubicBezTo>
                <a:cubicBezTo>
                  <a:pt x="356672" y="129781"/>
                  <a:pt x="343071" y="139263"/>
                  <a:pt x="331366" y="151429"/>
                </a:cubicBezTo>
                <a:cubicBezTo>
                  <a:pt x="329171" y="153732"/>
                  <a:pt x="327302" y="156522"/>
                  <a:pt x="325947" y="159394"/>
                </a:cubicBezTo>
                <a:cubicBezTo>
                  <a:pt x="324132" y="163323"/>
                  <a:pt x="325460" y="166764"/>
                  <a:pt x="329307" y="168661"/>
                </a:cubicBezTo>
                <a:cubicBezTo>
                  <a:pt x="331691" y="169826"/>
                  <a:pt x="334374" y="170693"/>
                  <a:pt x="337002" y="170909"/>
                </a:cubicBezTo>
                <a:cubicBezTo>
                  <a:pt x="350196" y="172020"/>
                  <a:pt x="363391" y="172860"/>
                  <a:pt x="376938" y="173808"/>
                </a:cubicBezTo>
                <a:close/>
              </a:path>
            </a:pathLst>
          </a:custGeom>
          <a:solidFill>
            <a:srgbClr val="000000"/>
          </a:solidFill>
          <a:ln w="9525" cap="flat">
            <a:noFill/>
            <a:prstDash val="solid"/>
            <a:miter/>
          </a:ln>
        </p:spPr>
        <p:txBody>
          <a:bodyPr rtlCol="0" anchor="ctr"/>
          <a:lstStyle/>
          <a:p>
            <a:endParaRPr lang="de-DE"/>
          </a:p>
        </p:txBody>
      </p:sp>
      <p:grpSp>
        <p:nvGrpSpPr>
          <p:cNvPr id="44" name="Grafik 372">
            <a:extLst>
              <a:ext uri="{FF2B5EF4-FFF2-40B4-BE49-F238E27FC236}">
                <a16:creationId xmlns:a16="http://schemas.microsoft.com/office/drawing/2014/main" xmlns="" id="{D81F8B55-7907-473A-8F52-D0FC0308350D}"/>
              </a:ext>
            </a:extLst>
          </p:cNvPr>
          <p:cNvGrpSpPr/>
          <p:nvPr/>
        </p:nvGrpSpPr>
        <p:grpSpPr>
          <a:xfrm>
            <a:off x="6548135" y="2853928"/>
            <a:ext cx="766762" cy="766762"/>
            <a:chOff x="6774558" y="2853928"/>
            <a:chExt cx="766762" cy="766762"/>
          </a:xfrm>
        </p:grpSpPr>
        <p:sp>
          <p:nvSpPr>
            <p:cNvPr id="45" name="Freihandform: Form 44">
              <a:extLst>
                <a:ext uri="{FF2B5EF4-FFF2-40B4-BE49-F238E27FC236}">
                  <a16:creationId xmlns:a16="http://schemas.microsoft.com/office/drawing/2014/main" xmlns="" id="{C8AE9575-BC61-4048-836E-57ABE660AD25}"/>
                </a:ext>
              </a:extLst>
            </p:cNvPr>
            <p:cNvSpPr/>
            <p:nvPr/>
          </p:nvSpPr>
          <p:spPr>
            <a:xfrm>
              <a:off x="7044855" y="3048187"/>
              <a:ext cx="281778" cy="292616"/>
            </a:xfrm>
            <a:custGeom>
              <a:avLst/>
              <a:gdLst>
                <a:gd name="connsiteX0" fmla="*/ 141153 w 281778"/>
                <a:gd name="connsiteY0" fmla="*/ 291348 h 292615"/>
                <a:gd name="connsiteX1" fmla="*/ 109643 w 281778"/>
                <a:gd name="connsiteY1" fmla="*/ 291375 h 292615"/>
                <a:gd name="connsiteX2" fmla="*/ 75179 w 281778"/>
                <a:gd name="connsiteY2" fmla="*/ 268589 h 292615"/>
                <a:gd name="connsiteX3" fmla="*/ 57026 w 281778"/>
                <a:gd name="connsiteY3" fmla="*/ 251655 h 292615"/>
                <a:gd name="connsiteX4" fmla="*/ 9422 w 281778"/>
                <a:gd name="connsiteY4" fmla="*/ 95729 h 292615"/>
                <a:gd name="connsiteX5" fmla="*/ 139284 w 281778"/>
                <a:gd name="connsiteY5" fmla="*/ 2038 h 292615"/>
                <a:gd name="connsiteX6" fmla="*/ 272370 w 281778"/>
                <a:gd name="connsiteY6" fmla="*/ 96081 h 292615"/>
                <a:gd name="connsiteX7" fmla="*/ 223492 w 281778"/>
                <a:gd name="connsiteY7" fmla="*/ 252875 h 292615"/>
                <a:gd name="connsiteX8" fmla="*/ 203686 w 281778"/>
                <a:gd name="connsiteY8" fmla="*/ 279779 h 292615"/>
                <a:gd name="connsiteX9" fmla="*/ 187484 w 281778"/>
                <a:gd name="connsiteY9" fmla="*/ 290644 h 292615"/>
                <a:gd name="connsiteX10" fmla="*/ 141180 w 281778"/>
                <a:gd name="connsiteY10" fmla="*/ 291159 h 292615"/>
                <a:gd name="connsiteX11" fmla="*/ 141153 w 281778"/>
                <a:gd name="connsiteY11" fmla="*/ 291348 h 292615"/>
                <a:gd name="connsiteX12" fmla="*/ 140882 w 281778"/>
                <a:gd name="connsiteY12" fmla="*/ 269294 h 292615"/>
                <a:gd name="connsiteX13" fmla="*/ 192036 w 281778"/>
                <a:gd name="connsiteY13" fmla="*/ 249298 h 292615"/>
                <a:gd name="connsiteX14" fmla="*/ 202359 w 281778"/>
                <a:gd name="connsiteY14" fmla="*/ 241820 h 292615"/>
                <a:gd name="connsiteX15" fmla="*/ 250938 w 281778"/>
                <a:gd name="connsiteY15" fmla="*/ 98005 h 292615"/>
                <a:gd name="connsiteX16" fmla="*/ 115441 w 281778"/>
                <a:gd name="connsiteY16" fmla="*/ 25989 h 292615"/>
                <a:gd name="connsiteX17" fmla="*/ 25868 w 281778"/>
                <a:gd name="connsiteY17" fmla="*/ 115047 h 292615"/>
                <a:gd name="connsiteX18" fmla="*/ 77265 w 281778"/>
                <a:gd name="connsiteY18" fmla="*/ 240764 h 292615"/>
                <a:gd name="connsiteX19" fmla="*/ 96611 w 281778"/>
                <a:gd name="connsiteY19" fmla="*/ 257183 h 292615"/>
                <a:gd name="connsiteX20" fmla="*/ 116877 w 281778"/>
                <a:gd name="connsiteY20" fmla="*/ 268806 h 292615"/>
                <a:gd name="connsiteX21" fmla="*/ 140882 w 281778"/>
                <a:gd name="connsiteY21" fmla="*/ 269294 h 2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778" h="292615">
                  <a:moveTo>
                    <a:pt x="141153" y="291348"/>
                  </a:moveTo>
                  <a:cubicBezTo>
                    <a:pt x="130641" y="291348"/>
                    <a:pt x="120128" y="291186"/>
                    <a:pt x="109643" y="291375"/>
                  </a:cubicBezTo>
                  <a:cubicBezTo>
                    <a:pt x="92980" y="291673"/>
                    <a:pt x="77184" y="292649"/>
                    <a:pt x="75179" y="268589"/>
                  </a:cubicBezTo>
                  <a:cubicBezTo>
                    <a:pt x="74664" y="262466"/>
                    <a:pt x="63746" y="256776"/>
                    <a:pt x="57026" y="251655"/>
                  </a:cubicBezTo>
                  <a:cubicBezTo>
                    <a:pt x="9124" y="215133"/>
                    <a:pt x="-9734" y="153683"/>
                    <a:pt x="9422" y="95729"/>
                  </a:cubicBezTo>
                  <a:cubicBezTo>
                    <a:pt x="27331" y="41541"/>
                    <a:pt x="81330" y="2580"/>
                    <a:pt x="139284" y="2038"/>
                  </a:cubicBezTo>
                  <a:cubicBezTo>
                    <a:pt x="199541" y="1496"/>
                    <a:pt x="253160" y="39373"/>
                    <a:pt x="272370" y="96081"/>
                  </a:cubicBezTo>
                  <a:cubicBezTo>
                    <a:pt x="292149" y="154442"/>
                    <a:pt x="273020" y="216379"/>
                    <a:pt x="223492" y="252875"/>
                  </a:cubicBezTo>
                  <a:cubicBezTo>
                    <a:pt x="213928" y="259919"/>
                    <a:pt x="204906" y="265826"/>
                    <a:pt x="203686" y="279779"/>
                  </a:cubicBezTo>
                  <a:cubicBezTo>
                    <a:pt x="203307" y="284006"/>
                    <a:pt x="193445" y="290021"/>
                    <a:pt x="187484" y="290644"/>
                  </a:cubicBezTo>
                  <a:cubicBezTo>
                    <a:pt x="172203" y="292188"/>
                    <a:pt x="156651" y="291159"/>
                    <a:pt x="141180" y="291159"/>
                  </a:cubicBezTo>
                  <a:cubicBezTo>
                    <a:pt x="141153" y="291240"/>
                    <a:pt x="141153" y="291294"/>
                    <a:pt x="141153" y="291348"/>
                  </a:cubicBezTo>
                  <a:close/>
                  <a:moveTo>
                    <a:pt x="140882" y="269294"/>
                  </a:moveTo>
                  <a:cubicBezTo>
                    <a:pt x="160146" y="268481"/>
                    <a:pt x="182445" y="275850"/>
                    <a:pt x="192036" y="249298"/>
                  </a:cubicBezTo>
                  <a:cubicBezTo>
                    <a:pt x="193228" y="245993"/>
                    <a:pt x="198728" y="244123"/>
                    <a:pt x="202359" y="241820"/>
                  </a:cubicBezTo>
                  <a:cubicBezTo>
                    <a:pt x="252076" y="210283"/>
                    <a:pt x="272397" y="150161"/>
                    <a:pt x="250938" y="98005"/>
                  </a:cubicBezTo>
                  <a:cubicBezTo>
                    <a:pt x="228613" y="43763"/>
                    <a:pt x="172989" y="14203"/>
                    <a:pt x="115441" y="25989"/>
                  </a:cubicBezTo>
                  <a:cubicBezTo>
                    <a:pt x="71576" y="34984"/>
                    <a:pt x="34674" y="71670"/>
                    <a:pt x="25868" y="115047"/>
                  </a:cubicBezTo>
                  <a:cubicBezTo>
                    <a:pt x="15708" y="165063"/>
                    <a:pt x="35080" y="211963"/>
                    <a:pt x="77265" y="240764"/>
                  </a:cubicBezTo>
                  <a:cubicBezTo>
                    <a:pt x="84229" y="245505"/>
                    <a:pt x="89810" y="252224"/>
                    <a:pt x="96611" y="257183"/>
                  </a:cubicBezTo>
                  <a:cubicBezTo>
                    <a:pt x="102924" y="261789"/>
                    <a:pt x="109589" y="266855"/>
                    <a:pt x="116877" y="268806"/>
                  </a:cubicBezTo>
                  <a:cubicBezTo>
                    <a:pt x="124409" y="270811"/>
                    <a:pt x="132835" y="269267"/>
                    <a:pt x="140882" y="269294"/>
                  </a:cubicBezTo>
                  <a:close/>
                </a:path>
              </a:pathLst>
            </a:custGeom>
            <a:solidFill>
              <a:srgbClr val="000000"/>
            </a:solidFill>
            <a:ln w="9525"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xmlns="" id="{88AC00F8-DC54-4EA5-A1AD-2FF1E5B12086}"/>
                </a:ext>
              </a:extLst>
            </p:cNvPr>
            <p:cNvSpPr/>
            <p:nvPr/>
          </p:nvSpPr>
          <p:spPr>
            <a:xfrm>
              <a:off x="7119628" y="3382811"/>
              <a:ext cx="130052" cy="21675"/>
            </a:xfrm>
            <a:custGeom>
              <a:avLst/>
              <a:gdLst>
                <a:gd name="connsiteX0" fmla="*/ 64863 w 130051"/>
                <a:gd name="connsiteY0" fmla="*/ 19826 h 21675"/>
                <a:gd name="connsiteX1" fmla="*/ 15064 w 130051"/>
                <a:gd name="connsiteY1" fmla="*/ 19474 h 21675"/>
                <a:gd name="connsiteX2" fmla="*/ 2032 w 130051"/>
                <a:gd name="connsiteY2" fmla="*/ 12132 h 21675"/>
                <a:gd name="connsiteX3" fmla="*/ 14956 w 130051"/>
                <a:gd name="connsiteY3" fmla="*/ 2622 h 21675"/>
                <a:gd name="connsiteX4" fmla="*/ 118266 w 130051"/>
                <a:gd name="connsiteY4" fmla="*/ 2540 h 21675"/>
                <a:gd name="connsiteX5" fmla="*/ 130621 w 130051"/>
                <a:gd name="connsiteY5" fmla="*/ 10885 h 21675"/>
                <a:gd name="connsiteX6" fmla="*/ 118374 w 130051"/>
                <a:gd name="connsiteY6" fmla="*/ 19257 h 21675"/>
                <a:gd name="connsiteX7" fmla="*/ 64890 w 130051"/>
                <a:gd name="connsiteY7" fmla="*/ 19664 h 21675"/>
                <a:gd name="connsiteX8" fmla="*/ 64863 w 130051"/>
                <a:gd name="connsiteY8" fmla="*/ 19826 h 2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051" h="21675">
                  <a:moveTo>
                    <a:pt x="64863" y="19826"/>
                  </a:moveTo>
                  <a:cubicBezTo>
                    <a:pt x="48255" y="19826"/>
                    <a:pt x="31619" y="20368"/>
                    <a:pt x="15064" y="19474"/>
                  </a:cubicBezTo>
                  <a:cubicBezTo>
                    <a:pt x="10594" y="19230"/>
                    <a:pt x="6367" y="14706"/>
                    <a:pt x="2032" y="12132"/>
                  </a:cubicBezTo>
                  <a:cubicBezTo>
                    <a:pt x="6340" y="8826"/>
                    <a:pt x="10567" y="2730"/>
                    <a:pt x="14956" y="2622"/>
                  </a:cubicBezTo>
                  <a:cubicBezTo>
                    <a:pt x="49392" y="1836"/>
                    <a:pt x="83829" y="1863"/>
                    <a:pt x="118266" y="2540"/>
                  </a:cubicBezTo>
                  <a:cubicBezTo>
                    <a:pt x="122438" y="2622"/>
                    <a:pt x="126502" y="7959"/>
                    <a:pt x="130621" y="10885"/>
                  </a:cubicBezTo>
                  <a:cubicBezTo>
                    <a:pt x="126556" y="13811"/>
                    <a:pt x="122601" y="19013"/>
                    <a:pt x="118374" y="19257"/>
                  </a:cubicBezTo>
                  <a:cubicBezTo>
                    <a:pt x="100573" y="20206"/>
                    <a:pt x="82718" y="19664"/>
                    <a:pt x="64890" y="19664"/>
                  </a:cubicBezTo>
                  <a:cubicBezTo>
                    <a:pt x="64863" y="19691"/>
                    <a:pt x="64863" y="19745"/>
                    <a:pt x="64863" y="19826"/>
                  </a:cubicBezTo>
                  <a:close/>
                </a:path>
              </a:pathLst>
            </a:custGeom>
            <a:solidFill>
              <a:srgbClr val="000000"/>
            </a:solidFill>
            <a:ln w="9525"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xmlns="" id="{5CF15BC2-A9F1-4F2E-94EB-9C0B9A987EF7}"/>
                </a:ext>
              </a:extLst>
            </p:cNvPr>
            <p:cNvSpPr/>
            <p:nvPr/>
          </p:nvSpPr>
          <p:spPr>
            <a:xfrm>
              <a:off x="7119276" y="3341297"/>
              <a:ext cx="130052" cy="18966"/>
            </a:xfrm>
            <a:custGeom>
              <a:avLst/>
              <a:gdLst>
                <a:gd name="connsiteX0" fmla="*/ 67085 w 130051"/>
                <a:gd name="connsiteY0" fmla="*/ 2329 h 18965"/>
                <a:gd name="connsiteX1" fmla="*/ 118699 w 130051"/>
                <a:gd name="connsiteY1" fmla="*/ 2735 h 18965"/>
                <a:gd name="connsiteX2" fmla="*/ 130620 w 130051"/>
                <a:gd name="connsiteY2" fmla="*/ 11053 h 18965"/>
                <a:gd name="connsiteX3" fmla="*/ 118862 w 130051"/>
                <a:gd name="connsiteY3" fmla="*/ 17501 h 18965"/>
                <a:gd name="connsiteX4" fmla="*/ 13872 w 130051"/>
                <a:gd name="connsiteY4" fmla="*/ 17258 h 18965"/>
                <a:gd name="connsiteX5" fmla="*/ 2032 w 130051"/>
                <a:gd name="connsiteY5" fmla="*/ 9102 h 18965"/>
                <a:gd name="connsiteX6" fmla="*/ 15471 w 130051"/>
                <a:gd name="connsiteY6" fmla="*/ 2491 h 18965"/>
                <a:gd name="connsiteX7" fmla="*/ 67085 w 130051"/>
                <a:gd name="connsiteY7" fmla="*/ 2166 h 18965"/>
                <a:gd name="connsiteX8" fmla="*/ 67085 w 130051"/>
                <a:gd name="connsiteY8" fmla="*/ 2329 h 1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051" h="18965">
                  <a:moveTo>
                    <a:pt x="67085" y="2329"/>
                  </a:moveTo>
                  <a:cubicBezTo>
                    <a:pt x="84290" y="2329"/>
                    <a:pt x="101549" y="1787"/>
                    <a:pt x="118699" y="2735"/>
                  </a:cubicBezTo>
                  <a:cubicBezTo>
                    <a:pt x="122817" y="2952"/>
                    <a:pt x="126665" y="8154"/>
                    <a:pt x="130620" y="11053"/>
                  </a:cubicBezTo>
                  <a:cubicBezTo>
                    <a:pt x="126692" y="13302"/>
                    <a:pt x="122790" y="17447"/>
                    <a:pt x="118862" y="17501"/>
                  </a:cubicBezTo>
                  <a:cubicBezTo>
                    <a:pt x="83856" y="17962"/>
                    <a:pt x="48851" y="17962"/>
                    <a:pt x="13872" y="17258"/>
                  </a:cubicBezTo>
                  <a:cubicBezTo>
                    <a:pt x="9862" y="17176"/>
                    <a:pt x="5988" y="11947"/>
                    <a:pt x="2032" y="9102"/>
                  </a:cubicBezTo>
                  <a:cubicBezTo>
                    <a:pt x="6503" y="6799"/>
                    <a:pt x="10892" y="2708"/>
                    <a:pt x="15471" y="2491"/>
                  </a:cubicBezTo>
                  <a:cubicBezTo>
                    <a:pt x="32648" y="1706"/>
                    <a:pt x="49880" y="2166"/>
                    <a:pt x="67085" y="2166"/>
                  </a:cubicBezTo>
                  <a:cubicBezTo>
                    <a:pt x="67085" y="2220"/>
                    <a:pt x="67085" y="2275"/>
                    <a:pt x="67085" y="2329"/>
                  </a:cubicBezTo>
                  <a:close/>
                </a:path>
              </a:pathLst>
            </a:custGeom>
            <a:solidFill>
              <a:srgbClr val="000000"/>
            </a:solidFill>
            <a:ln w="9525"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xmlns="" id="{129273F1-B85E-4039-962D-E0F13BB3D3EF}"/>
                </a:ext>
              </a:extLst>
            </p:cNvPr>
            <p:cNvSpPr/>
            <p:nvPr/>
          </p:nvSpPr>
          <p:spPr>
            <a:xfrm>
              <a:off x="7119411" y="3363225"/>
              <a:ext cx="130052" cy="18966"/>
            </a:xfrm>
            <a:custGeom>
              <a:avLst/>
              <a:gdLst>
                <a:gd name="connsiteX0" fmla="*/ 63671 w 130051"/>
                <a:gd name="connsiteY0" fmla="*/ 17303 h 18965"/>
                <a:gd name="connsiteX1" fmla="*/ 13737 w 130051"/>
                <a:gd name="connsiteY1" fmla="*/ 17005 h 18965"/>
                <a:gd name="connsiteX2" fmla="*/ 2032 w 130051"/>
                <a:gd name="connsiteY2" fmla="*/ 10584 h 18965"/>
                <a:gd name="connsiteX3" fmla="*/ 13926 w 130051"/>
                <a:gd name="connsiteY3" fmla="*/ 2483 h 18965"/>
                <a:gd name="connsiteX4" fmla="*/ 119376 w 130051"/>
                <a:gd name="connsiteY4" fmla="*/ 2455 h 18965"/>
                <a:gd name="connsiteX5" fmla="*/ 130214 w 130051"/>
                <a:gd name="connsiteY5" fmla="*/ 9527 h 18965"/>
                <a:gd name="connsiteX6" fmla="*/ 119160 w 130051"/>
                <a:gd name="connsiteY6" fmla="*/ 16815 h 18965"/>
                <a:gd name="connsiteX7" fmla="*/ 63671 w 130051"/>
                <a:gd name="connsiteY7" fmla="*/ 17168 h 18965"/>
                <a:gd name="connsiteX8" fmla="*/ 63671 w 130051"/>
                <a:gd name="connsiteY8" fmla="*/ 17303 h 1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051" h="18965">
                  <a:moveTo>
                    <a:pt x="63671" y="17303"/>
                  </a:moveTo>
                  <a:cubicBezTo>
                    <a:pt x="47008" y="17303"/>
                    <a:pt x="30345" y="17737"/>
                    <a:pt x="13737" y="17005"/>
                  </a:cubicBezTo>
                  <a:cubicBezTo>
                    <a:pt x="9754" y="16842"/>
                    <a:pt x="5934" y="12833"/>
                    <a:pt x="2032" y="10584"/>
                  </a:cubicBezTo>
                  <a:cubicBezTo>
                    <a:pt x="5988" y="7766"/>
                    <a:pt x="9916" y="2564"/>
                    <a:pt x="13926" y="2483"/>
                  </a:cubicBezTo>
                  <a:cubicBezTo>
                    <a:pt x="49067" y="1859"/>
                    <a:pt x="84235" y="1914"/>
                    <a:pt x="119376" y="2455"/>
                  </a:cubicBezTo>
                  <a:cubicBezTo>
                    <a:pt x="123034" y="2510"/>
                    <a:pt x="126611" y="7061"/>
                    <a:pt x="130214" y="9527"/>
                  </a:cubicBezTo>
                  <a:cubicBezTo>
                    <a:pt x="126529" y="12074"/>
                    <a:pt x="122953" y="16653"/>
                    <a:pt x="119160" y="16815"/>
                  </a:cubicBezTo>
                  <a:cubicBezTo>
                    <a:pt x="100682" y="17574"/>
                    <a:pt x="82176" y="17168"/>
                    <a:pt x="63671" y="17168"/>
                  </a:cubicBezTo>
                  <a:cubicBezTo>
                    <a:pt x="63671" y="17222"/>
                    <a:pt x="63671" y="17276"/>
                    <a:pt x="63671" y="17303"/>
                  </a:cubicBezTo>
                  <a:close/>
                </a:path>
              </a:pathLst>
            </a:custGeom>
            <a:solidFill>
              <a:srgbClr val="000000"/>
            </a:solidFill>
            <a:ln w="9525"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xmlns="" id="{C30882B1-1C2E-4566-B8FF-EB4F6379A018}"/>
                </a:ext>
              </a:extLst>
            </p:cNvPr>
            <p:cNvSpPr/>
            <p:nvPr/>
          </p:nvSpPr>
          <p:spPr>
            <a:xfrm>
              <a:off x="7144365" y="3406484"/>
              <a:ext cx="83992" cy="18966"/>
            </a:xfrm>
            <a:custGeom>
              <a:avLst/>
              <a:gdLst>
                <a:gd name="connsiteX0" fmla="*/ 82827 w 83991"/>
                <a:gd name="connsiteY0" fmla="*/ 2032 h 18965"/>
                <a:gd name="connsiteX1" fmla="*/ 2032 w 83991"/>
                <a:gd name="connsiteY1" fmla="*/ 2032 h 18965"/>
                <a:gd name="connsiteX2" fmla="*/ 82827 w 83991"/>
                <a:gd name="connsiteY2" fmla="*/ 2032 h 18965"/>
              </a:gdLst>
              <a:ahLst/>
              <a:cxnLst>
                <a:cxn ang="0">
                  <a:pos x="connsiteX0" y="connsiteY0"/>
                </a:cxn>
                <a:cxn ang="0">
                  <a:pos x="connsiteX1" y="connsiteY1"/>
                </a:cxn>
                <a:cxn ang="0">
                  <a:pos x="connsiteX2" y="connsiteY2"/>
                </a:cxn>
              </a:cxnLst>
              <a:rect l="l" t="t" r="r" b="b"/>
              <a:pathLst>
                <a:path w="83991" h="18965">
                  <a:moveTo>
                    <a:pt x="82827" y="2032"/>
                  </a:moveTo>
                  <a:cubicBezTo>
                    <a:pt x="64999" y="24845"/>
                    <a:pt x="18966" y="24818"/>
                    <a:pt x="2032" y="2032"/>
                  </a:cubicBezTo>
                  <a:cubicBezTo>
                    <a:pt x="29397" y="2032"/>
                    <a:pt x="55326" y="2032"/>
                    <a:pt x="82827" y="2032"/>
                  </a:cubicBezTo>
                  <a:close/>
                </a:path>
              </a:pathLst>
            </a:custGeom>
            <a:solidFill>
              <a:srgbClr val="000000"/>
            </a:solidFill>
            <a:ln w="9525"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xmlns="" id="{80E0DA80-461E-47F5-8D60-3344EA4FBE26}"/>
                </a:ext>
              </a:extLst>
            </p:cNvPr>
            <p:cNvSpPr/>
            <p:nvPr/>
          </p:nvSpPr>
          <p:spPr>
            <a:xfrm>
              <a:off x="7091775" y="3091976"/>
              <a:ext cx="73154" cy="70445"/>
            </a:xfrm>
            <a:custGeom>
              <a:avLst/>
              <a:gdLst>
                <a:gd name="connsiteX0" fmla="*/ 72856 w 73153"/>
                <a:gd name="connsiteY0" fmla="*/ 2032 h 70444"/>
                <a:gd name="connsiteX1" fmla="*/ 2032 w 73153"/>
                <a:gd name="connsiteY1" fmla="*/ 70201 h 70444"/>
                <a:gd name="connsiteX2" fmla="*/ 72856 w 73153"/>
                <a:gd name="connsiteY2" fmla="*/ 2032 h 70444"/>
              </a:gdLst>
              <a:ahLst/>
              <a:cxnLst>
                <a:cxn ang="0">
                  <a:pos x="connsiteX0" y="connsiteY0"/>
                </a:cxn>
                <a:cxn ang="0">
                  <a:pos x="connsiteX1" y="connsiteY1"/>
                </a:cxn>
                <a:cxn ang="0">
                  <a:pos x="connsiteX2" y="connsiteY2"/>
                </a:cxn>
              </a:cxnLst>
              <a:rect l="l" t="t" r="r" b="b"/>
              <a:pathLst>
                <a:path w="73153" h="70444">
                  <a:moveTo>
                    <a:pt x="72856" y="2032"/>
                  </a:moveTo>
                  <a:cubicBezTo>
                    <a:pt x="39151" y="14251"/>
                    <a:pt x="14549" y="35791"/>
                    <a:pt x="2032" y="70201"/>
                  </a:cubicBezTo>
                  <a:cubicBezTo>
                    <a:pt x="3685" y="37525"/>
                    <a:pt x="35304" y="6909"/>
                    <a:pt x="72856" y="2032"/>
                  </a:cubicBezTo>
                  <a:close/>
                </a:path>
              </a:pathLst>
            </a:custGeom>
            <a:solidFill>
              <a:srgbClr val="000000"/>
            </a:solidFill>
            <a:ln w="9525" cap="flat">
              <a:noFill/>
              <a:prstDash val="solid"/>
              <a:miter/>
            </a:ln>
          </p:spPr>
          <p:txBody>
            <a:bodyPr rtlCol="0" anchor="ctr"/>
            <a:lstStyle/>
            <a:p>
              <a:endParaRPr lang="de-DE"/>
            </a:p>
          </p:txBody>
        </p:sp>
      </p:grpSp>
      <p:sp>
        <p:nvSpPr>
          <p:cNvPr id="51" name="Grafik 374">
            <a:extLst>
              <a:ext uri="{FF2B5EF4-FFF2-40B4-BE49-F238E27FC236}">
                <a16:creationId xmlns:a16="http://schemas.microsoft.com/office/drawing/2014/main" xmlns="" id="{FC36A70F-B542-4EF6-A790-90F0100EBD02}"/>
              </a:ext>
            </a:extLst>
          </p:cNvPr>
          <p:cNvSpPr/>
          <p:nvPr/>
        </p:nvSpPr>
        <p:spPr>
          <a:xfrm>
            <a:off x="5323895" y="3014704"/>
            <a:ext cx="447052" cy="447052"/>
          </a:xfrm>
          <a:custGeom>
            <a:avLst/>
            <a:gdLst>
              <a:gd name="connsiteX0" fmla="*/ 445694 w 447052"/>
              <a:gd name="connsiteY0" fmla="*/ 219056 h 447052"/>
              <a:gd name="connsiteX1" fmla="*/ 228752 w 447052"/>
              <a:gd name="connsiteY1" fmla="*/ 445644 h 447052"/>
              <a:gd name="connsiteX2" fmla="*/ 2164 w 447052"/>
              <a:gd name="connsiteY2" fmla="*/ 231763 h 447052"/>
              <a:gd name="connsiteX3" fmla="*/ 215882 w 447052"/>
              <a:gd name="connsiteY3" fmla="*/ 2168 h 447052"/>
              <a:gd name="connsiteX4" fmla="*/ 445694 w 447052"/>
              <a:gd name="connsiteY4" fmla="*/ 219056 h 447052"/>
              <a:gd name="connsiteX5" fmla="*/ 23108 w 447052"/>
              <a:gd name="connsiteY5" fmla="*/ 213393 h 447052"/>
              <a:gd name="connsiteX6" fmla="*/ 112274 w 447052"/>
              <a:gd name="connsiteY6" fmla="*/ 213393 h 447052"/>
              <a:gd name="connsiteX7" fmla="*/ 116366 w 447052"/>
              <a:gd name="connsiteY7" fmla="*/ 167686 h 447052"/>
              <a:gd name="connsiteX8" fmla="*/ 124033 w 447052"/>
              <a:gd name="connsiteY8" fmla="*/ 122493 h 447052"/>
              <a:gd name="connsiteX9" fmla="*/ 94392 w 447052"/>
              <a:gd name="connsiteY9" fmla="*/ 113145 h 447052"/>
              <a:gd name="connsiteX10" fmla="*/ 64670 w 447052"/>
              <a:gd name="connsiteY10" fmla="*/ 101197 h 447052"/>
              <a:gd name="connsiteX11" fmla="*/ 23108 w 447052"/>
              <a:gd name="connsiteY11" fmla="*/ 213393 h 447052"/>
              <a:gd name="connsiteX12" fmla="*/ 424561 w 447052"/>
              <a:gd name="connsiteY12" fmla="*/ 213393 h 447052"/>
              <a:gd name="connsiteX13" fmla="*/ 383052 w 447052"/>
              <a:gd name="connsiteY13" fmla="*/ 101170 h 447052"/>
              <a:gd name="connsiteX14" fmla="*/ 353439 w 447052"/>
              <a:gd name="connsiteY14" fmla="*/ 113064 h 447052"/>
              <a:gd name="connsiteX15" fmla="*/ 323039 w 447052"/>
              <a:gd name="connsiteY15" fmla="*/ 122655 h 447052"/>
              <a:gd name="connsiteX16" fmla="*/ 334879 w 447052"/>
              <a:gd name="connsiteY16" fmla="*/ 213393 h 447052"/>
              <a:gd name="connsiteX17" fmla="*/ 424561 w 447052"/>
              <a:gd name="connsiteY17" fmla="*/ 213393 h 447052"/>
              <a:gd name="connsiteX18" fmla="*/ 112816 w 447052"/>
              <a:gd name="connsiteY18" fmla="*/ 234689 h 447052"/>
              <a:gd name="connsiteX19" fmla="*/ 23108 w 447052"/>
              <a:gd name="connsiteY19" fmla="*/ 234689 h 447052"/>
              <a:gd name="connsiteX20" fmla="*/ 64995 w 447052"/>
              <a:gd name="connsiteY20" fmla="*/ 347021 h 447052"/>
              <a:gd name="connsiteX21" fmla="*/ 124765 w 447052"/>
              <a:gd name="connsiteY21" fmla="*/ 325400 h 447052"/>
              <a:gd name="connsiteX22" fmla="*/ 112816 w 447052"/>
              <a:gd name="connsiteY22" fmla="*/ 234689 h 447052"/>
              <a:gd name="connsiteX23" fmla="*/ 382727 w 447052"/>
              <a:gd name="connsiteY23" fmla="*/ 346994 h 447052"/>
              <a:gd name="connsiteX24" fmla="*/ 424561 w 447052"/>
              <a:gd name="connsiteY24" fmla="*/ 234581 h 447052"/>
              <a:gd name="connsiteX25" fmla="*/ 334852 w 447052"/>
              <a:gd name="connsiteY25" fmla="*/ 234581 h 447052"/>
              <a:gd name="connsiteX26" fmla="*/ 322931 w 447052"/>
              <a:gd name="connsiteY26" fmla="*/ 325455 h 447052"/>
              <a:gd name="connsiteX27" fmla="*/ 382727 w 447052"/>
              <a:gd name="connsiteY27" fmla="*/ 346994 h 447052"/>
              <a:gd name="connsiteX28" fmla="*/ 133706 w 447052"/>
              <a:gd name="connsiteY28" fmla="*/ 213583 h 447052"/>
              <a:gd name="connsiteX29" fmla="*/ 137363 w 447052"/>
              <a:gd name="connsiteY29" fmla="*/ 213583 h 447052"/>
              <a:gd name="connsiteX30" fmla="*/ 209813 w 447052"/>
              <a:gd name="connsiteY30" fmla="*/ 213664 h 447052"/>
              <a:gd name="connsiteX31" fmla="*/ 213579 w 447052"/>
              <a:gd name="connsiteY31" fmla="*/ 209871 h 447052"/>
              <a:gd name="connsiteX32" fmla="*/ 213606 w 447052"/>
              <a:gd name="connsiteY32" fmla="*/ 137422 h 447052"/>
              <a:gd name="connsiteX33" fmla="*/ 209325 w 447052"/>
              <a:gd name="connsiteY33" fmla="*/ 133276 h 447052"/>
              <a:gd name="connsiteX34" fmla="*/ 163076 w 447052"/>
              <a:gd name="connsiteY34" fmla="*/ 129456 h 447052"/>
              <a:gd name="connsiteX35" fmla="*/ 145139 w 447052"/>
              <a:gd name="connsiteY35" fmla="*/ 126801 h 447052"/>
              <a:gd name="connsiteX36" fmla="*/ 133706 w 447052"/>
              <a:gd name="connsiteY36" fmla="*/ 213583 h 447052"/>
              <a:gd name="connsiteX37" fmla="*/ 302556 w 447052"/>
              <a:gd name="connsiteY37" fmla="*/ 126801 h 447052"/>
              <a:gd name="connsiteX38" fmla="*/ 301472 w 447052"/>
              <a:gd name="connsiteY38" fmla="*/ 126801 h 447052"/>
              <a:gd name="connsiteX39" fmla="*/ 237557 w 447052"/>
              <a:gd name="connsiteY39" fmla="*/ 133276 h 447052"/>
              <a:gd name="connsiteX40" fmla="*/ 234333 w 447052"/>
              <a:gd name="connsiteY40" fmla="*/ 137097 h 447052"/>
              <a:gd name="connsiteX41" fmla="*/ 234387 w 447052"/>
              <a:gd name="connsiteY41" fmla="*/ 209925 h 447052"/>
              <a:gd name="connsiteX42" fmla="*/ 234631 w 447052"/>
              <a:gd name="connsiteY42" fmla="*/ 213393 h 447052"/>
              <a:gd name="connsiteX43" fmla="*/ 313963 w 447052"/>
              <a:gd name="connsiteY43" fmla="*/ 213393 h 447052"/>
              <a:gd name="connsiteX44" fmla="*/ 302556 w 447052"/>
              <a:gd name="connsiteY44" fmla="*/ 126801 h 447052"/>
              <a:gd name="connsiteX45" fmla="*/ 145139 w 447052"/>
              <a:gd name="connsiteY45" fmla="*/ 320930 h 447052"/>
              <a:gd name="connsiteX46" fmla="*/ 147036 w 447052"/>
              <a:gd name="connsiteY46" fmla="*/ 320821 h 447052"/>
              <a:gd name="connsiteX47" fmla="*/ 210247 w 447052"/>
              <a:gd name="connsiteY47" fmla="*/ 314427 h 447052"/>
              <a:gd name="connsiteX48" fmla="*/ 213579 w 447052"/>
              <a:gd name="connsiteY48" fmla="*/ 310851 h 447052"/>
              <a:gd name="connsiteX49" fmla="*/ 213579 w 447052"/>
              <a:gd name="connsiteY49" fmla="*/ 237751 h 447052"/>
              <a:gd name="connsiteX50" fmla="*/ 210084 w 447052"/>
              <a:gd name="connsiteY50" fmla="*/ 234337 h 447052"/>
              <a:gd name="connsiteX51" fmla="*/ 136984 w 447052"/>
              <a:gd name="connsiteY51" fmla="*/ 234391 h 447052"/>
              <a:gd name="connsiteX52" fmla="*/ 133679 w 447052"/>
              <a:gd name="connsiteY52" fmla="*/ 234635 h 447052"/>
              <a:gd name="connsiteX53" fmla="*/ 145139 w 447052"/>
              <a:gd name="connsiteY53" fmla="*/ 320930 h 447052"/>
              <a:gd name="connsiteX54" fmla="*/ 234523 w 447052"/>
              <a:gd name="connsiteY54" fmla="*/ 313371 h 447052"/>
              <a:gd name="connsiteX55" fmla="*/ 302746 w 447052"/>
              <a:gd name="connsiteY55" fmla="*/ 320225 h 447052"/>
              <a:gd name="connsiteX56" fmla="*/ 313935 w 447052"/>
              <a:gd name="connsiteY56" fmla="*/ 234689 h 447052"/>
              <a:gd name="connsiteX57" fmla="*/ 234523 w 447052"/>
              <a:gd name="connsiteY57" fmla="*/ 234689 h 447052"/>
              <a:gd name="connsiteX58" fmla="*/ 234523 w 447052"/>
              <a:gd name="connsiteY58" fmla="*/ 313371 h 447052"/>
              <a:gd name="connsiteX59" fmla="*/ 150992 w 447052"/>
              <a:gd name="connsiteY59" fmla="*/ 106480 h 447052"/>
              <a:gd name="connsiteX60" fmla="*/ 213281 w 447052"/>
              <a:gd name="connsiteY60" fmla="*/ 112576 h 447052"/>
              <a:gd name="connsiteX61" fmla="*/ 213281 w 447052"/>
              <a:gd name="connsiteY61" fmla="*/ 24521 h 447052"/>
              <a:gd name="connsiteX62" fmla="*/ 211168 w 447052"/>
              <a:gd name="connsiteY62" fmla="*/ 25063 h 447052"/>
              <a:gd name="connsiteX63" fmla="*/ 190630 w 447052"/>
              <a:gd name="connsiteY63" fmla="*/ 37770 h 447052"/>
              <a:gd name="connsiteX64" fmla="*/ 150992 w 447052"/>
              <a:gd name="connsiteY64" fmla="*/ 106480 h 447052"/>
              <a:gd name="connsiteX65" fmla="*/ 213308 w 447052"/>
              <a:gd name="connsiteY65" fmla="*/ 423264 h 447052"/>
              <a:gd name="connsiteX66" fmla="*/ 213308 w 447052"/>
              <a:gd name="connsiteY66" fmla="*/ 335181 h 447052"/>
              <a:gd name="connsiteX67" fmla="*/ 151127 w 447052"/>
              <a:gd name="connsiteY67" fmla="*/ 341332 h 447052"/>
              <a:gd name="connsiteX68" fmla="*/ 171746 w 447052"/>
              <a:gd name="connsiteY68" fmla="*/ 386552 h 447052"/>
              <a:gd name="connsiteX69" fmla="*/ 197702 w 447052"/>
              <a:gd name="connsiteY69" fmla="*/ 415705 h 447052"/>
              <a:gd name="connsiteX70" fmla="*/ 213308 w 447052"/>
              <a:gd name="connsiteY70" fmla="*/ 423264 h 447052"/>
              <a:gd name="connsiteX71" fmla="*/ 296379 w 447052"/>
              <a:gd name="connsiteY71" fmla="*/ 106507 h 447052"/>
              <a:gd name="connsiteX72" fmla="*/ 268715 w 447052"/>
              <a:gd name="connsiteY72" fmla="*/ 50667 h 447052"/>
              <a:gd name="connsiteX73" fmla="*/ 243518 w 447052"/>
              <a:gd name="connsiteY73" fmla="*/ 28070 h 447052"/>
              <a:gd name="connsiteX74" fmla="*/ 234658 w 447052"/>
              <a:gd name="connsiteY74" fmla="*/ 24304 h 447052"/>
              <a:gd name="connsiteX75" fmla="*/ 234658 w 447052"/>
              <a:gd name="connsiteY75" fmla="*/ 112604 h 447052"/>
              <a:gd name="connsiteX76" fmla="*/ 296379 w 447052"/>
              <a:gd name="connsiteY76" fmla="*/ 106507 h 447052"/>
              <a:gd name="connsiteX77" fmla="*/ 234577 w 447052"/>
              <a:gd name="connsiteY77" fmla="*/ 335181 h 447052"/>
              <a:gd name="connsiteX78" fmla="*/ 234577 w 447052"/>
              <a:gd name="connsiteY78" fmla="*/ 423318 h 447052"/>
              <a:gd name="connsiteX79" fmla="*/ 238208 w 447052"/>
              <a:gd name="connsiteY79" fmla="*/ 422126 h 447052"/>
              <a:gd name="connsiteX80" fmla="*/ 258095 w 447052"/>
              <a:gd name="connsiteY80" fmla="*/ 408986 h 447052"/>
              <a:gd name="connsiteX81" fmla="*/ 285433 w 447052"/>
              <a:gd name="connsiteY81" fmla="*/ 369049 h 447052"/>
              <a:gd name="connsiteX82" fmla="*/ 297056 w 447052"/>
              <a:gd name="connsiteY82" fmla="*/ 341413 h 447052"/>
              <a:gd name="connsiteX83" fmla="*/ 234577 w 447052"/>
              <a:gd name="connsiteY83" fmla="*/ 335181 h 447052"/>
              <a:gd name="connsiteX84" fmla="*/ 368097 w 447052"/>
              <a:gd name="connsiteY84" fmla="*/ 84263 h 447052"/>
              <a:gd name="connsiteX85" fmla="*/ 280122 w 447052"/>
              <a:gd name="connsiteY85" fmla="*/ 31538 h 447052"/>
              <a:gd name="connsiteX86" fmla="*/ 317160 w 447052"/>
              <a:gd name="connsiteY86" fmla="*/ 101928 h 447052"/>
              <a:gd name="connsiteX87" fmla="*/ 368097 w 447052"/>
              <a:gd name="connsiteY87" fmla="*/ 84263 h 447052"/>
              <a:gd name="connsiteX88" fmla="*/ 168034 w 447052"/>
              <a:gd name="connsiteY88" fmla="*/ 417005 h 447052"/>
              <a:gd name="connsiteX89" fmla="*/ 160014 w 447052"/>
              <a:gd name="connsiteY89" fmla="*/ 406520 h 447052"/>
              <a:gd name="connsiteX90" fmla="*/ 131674 w 447052"/>
              <a:gd name="connsiteY90" fmla="*/ 348783 h 447052"/>
              <a:gd name="connsiteX91" fmla="*/ 127393 w 447052"/>
              <a:gd name="connsiteY91" fmla="*/ 346344 h 447052"/>
              <a:gd name="connsiteX92" fmla="*/ 93742 w 447052"/>
              <a:gd name="connsiteY92" fmla="*/ 357100 h 447052"/>
              <a:gd name="connsiteX93" fmla="*/ 79030 w 447052"/>
              <a:gd name="connsiteY93" fmla="*/ 363278 h 447052"/>
              <a:gd name="connsiteX94" fmla="*/ 168034 w 447052"/>
              <a:gd name="connsiteY94" fmla="*/ 417005 h 447052"/>
              <a:gd name="connsiteX95" fmla="*/ 79138 w 447052"/>
              <a:gd name="connsiteY95" fmla="*/ 84426 h 447052"/>
              <a:gd name="connsiteX96" fmla="*/ 126715 w 447052"/>
              <a:gd name="connsiteY96" fmla="*/ 101305 h 447052"/>
              <a:gd name="connsiteX97" fmla="*/ 131863 w 447052"/>
              <a:gd name="connsiteY97" fmla="*/ 98352 h 447052"/>
              <a:gd name="connsiteX98" fmla="*/ 157603 w 447052"/>
              <a:gd name="connsiteY98" fmla="*/ 44679 h 447052"/>
              <a:gd name="connsiteX99" fmla="*/ 167871 w 447052"/>
              <a:gd name="connsiteY99" fmla="*/ 30779 h 447052"/>
              <a:gd name="connsiteX100" fmla="*/ 79138 w 447052"/>
              <a:gd name="connsiteY100" fmla="*/ 84426 h 447052"/>
              <a:gd name="connsiteX101" fmla="*/ 368367 w 447052"/>
              <a:gd name="connsiteY101" fmla="*/ 363576 h 447052"/>
              <a:gd name="connsiteX102" fmla="*/ 317783 w 447052"/>
              <a:gd name="connsiteY102" fmla="*/ 346100 h 447052"/>
              <a:gd name="connsiteX103" fmla="*/ 301879 w 447052"/>
              <a:gd name="connsiteY103" fmla="*/ 382921 h 447052"/>
              <a:gd name="connsiteX104" fmla="*/ 280312 w 447052"/>
              <a:gd name="connsiteY104" fmla="*/ 416463 h 447052"/>
              <a:gd name="connsiteX105" fmla="*/ 368367 w 447052"/>
              <a:gd name="connsiteY105" fmla="*/ 363576 h 44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47052" h="447052">
                <a:moveTo>
                  <a:pt x="445694" y="219056"/>
                </a:moveTo>
                <a:cubicBezTo>
                  <a:pt x="448024" y="342253"/>
                  <a:pt x="351027" y="443016"/>
                  <a:pt x="228752" y="445644"/>
                </a:cubicBezTo>
                <a:cubicBezTo>
                  <a:pt x="104498" y="448299"/>
                  <a:pt x="6201" y="350191"/>
                  <a:pt x="2164" y="231763"/>
                </a:cubicBezTo>
                <a:cubicBezTo>
                  <a:pt x="-2063" y="107347"/>
                  <a:pt x="95747" y="6341"/>
                  <a:pt x="215882" y="2168"/>
                </a:cubicBezTo>
                <a:cubicBezTo>
                  <a:pt x="339512" y="-2113"/>
                  <a:pt x="442768" y="95128"/>
                  <a:pt x="445694" y="219056"/>
                </a:cubicBezTo>
                <a:close/>
                <a:moveTo>
                  <a:pt x="23108" y="213393"/>
                </a:moveTo>
                <a:cubicBezTo>
                  <a:pt x="53318" y="213393"/>
                  <a:pt x="82959" y="213393"/>
                  <a:pt x="112274" y="213393"/>
                </a:cubicBezTo>
                <a:cubicBezTo>
                  <a:pt x="113602" y="198004"/>
                  <a:pt x="114415" y="182777"/>
                  <a:pt x="116366" y="167686"/>
                </a:cubicBezTo>
                <a:cubicBezTo>
                  <a:pt x="118316" y="152513"/>
                  <a:pt x="121432" y="137503"/>
                  <a:pt x="124033" y="122493"/>
                </a:cubicBezTo>
                <a:cubicBezTo>
                  <a:pt x="114361" y="119458"/>
                  <a:pt x="104255" y="116668"/>
                  <a:pt x="94392" y="113145"/>
                </a:cubicBezTo>
                <a:cubicBezTo>
                  <a:pt x="84449" y="109596"/>
                  <a:pt x="74776" y="105315"/>
                  <a:pt x="64670" y="101197"/>
                </a:cubicBezTo>
                <a:cubicBezTo>
                  <a:pt x="39500" y="134062"/>
                  <a:pt x="25600" y="171398"/>
                  <a:pt x="23108" y="213393"/>
                </a:cubicBezTo>
                <a:close/>
                <a:moveTo>
                  <a:pt x="424561" y="213393"/>
                </a:moveTo>
                <a:cubicBezTo>
                  <a:pt x="422149" y="171398"/>
                  <a:pt x="408169" y="134062"/>
                  <a:pt x="383052" y="101170"/>
                </a:cubicBezTo>
                <a:cubicBezTo>
                  <a:pt x="372892" y="105288"/>
                  <a:pt x="363301" y="109542"/>
                  <a:pt x="353439" y="113064"/>
                </a:cubicBezTo>
                <a:cubicBezTo>
                  <a:pt x="343495" y="116613"/>
                  <a:pt x="333281" y="119458"/>
                  <a:pt x="323039" y="122655"/>
                </a:cubicBezTo>
                <a:cubicBezTo>
                  <a:pt x="330490" y="152351"/>
                  <a:pt x="334039" y="182669"/>
                  <a:pt x="334879" y="213393"/>
                </a:cubicBezTo>
                <a:cubicBezTo>
                  <a:pt x="364791" y="213393"/>
                  <a:pt x="394405" y="213393"/>
                  <a:pt x="424561" y="213393"/>
                </a:cubicBezTo>
                <a:close/>
                <a:moveTo>
                  <a:pt x="112816" y="234689"/>
                </a:moveTo>
                <a:cubicBezTo>
                  <a:pt x="82796" y="234689"/>
                  <a:pt x="53101" y="234689"/>
                  <a:pt x="23108" y="234689"/>
                </a:cubicBezTo>
                <a:cubicBezTo>
                  <a:pt x="25682" y="276577"/>
                  <a:pt x="39608" y="313858"/>
                  <a:pt x="64995" y="347021"/>
                </a:cubicBezTo>
                <a:cubicBezTo>
                  <a:pt x="84151" y="337322"/>
                  <a:pt x="104173" y="330711"/>
                  <a:pt x="124765" y="325400"/>
                </a:cubicBezTo>
                <a:cubicBezTo>
                  <a:pt x="117205" y="295326"/>
                  <a:pt x="113710" y="265197"/>
                  <a:pt x="112816" y="234689"/>
                </a:cubicBezTo>
                <a:close/>
                <a:moveTo>
                  <a:pt x="382727" y="346994"/>
                </a:moveTo>
                <a:cubicBezTo>
                  <a:pt x="408142" y="313750"/>
                  <a:pt x="422095" y="276468"/>
                  <a:pt x="424561" y="234581"/>
                </a:cubicBezTo>
                <a:cubicBezTo>
                  <a:pt x="394378" y="234581"/>
                  <a:pt x="364737" y="234581"/>
                  <a:pt x="334852" y="234581"/>
                </a:cubicBezTo>
                <a:cubicBezTo>
                  <a:pt x="334012" y="265306"/>
                  <a:pt x="330436" y="295516"/>
                  <a:pt x="322931" y="325455"/>
                </a:cubicBezTo>
                <a:cubicBezTo>
                  <a:pt x="343631" y="330657"/>
                  <a:pt x="363572" y="337403"/>
                  <a:pt x="382727" y="346994"/>
                </a:cubicBezTo>
                <a:close/>
                <a:moveTo>
                  <a:pt x="133706" y="213583"/>
                </a:moveTo>
                <a:cubicBezTo>
                  <a:pt x="135223" y="213583"/>
                  <a:pt x="136307" y="213583"/>
                  <a:pt x="137363" y="213583"/>
                </a:cubicBezTo>
                <a:cubicBezTo>
                  <a:pt x="161504" y="213583"/>
                  <a:pt x="185672" y="213529"/>
                  <a:pt x="209813" y="213664"/>
                </a:cubicBezTo>
                <a:cubicBezTo>
                  <a:pt x="212820" y="213692"/>
                  <a:pt x="213606" y="212852"/>
                  <a:pt x="213579" y="209871"/>
                </a:cubicBezTo>
                <a:cubicBezTo>
                  <a:pt x="213471" y="185730"/>
                  <a:pt x="213444" y="161563"/>
                  <a:pt x="213606" y="137422"/>
                </a:cubicBezTo>
                <a:cubicBezTo>
                  <a:pt x="213633" y="133981"/>
                  <a:pt x="212387" y="133493"/>
                  <a:pt x="209325" y="133276"/>
                </a:cubicBezTo>
                <a:cubicBezTo>
                  <a:pt x="193909" y="132193"/>
                  <a:pt x="178492" y="130892"/>
                  <a:pt x="163076" y="129456"/>
                </a:cubicBezTo>
                <a:cubicBezTo>
                  <a:pt x="157115" y="128887"/>
                  <a:pt x="151181" y="127722"/>
                  <a:pt x="145139" y="126801"/>
                </a:cubicBezTo>
                <a:cubicBezTo>
                  <a:pt x="137960" y="155277"/>
                  <a:pt x="134491" y="183969"/>
                  <a:pt x="133706" y="213583"/>
                </a:cubicBezTo>
                <a:close/>
                <a:moveTo>
                  <a:pt x="302556" y="126801"/>
                </a:moveTo>
                <a:cubicBezTo>
                  <a:pt x="301879" y="126801"/>
                  <a:pt x="301662" y="126774"/>
                  <a:pt x="301472" y="126801"/>
                </a:cubicBezTo>
                <a:cubicBezTo>
                  <a:pt x="280339" y="130621"/>
                  <a:pt x="259043" y="132924"/>
                  <a:pt x="237557" y="133276"/>
                </a:cubicBezTo>
                <a:cubicBezTo>
                  <a:pt x="234550" y="133331"/>
                  <a:pt x="234333" y="134739"/>
                  <a:pt x="234333" y="137097"/>
                </a:cubicBezTo>
                <a:cubicBezTo>
                  <a:pt x="234387" y="161373"/>
                  <a:pt x="234360" y="185649"/>
                  <a:pt x="234387" y="209925"/>
                </a:cubicBezTo>
                <a:cubicBezTo>
                  <a:pt x="234387" y="211063"/>
                  <a:pt x="234550" y="212201"/>
                  <a:pt x="234631" y="213393"/>
                </a:cubicBezTo>
                <a:cubicBezTo>
                  <a:pt x="261183" y="213393"/>
                  <a:pt x="287356" y="213393"/>
                  <a:pt x="313963" y="213393"/>
                </a:cubicBezTo>
                <a:cubicBezTo>
                  <a:pt x="313258" y="184024"/>
                  <a:pt x="309709" y="155250"/>
                  <a:pt x="302556" y="126801"/>
                </a:cubicBezTo>
                <a:close/>
                <a:moveTo>
                  <a:pt x="145139" y="320930"/>
                </a:moveTo>
                <a:cubicBezTo>
                  <a:pt x="145979" y="320876"/>
                  <a:pt x="146521" y="320930"/>
                  <a:pt x="147036" y="320821"/>
                </a:cubicBezTo>
                <a:cubicBezTo>
                  <a:pt x="167926" y="316974"/>
                  <a:pt x="189005" y="314888"/>
                  <a:pt x="210247" y="314427"/>
                </a:cubicBezTo>
                <a:cubicBezTo>
                  <a:pt x="213091" y="314373"/>
                  <a:pt x="213579" y="313371"/>
                  <a:pt x="213579" y="310851"/>
                </a:cubicBezTo>
                <a:cubicBezTo>
                  <a:pt x="213498" y="286493"/>
                  <a:pt x="213498" y="262136"/>
                  <a:pt x="213579" y="237751"/>
                </a:cubicBezTo>
                <a:cubicBezTo>
                  <a:pt x="213579" y="234987"/>
                  <a:pt x="212739" y="234310"/>
                  <a:pt x="210084" y="234337"/>
                </a:cubicBezTo>
                <a:cubicBezTo>
                  <a:pt x="185726" y="234418"/>
                  <a:pt x="161369" y="234391"/>
                  <a:pt x="136984" y="234391"/>
                </a:cubicBezTo>
                <a:cubicBezTo>
                  <a:pt x="135955" y="234391"/>
                  <a:pt x="134925" y="234527"/>
                  <a:pt x="133679" y="234635"/>
                </a:cubicBezTo>
                <a:cubicBezTo>
                  <a:pt x="134519" y="263951"/>
                  <a:pt x="137932" y="292535"/>
                  <a:pt x="145139" y="320930"/>
                </a:cubicBezTo>
                <a:close/>
                <a:moveTo>
                  <a:pt x="234523" y="313371"/>
                </a:moveTo>
                <a:cubicBezTo>
                  <a:pt x="257444" y="315674"/>
                  <a:pt x="279905" y="317922"/>
                  <a:pt x="302746" y="320225"/>
                </a:cubicBezTo>
                <a:cubicBezTo>
                  <a:pt x="309682" y="292589"/>
                  <a:pt x="313285" y="263870"/>
                  <a:pt x="313935" y="234689"/>
                </a:cubicBezTo>
                <a:cubicBezTo>
                  <a:pt x="287167" y="234689"/>
                  <a:pt x="260912" y="234689"/>
                  <a:pt x="234523" y="234689"/>
                </a:cubicBezTo>
                <a:cubicBezTo>
                  <a:pt x="234523" y="261269"/>
                  <a:pt x="234523" y="287550"/>
                  <a:pt x="234523" y="313371"/>
                </a:cubicBezTo>
                <a:close/>
                <a:moveTo>
                  <a:pt x="150992" y="106480"/>
                </a:moveTo>
                <a:cubicBezTo>
                  <a:pt x="171963" y="110138"/>
                  <a:pt x="192500" y="112278"/>
                  <a:pt x="213281" y="112576"/>
                </a:cubicBezTo>
                <a:cubicBezTo>
                  <a:pt x="213281" y="83071"/>
                  <a:pt x="213281" y="53918"/>
                  <a:pt x="213281" y="24521"/>
                </a:cubicBezTo>
                <a:cubicBezTo>
                  <a:pt x="212387" y="24738"/>
                  <a:pt x="211764" y="24846"/>
                  <a:pt x="211168" y="25063"/>
                </a:cubicBezTo>
                <a:cubicBezTo>
                  <a:pt x="203310" y="27637"/>
                  <a:pt x="196564" y="32161"/>
                  <a:pt x="190630" y="37770"/>
                </a:cubicBezTo>
                <a:cubicBezTo>
                  <a:pt x="170825" y="56600"/>
                  <a:pt x="160122" y="80687"/>
                  <a:pt x="150992" y="106480"/>
                </a:cubicBezTo>
                <a:close/>
                <a:moveTo>
                  <a:pt x="213308" y="423264"/>
                </a:moveTo>
                <a:cubicBezTo>
                  <a:pt x="213308" y="393677"/>
                  <a:pt x="213308" y="364605"/>
                  <a:pt x="213308" y="335181"/>
                </a:cubicBezTo>
                <a:cubicBezTo>
                  <a:pt x="192310" y="335534"/>
                  <a:pt x="171773" y="337538"/>
                  <a:pt x="151127" y="341332"/>
                </a:cubicBezTo>
                <a:cubicBezTo>
                  <a:pt x="156492" y="357480"/>
                  <a:pt x="162994" y="372517"/>
                  <a:pt x="171746" y="386552"/>
                </a:cubicBezTo>
                <a:cubicBezTo>
                  <a:pt x="178736" y="397741"/>
                  <a:pt x="186837" y="407983"/>
                  <a:pt x="197702" y="415705"/>
                </a:cubicBezTo>
                <a:cubicBezTo>
                  <a:pt x="202362" y="419010"/>
                  <a:pt x="207320" y="421801"/>
                  <a:pt x="213308" y="423264"/>
                </a:cubicBezTo>
                <a:close/>
                <a:moveTo>
                  <a:pt x="296379" y="106507"/>
                </a:moveTo>
                <a:cubicBezTo>
                  <a:pt x="292423" y="90739"/>
                  <a:pt x="279201" y="64214"/>
                  <a:pt x="268715" y="50667"/>
                </a:cubicBezTo>
                <a:cubicBezTo>
                  <a:pt x="261698" y="41590"/>
                  <a:pt x="253760" y="33516"/>
                  <a:pt x="243518" y="28070"/>
                </a:cubicBezTo>
                <a:cubicBezTo>
                  <a:pt x="240754" y="26607"/>
                  <a:pt x="237747" y="25605"/>
                  <a:pt x="234658" y="24304"/>
                </a:cubicBezTo>
                <a:cubicBezTo>
                  <a:pt x="234658" y="54216"/>
                  <a:pt x="234658" y="83369"/>
                  <a:pt x="234658" y="112604"/>
                </a:cubicBezTo>
                <a:cubicBezTo>
                  <a:pt x="255521" y="112170"/>
                  <a:pt x="275950" y="110219"/>
                  <a:pt x="296379" y="106507"/>
                </a:cubicBezTo>
                <a:close/>
                <a:moveTo>
                  <a:pt x="234577" y="335181"/>
                </a:moveTo>
                <a:cubicBezTo>
                  <a:pt x="234577" y="364822"/>
                  <a:pt x="234577" y="393867"/>
                  <a:pt x="234577" y="423318"/>
                </a:cubicBezTo>
                <a:cubicBezTo>
                  <a:pt x="236013" y="422858"/>
                  <a:pt x="237124" y="422533"/>
                  <a:pt x="238208" y="422126"/>
                </a:cubicBezTo>
                <a:cubicBezTo>
                  <a:pt x="245794" y="419200"/>
                  <a:pt x="252269" y="414567"/>
                  <a:pt x="258095" y="408986"/>
                </a:cubicBezTo>
                <a:cubicBezTo>
                  <a:pt x="269989" y="397579"/>
                  <a:pt x="278578" y="383842"/>
                  <a:pt x="285433" y="369049"/>
                </a:cubicBezTo>
                <a:cubicBezTo>
                  <a:pt x="289551" y="360162"/>
                  <a:pt x="293046" y="350977"/>
                  <a:pt x="297056" y="341413"/>
                </a:cubicBezTo>
                <a:cubicBezTo>
                  <a:pt x="275977" y="337593"/>
                  <a:pt x="255521" y="335534"/>
                  <a:pt x="234577" y="335181"/>
                </a:cubicBezTo>
                <a:close/>
                <a:moveTo>
                  <a:pt x="368097" y="84263"/>
                </a:moveTo>
                <a:cubicBezTo>
                  <a:pt x="351054" y="63536"/>
                  <a:pt x="297164" y="31213"/>
                  <a:pt x="280122" y="31538"/>
                </a:cubicBezTo>
                <a:cubicBezTo>
                  <a:pt x="297760" y="52319"/>
                  <a:pt x="308625" y="76596"/>
                  <a:pt x="317160" y="101928"/>
                </a:cubicBezTo>
                <a:cubicBezTo>
                  <a:pt x="328106" y="100438"/>
                  <a:pt x="361106" y="88978"/>
                  <a:pt x="368097" y="84263"/>
                </a:cubicBezTo>
                <a:close/>
                <a:moveTo>
                  <a:pt x="168034" y="417005"/>
                </a:moveTo>
                <a:cubicBezTo>
                  <a:pt x="164972" y="413023"/>
                  <a:pt x="162398" y="409853"/>
                  <a:pt x="160014" y="406520"/>
                </a:cubicBezTo>
                <a:cubicBezTo>
                  <a:pt x="147334" y="388855"/>
                  <a:pt x="138474" y="369320"/>
                  <a:pt x="131674" y="348783"/>
                </a:cubicBezTo>
                <a:cubicBezTo>
                  <a:pt x="130888" y="346452"/>
                  <a:pt x="130129" y="345423"/>
                  <a:pt x="127393" y="346344"/>
                </a:cubicBezTo>
                <a:cubicBezTo>
                  <a:pt x="116203" y="350029"/>
                  <a:pt x="104905" y="353361"/>
                  <a:pt x="93742" y="357100"/>
                </a:cubicBezTo>
                <a:cubicBezTo>
                  <a:pt x="88892" y="358726"/>
                  <a:pt x="84259" y="361056"/>
                  <a:pt x="79030" y="363278"/>
                </a:cubicBezTo>
                <a:cubicBezTo>
                  <a:pt x="104200" y="388936"/>
                  <a:pt x="133326" y="406683"/>
                  <a:pt x="168034" y="417005"/>
                </a:cubicBezTo>
                <a:close/>
                <a:moveTo>
                  <a:pt x="79138" y="84426"/>
                </a:moveTo>
                <a:cubicBezTo>
                  <a:pt x="94826" y="91822"/>
                  <a:pt x="110595" y="96997"/>
                  <a:pt x="126715" y="101305"/>
                </a:cubicBezTo>
                <a:cubicBezTo>
                  <a:pt x="129940" y="102172"/>
                  <a:pt x="130861" y="101332"/>
                  <a:pt x="131863" y="98352"/>
                </a:cubicBezTo>
                <a:cubicBezTo>
                  <a:pt x="138203" y="79413"/>
                  <a:pt x="146250" y="61233"/>
                  <a:pt x="157603" y="44679"/>
                </a:cubicBezTo>
                <a:cubicBezTo>
                  <a:pt x="160719" y="40154"/>
                  <a:pt x="164132" y="35819"/>
                  <a:pt x="167871" y="30779"/>
                </a:cubicBezTo>
                <a:cubicBezTo>
                  <a:pt x="133381" y="41075"/>
                  <a:pt x="104200" y="58795"/>
                  <a:pt x="79138" y="84426"/>
                </a:cubicBezTo>
                <a:close/>
                <a:moveTo>
                  <a:pt x="368367" y="363576"/>
                </a:moveTo>
                <a:cubicBezTo>
                  <a:pt x="359941" y="358157"/>
                  <a:pt x="323229" y="345829"/>
                  <a:pt x="317783" y="346100"/>
                </a:cubicBezTo>
                <a:cubicBezTo>
                  <a:pt x="312445" y="358563"/>
                  <a:pt x="307514" y="370918"/>
                  <a:pt x="301879" y="382921"/>
                </a:cubicBezTo>
                <a:cubicBezTo>
                  <a:pt x="296189" y="394978"/>
                  <a:pt x="288819" y="406059"/>
                  <a:pt x="280312" y="416463"/>
                </a:cubicBezTo>
                <a:cubicBezTo>
                  <a:pt x="314342" y="406710"/>
                  <a:pt x="343468" y="388936"/>
                  <a:pt x="368367" y="363576"/>
                </a:cubicBezTo>
                <a:close/>
              </a:path>
            </a:pathLst>
          </a:custGeom>
          <a:solidFill>
            <a:srgbClr val="000000"/>
          </a:solidFill>
          <a:ln w="9525" cap="flat">
            <a:noFill/>
            <a:prstDash val="solid"/>
            <a:miter/>
          </a:ln>
        </p:spPr>
        <p:txBody>
          <a:bodyPr rtlCol="0" anchor="ctr"/>
          <a:lstStyle/>
          <a:p>
            <a:endParaRPr lang="de-DE"/>
          </a:p>
        </p:txBody>
      </p:sp>
      <p:grpSp>
        <p:nvGrpSpPr>
          <p:cNvPr id="52" name="Grafik 376">
            <a:extLst>
              <a:ext uri="{FF2B5EF4-FFF2-40B4-BE49-F238E27FC236}">
                <a16:creationId xmlns:a16="http://schemas.microsoft.com/office/drawing/2014/main" xmlns="" id="{8C1BC329-1B71-45BD-B7FD-3DEE56AE6699}"/>
              </a:ext>
            </a:extLst>
          </p:cNvPr>
          <p:cNvGrpSpPr/>
          <p:nvPr/>
        </p:nvGrpSpPr>
        <p:grpSpPr>
          <a:xfrm>
            <a:off x="3750893" y="2853928"/>
            <a:ext cx="766762" cy="766762"/>
            <a:chOff x="3977316" y="2853928"/>
            <a:chExt cx="766762" cy="766762"/>
          </a:xfrm>
        </p:grpSpPr>
        <p:sp>
          <p:nvSpPr>
            <p:cNvPr id="53" name="Freihandform: Form 52">
              <a:extLst>
                <a:ext uri="{FF2B5EF4-FFF2-40B4-BE49-F238E27FC236}">
                  <a16:creationId xmlns:a16="http://schemas.microsoft.com/office/drawing/2014/main" xmlns="" id="{AE46059B-857E-4B53-BE8F-66043D9EFF83}"/>
                </a:ext>
              </a:extLst>
            </p:cNvPr>
            <p:cNvSpPr/>
            <p:nvPr/>
          </p:nvSpPr>
          <p:spPr>
            <a:xfrm>
              <a:off x="4144839" y="3055793"/>
              <a:ext cx="428086" cy="111086"/>
            </a:xfrm>
            <a:custGeom>
              <a:avLst/>
              <a:gdLst>
                <a:gd name="connsiteX0" fmla="*/ 20971 w 428086"/>
                <a:gd name="connsiteY0" fmla="*/ 111315 h 111085"/>
                <a:gd name="connsiteX1" fmla="*/ 2032 w 428086"/>
                <a:gd name="connsiteY1" fmla="*/ 92431 h 111085"/>
                <a:gd name="connsiteX2" fmla="*/ 426461 w 428086"/>
                <a:gd name="connsiteY2" fmla="*/ 91808 h 111085"/>
                <a:gd name="connsiteX3" fmla="*/ 407224 w 428086"/>
                <a:gd name="connsiteY3" fmla="*/ 111017 h 111085"/>
                <a:gd name="connsiteX4" fmla="*/ 214179 w 428086"/>
                <a:gd name="connsiteY4" fmla="*/ 29708 h 111085"/>
                <a:gd name="connsiteX5" fmla="*/ 20971 w 428086"/>
                <a:gd name="connsiteY5" fmla="*/ 111315 h 11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086" h="111085">
                  <a:moveTo>
                    <a:pt x="20971" y="111315"/>
                  </a:moveTo>
                  <a:cubicBezTo>
                    <a:pt x="14577" y="104948"/>
                    <a:pt x="8318" y="98690"/>
                    <a:pt x="2032" y="92431"/>
                  </a:cubicBezTo>
                  <a:cubicBezTo>
                    <a:pt x="100709" y="-17354"/>
                    <a:pt x="300338" y="-38163"/>
                    <a:pt x="426461" y="91808"/>
                  </a:cubicBezTo>
                  <a:cubicBezTo>
                    <a:pt x="420066" y="98175"/>
                    <a:pt x="413699" y="104569"/>
                    <a:pt x="407224" y="111017"/>
                  </a:cubicBezTo>
                  <a:cubicBezTo>
                    <a:pt x="354282" y="58048"/>
                    <a:pt x="289961" y="29708"/>
                    <a:pt x="214179" y="29708"/>
                  </a:cubicBezTo>
                  <a:cubicBezTo>
                    <a:pt x="138451" y="29735"/>
                    <a:pt x="74129" y="58048"/>
                    <a:pt x="20971" y="111315"/>
                  </a:cubicBezTo>
                  <a:close/>
                </a:path>
              </a:pathLst>
            </a:custGeom>
            <a:solidFill>
              <a:srgbClr val="000000"/>
            </a:solidFill>
            <a:ln w="9525"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xmlns="" id="{58C6A6E4-462C-4CC5-BE46-7DC87D8FE546}"/>
                </a:ext>
              </a:extLst>
            </p:cNvPr>
            <p:cNvSpPr/>
            <p:nvPr/>
          </p:nvSpPr>
          <p:spPr>
            <a:xfrm>
              <a:off x="4211192" y="3150100"/>
              <a:ext cx="295325" cy="83992"/>
            </a:xfrm>
            <a:custGeom>
              <a:avLst/>
              <a:gdLst>
                <a:gd name="connsiteX0" fmla="*/ 20998 w 295325"/>
                <a:gd name="connsiteY0" fmla="*/ 83849 h 83991"/>
                <a:gd name="connsiteX1" fmla="*/ 2032 w 295325"/>
                <a:gd name="connsiteY1" fmla="*/ 64585 h 83991"/>
                <a:gd name="connsiteX2" fmla="*/ 293537 w 295325"/>
                <a:gd name="connsiteY2" fmla="*/ 64369 h 83991"/>
                <a:gd name="connsiteX3" fmla="*/ 274463 w 295325"/>
                <a:gd name="connsiteY3" fmla="*/ 83470 h 83991"/>
                <a:gd name="connsiteX4" fmla="*/ 147825 w 295325"/>
                <a:gd name="connsiteY4" fmla="*/ 29607 h 83991"/>
                <a:gd name="connsiteX5" fmla="*/ 20998 w 295325"/>
                <a:gd name="connsiteY5" fmla="*/ 83849 h 8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325" h="83991">
                  <a:moveTo>
                    <a:pt x="20998" y="83849"/>
                  </a:moveTo>
                  <a:cubicBezTo>
                    <a:pt x="14631" y="77374"/>
                    <a:pt x="8318" y="70980"/>
                    <a:pt x="2032" y="64585"/>
                  </a:cubicBezTo>
                  <a:cubicBezTo>
                    <a:pt x="78681" y="-18756"/>
                    <a:pt x="216915" y="-18810"/>
                    <a:pt x="293537" y="64369"/>
                  </a:cubicBezTo>
                  <a:cubicBezTo>
                    <a:pt x="287278" y="70628"/>
                    <a:pt x="281020" y="76886"/>
                    <a:pt x="274463" y="83470"/>
                  </a:cubicBezTo>
                  <a:cubicBezTo>
                    <a:pt x="239945" y="48492"/>
                    <a:pt x="197705" y="29553"/>
                    <a:pt x="147825" y="29607"/>
                  </a:cubicBezTo>
                  <a:cubicBezTo>
                    <a:pt x="97999" y="29634"/>
                    <a:pt x="55814" y="48437"/>
                    <a:pt x="20998" y="83849"/>
                  </a:cubicBezTo>
                  <a:close/>
                </a:path>
              </a:pathLst>
            </a:custGeom>
            <a:solidFill>
              <a:srgbClr val="000000"/>
            </a:solidFill>
            <a:ln w="9525"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xmlns="" id="{4D847028-28E7-4B1A-893A-424FABEDE53D}"/>
                </a:ext>
              </a:extLst>
            </p:cNvPr>
            <p:cNvSpPr/>
            <p:nvPr/>
          </p:nvSpPr>
          <p:spPr>
            <a:xfrm>
              <a:off x="4436452" y="3296103"/>
              <a:ext cx="184240" cy="132761"/>
            </a:xfrm>
            <a:custGeom>
              <a:avLst/>
              <a:gdLst>
                <a:gd name="connsiteX0" fmla="*/ 167306 w 184239"/>
                <a:gd name="connsiteY0" fmla="*/ 2032 h 132760"/>
                <a:gd name="connsiteX1" fmla="*/ 183020 w 184239"/>
                <a:gd name="connsiteY1" fmla="*/ 17692 h 132760"/>
                <a:gd name="connsiteX2" fmla="*/ 68006 w 184239"/>
                <a:gd name="connsiteY2" fmla="*/ 131975 h 132760"/>
                <a:gd name="connsiteX3" fmla="*/ 2032 w 184239"/>
                <a:gd name="connsiteY3" fmla="*/ 67573 h 132760"/>
                <a:gd name="connsiteX4" fmla="*/ 18478 w 184239"/>
                <a:gd name="connsiteY4" fmla="*/ 52617 h 132760"/>
                <a:gd name="connsiteX5" fmla="*/ 67844 w 184239"/>
                <a:gd name="connsiteY5" fmla="*/ 100763 h 132760"/>
                <a:gd name="connsiteX6" fmla="*/ 167306 w 184239"/>
                <a:gd name="connsiteY6" fmla="*/ 2032 h 1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39" h="132760">
                  <a:moveTo>
                    <a:pt x="167306" y="2032"/>
                  </a:moveTo>
                  <a:cubicBezTo>
                    <a:pt x="172508" y="7234"/>
                    <a:pt x="177629" y="12328"/>
                    <a:pt x="183020" y="17692"/>
                  </a:cubicBezTo>
                  <a:cubicBezTo>
                    <a:pt x="144926" y="55543"/>
                    <a:pt x="106615" y="93637"/>
                    <a:pt x="68006" y="131975"/>
                  </a:cubicBezTo>
                  <a:cubicBezTo>
                    <a:pt x="46087" y="110571"/>
                    <a:pt x="24276" y="89302"/>
                    <a:pt x="2032" y="67573"/>
                  </a:cubicBezTo>
                  <a:cubicBezTo>
                    <a:pt x="7559" y="62533"/>
                    <a:pt x="12843" y="57737"/>
                    <a:pt x="18478" y="52617"/>
                  </a:cubicBezTo>
                  <a:cubicBezTo>
                    <a:pt x="34491" y="68250"/>
                    <a:pt x="51045" y="84371"/>
                    <a:pt x="67844" y="100763"/>
                  </a:cubicBezTo>
                  <a:cubicBezTo>
                    <a:pt x="101142" y="67735"/>
                    <a:pt x="134332" y="34789"/>
                    <a:pt x="167306" y="2032"/>
                  </a:cubicBezTo>
                  <a:close/>
                </a:path>
              </a:pathLst>
            </a:custGeom>
            <a:solidFill>
              <a:srgbClr val="000000"/>
            </a:solidFill>
            <a:ln w="9525"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xmlns="" id="{723E14F2-D960-48C6-808A-19166518D0D2}"/>
                </a:ext>
              </a:extLst>
            </p:cNvPr>
            <p:cNvSpPr/>
            <p:nvPr/>
          </p:nvSpPr>
          <p:spPr>
            <a:xfrm>
              <a:off x="4277735" y="3244207"/>
              <a:ext cx="159855" cy="56898"/>
            </a:xfrm>
            <a:custGeom>
              <a:avLst/>
              <a:gdLst>
                <a:gd name="connsiteX0" fmla="*/ 21323 w 159854"/>
                <a:gd name="connsiteY0" fmla="*/ 56177 h 56897"/>
                <a:gd name="connsiteX1" fmla="*/ 2032 w 159854"/>
                <a:gd name="connsiteY1" fmla="*/ 36913 h 56897"/>
                <a:gd name="connsiteX2" fmla="*/ 160478 w 159854"/>
                <a:gd name="connsiteY2" fmla="*/ 36669 h 56897"/>
                <a:gd name="connsiteX3" fmla="*/ 141268 w 159854"/>
                <a:gd name="connsiteY3" fmla="*/ 55960 h 56897"/>
                <a:gd name="connsiteX4" fmla="*/ 81336 w 159854"/>
                <a:gd name="connsiteY4" fmla="*/ 29516 h 56897"/>
                <a:gd name="connsiteX5" fmla="*/ 21323 w 159854"/>
                <a:gd name="connsiteY5" fmla="*/ 56177 h 5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854" h="56897">
                  <a:moveTo>
                    <a:pt x="21323" y="56177"/>
                  </a:moveTo>
                  <a:cubicBezTo>
                    <a:pt x="14712" y="49566"/>
                    <a:pt x="8372" y="43253"/>
                    <a:pt x="2032" y="36913"/>
                  </a:cubicBezTo>
                  <a:cubicBezTo>
                    <a:pt x="43594" y="-9364"/>
                    <a:pt x="118537" y="-9743"/>
                    <a:pt x="160478" y="36669"/>
                  </a:cubicBezTo>
                  <a:cubicBezTo>
                    <a:pt x="154165" y="43009"/>
                    <a:pt x="147852" y="49349"/>
                    <a:pt x="141268" y="55960"/>
                  </a:cubicBezTo>
                  <a:cubicBezTo>
                    <a:pt x="125310" y="39026"/>
                    <a:pt x="105315" y="29489"/>
                    <a:pt x="81336" y="29516"/>
                  </a:cubicBezTo>
                  <a:cubicBezTo>
                    <a:pt x="57439" y="29570"/>
                    <a:pt x="37471" y="38945"/>
                    <a:pt x="21323" y="56177"/>
                  </a:cubicBezTo>
                  <a:close/>
                </a:path>
              </a:pathLst>
            </a:custGeom>
            <a:solidFill>
              <a:srgbClr val="000000"/>
            </a:solidFill>
            <a:ln w="9525"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xmlns="" id="{CBF1C976-4BF8-43BC-970E-FDD06ABF9C45}"/>
                </a:ext>
              </a:extLst>
            </p:cNvPr>
            <p:cNvSpPr/>
            <p:nvPr/>
          </p:nvSpPr>
          <p:spPr>
            <a:xfrm>
              <a:off x="4329105" y="3324035"/>
              <a:ext cx="59607" cy="59607"/>
            </a:xfrm>
            <a:custGeom>
              <a:avLst/>
              <a:gdLst>
                <a:gd name="connsiteX0" fmla="*/ 29831 w 59606"/>
                <a:gd name="connsiteY0" fmla="*/ 57956 h 59606"/>
                <a:gd name="connsiteX1" fmla="*/ 2032 w 59606"/>
                <a:gd name="connsiteY1" fmla="*/ 30104 h 59606"/>
                <a:gd name="connsiteX2" fmla="*/ 29776 w 59606"/>
                <a:gd name="connsiteY2" fmla="*/ 2034 h 59606"/>
                <a:gd name="connsiteX3" fmla="*/ 58035 w 59606"/>
                <a:gd name="connsiteY3" fmla="*/ 30022 h 59606"/>
                <a:gd name="connsiteX4" fmla="*/ 29831 w 59606"/>
                <a:gd name="connsiteY4" fmla="*/ 57956 h 59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06" h="59606">
                  <a:moveTo>
                    <a:pt x="29831" y="57956"/>
                  </a:moveTo>
                  <a:cubicBezTo>
                    <a:pt x="14360" y="57956"/>
                    <a:pt x="2032" y="45601"/>
                    <a:pt x="2032" y="30104"/>
                  </a:cubicBezTo>
                  <a:cubicBezTo>
                    <a:pt x="2032" y="14660"/>
                    <a:pt x="14306" y="2224"/>
                    <a:pt x="29776" y="2034"/>
                  </a:cubicBezTo>
                  <a:cubicBezTo>
                    <a:pt x="45085" y="1845"/>
                    <a:pt x="57954" y="14606"/>
                    <a:pt x="58035" y="30022"/>
                  </a:cubicBezTo>
                  <a:cubicBezTo>
                    <a:pt x="58090" y="45439"/>
                    <a:pt x="45437" y="57983"/>
                    <a:pt x="29831" y="57956"/>
                  </a:cubicBezTo>
                  <a:close/>
                </a:path>
              </a:pathLst>
            </a:custGeom>
            <a:solidFill>
              <a:srgbClr val="000000"/>
            </a:solidFill>
            <a:ln w="9525" cap="flat">
              <a:noFill/>
              <a:prstDash val="solid"/>
              <a:miter/>
            </a:ln>
          </p:spPr>
          <p:txBody>
            <a:bodyPr rtlCol="0" anchor="ctr"/>
            <a:lstStyle/>
            <a:p>
              <a:endParaRPr lang="de-DE"/>
            </a:p>
          </p:txBody>
        </p:sp>
      </p:grpSp>
      <p:sp>
        <p:nvSpPr>
          <p:cNvPr id="58" name="Grafik 378">
            <a:extLst>
              <a:ext uri="{FF2B5EF4-FFF2-40B4-BE49-F238E27FC236}">
                <a16:creationId xmlns:a16="http://schemas.microsoft.com/office/drawing/2014/main" xmlns="" id="{E55FCB2F-46EF-4E20-9037-99EE0A80FD64}"/>
              </a:ext>
            </a:extLst>
          </p:cNvPr>
          <p:cNvSpPr/>
          <p:nvPr/>
        </p:nvSpPr>
        <p:spPr>
          <a:xfrm>
            <a:off x="2630907" y="3122322"/>
            <a:ext cx="233009" cy="176111"/>
          </a:xfrm>
          <a:custGeom>
            <a:avLst/>
            <a:gdLst>
              <a:gd name="connsiteX0" fmla="*/ 2032 w 233008"/>
              <a:gd name="connsiteY0" fmla="*/ 91930 h 176111"/>
              <a:gd name="connsiteX1" fmla="*/ 33028 w 233008"/>
              <a:gd name="connsiteY1" fmla="*/ 63075 h 176111"/>
              <a:gd name="connsiteX2" fmla="*/ 86972 w 233008"/>
              <a:gd name="connsiteY2" fmla="*/ 115692 h 176111"/>
              <a:gd name="connsiteX3" fmla="*/ 201363 w 233008"/>
              <a:gd name="connsiteY3" fmla="*/ 2032 h 176111"/>
              <a:gd name="connsiteX4" fmla="*/ 231519 w 233008"/>
              <a:gd name="connsiteY4" fmla="*/ 31700 h 176111"/>
              <a:gd name="connsiteX5" fmla="*/ 87216 w 233008"/>
              <a:gd name="connsiteY5" fmla="*/ 175109 h 176111"/>
              <a:gd name="connsiteX6" fmla="*/ 2032 w 233008"/>
              <a:gd name="connsiteY6" fmla="*/ 91930 h 17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008" h="176111">
                <a:moveTo>
                  <a:pt x="2032" y="91930"/>
                </a:moveTo>
                <a:cubicBezTo>
                  <a:pt x="12545" y="82149"/>
                  <a:pt x="22678" y="72720"/>
                  <a:pt x="33028" y="63075"/>
                </a:cubicBezTo>
                <a:cubicBezTo>
                  <a:pt x="50476" y="80090"/>
                  <a:pt x="68602" y="97755"/>
                  <a:pt x="86972" y="115692"/>
                </a:cubicBezTo>
                <a:cubicBezTo>
                  <a:pt x="125310" y="77625"/>
                  <a:pt x="163540" y="39639"/>
                  <a:pt x="201363" y="2032"/>
                </a:cubicBezTo>
                <a:cubicBezTo>
                  <a:pt x="211442" y="11948"/>
                  <a:pt x="221386" y="21729"/>
                  <a:pt x="231519" y="31700"/>
                </a:cubicBezTo>
                <a:cubicBezTo>
                  <a:pt x="183481" y="79440"/>
                  <a:pt x="135470" y="127152"/>
                  <a:pt x="87216" y="175109"/>
                </a:cubicBezTo>
                <a:cubicBezTo>
                  <a:pt x="59065" y="147581"/>
                  <a:pt x="30941" y="120162"/>
                  <a:pt x="2032" y="91930"/>
                </a:cubicBezTo>
                <a:close/>
              </a:path>
            </a:pathLst>
          </a:custGeom>
          <a:solidFill>
            <a:srgbClr val="000000"/>
          </a:solidFill>
          <a:ln w="9525" cap="flat">
            <a:noFill/>
            <a:prstDash val="solid"/>
            <a:miter/>
          </a:ln>
        </p:spPr>
        <p:txBody>
          <a:bodyPr rtlCol="0" anchor="ctr"/>
          <a:lstStyle/>
          <a:p>
            <a:endParaRPr lang="de-DE"/>
          </a:p>
        </p:txBody>
      </p:sp>
      <p:grpSp>
        <p:nvGrpSpPr>
          <p:cNvPr id="59" name="Grafik 358">
            <a:extLst>
              <a:ext uri="{FF2B5EF4-FFF2-40B4-BE49-F238E27FC236}">
                <a16:creationId xmlns:a16="http://schemas.microsoft.com/office/drawing/2014/main" xmlns="" id="{44755055-18D2-4D6D-BDC2-CEC25A66C218}"/>
              </a:ext>
            </a:extLst>
          </p:cNvPr>
          <p:cNvGrpSpPr/>
          <p:nvPr/>
        </p:nvGrpSpPr>
        <p:grpSpPr>
          <a:xfrm>
            <a:off x="10636840" y="4063603"/>
            <a:ext cx="766762" cy="766762"/>
            <a:chOff x="10863263" y="4063603"/>
            <a:chExt cx="766762" cy="766762"/>
          </a:xfrm>
        </p:grpSpPr>
        <p:sp>
          <p:nvSpPr>
            <p:cNvPr id="60" name="Freihandform: Form 59">
              <a:extLst>
                <a:ext uri="{FF2B5EF4-FFF2-40B4-BE49-F238E27FC236}">
                  <a16:creationId xmlns:a16="http://schemas.microsoft.com/office/drawing/2014/main" xmlns="" id="{E80FF179-5571-4743-990F-3604F653D5A9}"/>
                </a:ext>
              </a:extLst>
            </p:cNvPr>
            <p:cNvSpPr/>
            <p:nvPr/>
          </p:nvSpPr>
          <p:spPr>
            <a:xfrm>
              <a:off x="11053021" y="4196608"/>
              <a:ext cx="425377" cy="479565"/>
            </a:xfrm>
            <a:custGeom>
              <a:avLst/>
              <a:gdLst>
                <a:gd name="connsiteX0" fmla="*/ 213672 w 425376"/>
                <a:gd name="connsiteY0" fmla="*/ 2032 h 479564"/>
                <a:gd name="connsiteX1" fmla="*/ 220554 w 425376"/>
                <a:gd name="connsiteY1" fmla="*/ 11352 h 479564"/>
                <a:gd name="connsiteX2" fmla="*/ 265991 w 425376"/>
                <a:gd name="connsiteY2" fmla="*/ 50097 h 479564"/>
                <a:gd name="connsiteX3" fmla="*/ 341367 w 425376"/>
                <a:gd name="connsiteY3" fmla="*/ 74373 h 479564"/>
                <a:gd name="connsiteX4" fmla="*/ 413491 w 425376"/>
                <a:gd name="connsiteY4" fmla="*/ 79765 h 479564"/>
                <a:gd name="connsiteX5" fmla="*/ 421890 w 425376"/>
                <a:gd name="connsiteY5" fmla="*/ 87324 h 479564"/>
                <a:gd name="connsiteX6" fmla="*/ 425087 w 425376"/>
                <a:gd name="connsiteY6" fmla="*/ 165491 h 479564"/>
                <a:gd name="connsiteX7" fmla="*/ 405661 w 425376"/>
                <a:gd name="connsiteY7" fmla="*/ 300690 h 479564"/>
                <a:gd name="connsiteX8" fmla="*/ 361362 w 425376"/>
                <a:gd name="connsiteY8" fmla="*/ 394083 h 479564"/>
                <a:gd name="connsiteX9" fmla="*/ 229333 w 425376"/>
                <a:gd name="connsiteY9" fmla="*/ 476883 h 479564"/>
                <a:gd name="connsiteX10" fmla="*/ 179182 w 425376"/>
                <a:gd name="connsiteY10" fmla="*/ 472385 h 479564"/>
                <a:gd name="connsiteX11" fmla="*/ 88633 w 425376"/>
                <a:gd name="connsiteY11" fmla="*/ 420554 h 479564"/>
                <a:gd name="connsiteX12" fmla="*/ 39268 w 425376"/>
                <a:gd name="connsiteY12" fmla="*/ 348213 h 479564"/>
                <a:gd name="connsiteX13" fmla="*/ 9871 w 425376"/>
                <a:gd name="connsiteY13" fmla="*/ 248615 h 479564"/>
                <a:gd name="connsiteX14" fmla="*/ 2284 w 425376"/>
                <a:gd name="connsiteY14" fmla="*/ 135687 h 479564"/>
                <a:gd name="connsiteX15" fmla="*/ 6023 w 425376"/>
                <a:gd name="connsiteY15" fmla="*/ 82583 h 479564"/>
                <a:gd name="connsiteX16" fmla="*/ 10846 w 425376"/>
                <a:gd name="connsiteY16" fmla="*/ 79792 h 479564"/>
                <a:gd name="connsiteX17" fmla="*/ 33930 w 425376"/>
                <a:gd name="connsiteY17" fmla="*/ 79467 h 479564"/>
                <a:gd name="connsiteX18" fmla="*/ 151952 w 425376"/>
                <a:gd name="connsiteY18" fmla="*/ 54649 h 479564"/>
                <a:gd name="connsiteX19" fmla="*/ 195899 w 425376"/>
                <a:gd name="connsiteY19" fmla="*/ 25143 h 479564"/>
                <a:gd name="connsiteX20" fmla="*/ 211126 w 425376"/>
                <a:gd name="connsiteY20" fmla="*/ 5338 h 479564"/>
                <a:gd name="connsiteX21" fmla="*/ 213672 w 425376"/>
                <a:gd name="connsiteY21" fmla="*/ 2032 h 479564"/>
                <a:gd name="connsiteX22" fmla="*/ 388131 w 425376"/>
                <a:gd name="connsiteY22" fmla="*/ 150778 h 479564"/>
                <a:gd name="connsiteX23" fmla="*/ 387129 w 425376"/>
                <a:gd name="connsiteY23" fmla="*/ 119620 h 479564"/>
                <a:gd name="connsiteX24" fmla="*/ 383931 w 425376"/>
                <a:gd name="connsiteY24" fmla="*/ 116369 h 479564"/>
                <a:gd name="connsiteX25" fmla="*/ 307933 w 425376"/>
                <a:gd name="connsiteY25" fmla="*/ 105396 h 479564"/>
                <a:gd name="connsiteX26" fmla="*/ 215461 w 425376"/>
                <a:gd name="connsiteY26" fmla="*/ 61395 h 479564"/>
                <a:gd name="connsiteX27" fmla="*/ 211369 w 425376"/>
                <a:gd name="connsiteY27" fmla="*/ 61802 h 479564"/>
                <a:gd name="connsiteX28" fmla="*/ 165066 w 425376"/>
                <a:gd name="connsiteY28" fmla="*/ 89763 h 479564"/>
                <a:gd name="connsiteX29" fmla="*/ 44063 w 425376"/>
                <a:gd name="connsiteY29" fmla="*/ 116396 h 479564"/>
                <a:gd name="connsiteX30" fmla="*/ 40108 w 425376"/>
                <a:gd name="connsiteY30" fmla="*/ 119539 h 479564"/>
                <a:gd name="connsiteX31" fmla="*/ 40216 w 425376"/>
                <a:gd name="connsiteY31" fmla="*/ 180257 h 479564"/>
                <a:gd name="connsiteX32" fmla="*/ 49997 w 425376"/>
                <a:gd name="connsiteY32" fmla="*/ 260374 h 479564"/>
                <a:gd name="connsiteX33" fmla="*/ 85030 w 425376"/>
                <a:gd name="connsiteY33" fmla="*/ 355230 h 479564"/>
                <a:gd name="connsiteX34" fmla="*/ 193379 w 425376"/>
                <a:gd name="connsiteY34" fmla="*/ 437515 h 479564"/>
                <a:gd name="connsiteX35" fmla="*/ 219254 w 425376"/>
                <a:gd name="connsiteY35" fmla="*/ 440631 h 479564"/>
                <a:gd name="connsiteX36" fmla="*/ 333428 w 425376"/>
                <a:gd name="connsiteY36" fmla="*/ 368940 h 479564"/>
                <a:gd name="connsiteX37" fmla="*/ 373392 w 425376"/>
                <a:gd name="connsiteY37" fmla="*/ 277199 h 479564"/>
                <a:gd name="connsiteX38" fmla="*/ 388131 w 425376"/>
                <a:gd name="connsiteY38" fmla="*/ 150778 h 47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376" h="479564">
                  <a:moveTo>
                    <a:pt x="213672" y="2032"/>
                  </a:moveTo>
                  <a:cubicBezTo>
                    <a:pt x="216084" y="5283"/>
                    <a:pt x="218549" y="8182"/>
                    <a:pt x="220554" y="11352"/>
                  </a:cubicBezTo>
                  <a:cubicBezTo>
                    <a:pt x="231663" y="29045"/>
                    <a:pt x="247919" y="40641"/>
                    <a:pt x="265991" y="50097"/>
                  </a:cubicBezTo>
                  <a:cubicBezTo>
                    <a:pt x="289698" y="62506"/>
                    <a:pt x="315085" y="69849"/>
                    <a:pt x="341367" y="74373"/>
                  </a:cubicBezTo>
                  <a:cubicBezTo>
                    <a:pt x="365237" y="78464"/>
                    <a:pt x="389296" y="79927"/>
                    <a:pt x="413491" y="79765"/>
                  </a:cubicBezTo>
                  <a:cubicBezTo>
                    <a:pt x="421132" y="79711"/>
                    <a:pt x="420996" y="79765"/>
                    <a:pt x="421890" y="87324"/>
                  </a:cubicBezTo>
                  <a:cubicBezTo>
                    <a:pt x="424979" y="113307"/>
                    <a:pt x="425710" y="139372"/>
                    <a:pt x="425087" y="165491"/>
                  </a:cubicBezTo>
                  <a:cubicBezTo>
                    <a:pt x="424004" y="211334"/>
                    <a:pt x="418585" y="256554"/>
                    <a:pt x="405661" y="300690"/>
                  </a:cubicBezTo>
                  <a:cubicBezTo>
                    <a:pt x="395853" y="334178"/>
                    <a:pt x="382062" y="365797"/>
                    <a:pt x="361362" y="394083"/>
                  </a:cubicBezTo>
                  <a:cubicBezTo>
                    <a:pt x="328361" y="439168"/>
                    <a:pt x="284171" y="466262"/>
                    <a:pt x="229333" y="476883"/>
                  </a:cubicBezTo>
                  <a:cubicBezTo>
                    <a:pt x="211830" y="480269"/>
                    <a:pt x="195573" y="476720"/>
                    <a:pt x="179182" y="472385"/>
                  </a:cubicBezTo>
                  <a:cubicBezTo>
                    <a:pt x="144420" y="463200"/>
                    <a:pt x="114156" y="445968"/>
                    <a:pt x="88633" y="420554"/>
                  </a:cubicBezTo>
                  <a:cubicBezTo>
                    <a:pt x="67581" y="399610"/>
                    <a:pt x="51596" y="375117"/>
                    <a:pt x="39268" y="348213"/>
                  </a:cubicBezTo>
                  <a:cubicBezTo>
                    <a:pt x="24691" y="316432"/>
                    <a:pt x="15642" y="282997"/>
                    <a:pt x="9871" y="248615"/>
                  </a:cubicBezTo>
                  <a:cubicBezTo>
                    <a:pt x="3585" y="211225"/>
                    <a:pt x="1201" y="173537"/>
                    <a:pt x="2284" y="135687"/>
                  </a:cubicBezTo>
                  <a:cubicBezTo>
                    <a:pt x="2772" y="117968"/>
                    <a:pt x="4777" y="100302"/>
                    <a:pt x="6023" y="82583"/>
                  </a:cubicBezTo>
                  <a:cubicBezTo>
                    <a:pt x="6267" y="79115"/>
                    <a:pt x="8922" y="79846"/>
                    <a:pt x="10846" y="79792"/>
                  </a:cubicBezTo>
                  <a:cubicBezTo>
                    <a:pt x="18541" y="79575"/>
                    <a:pt x="26236" y="79765"/>
                    <a:pt x="33930" y="79467"/>
                  </a:cubicBezTo>
                  <a:cubicBezTo>
                    <a:pt x="74680" y="77895"/>
                    <a:pt x="114481" y="71691"/>
                    <a:pt x="151952" y="54649"/>
                  </a:cubicBezTo>
                  <a:cubicBezTo>
                    <a:pt x="168208" y="47252"/>
                    <a:pt x="183625" y="38338"/>
                    <a:pt x="195899" y="25143"/>
                  </a:cubicBezTo>
                  <a:cubicBezTo>
                    <a:pt x="201561" y="19074"/>
                    <a:pt x="206086" y="11976"/>
                    <a:pt x="211126" y="5338"/>
                  </a:cubicBezTo>
                  <a:cubicBezTo>
                    <a:pt x="211857" y="4362"/>
                    <a:pt x="212643" y="3360"/>
                    <a:pt x="213672" y="2032"/>
                  </a:cubicBezTo>
                  <a:close/>
                  <a:moveTo>
                    <a:pt x="388131" y="150778"/>
                  </a:moveTo>
                  <a:cubicBezTo>
                    <a:pt x="387779" y="140401"/>
                    <a:pt x="387372" y="129997"/>
                    <a:pt x="387129" y="119620"/>
                  </a:cubicBezTo>
                  <a:cubicBezTo>
                    <a:pt x="387074" y="117263"/>
                    <a:pt x="386343" y="116504"/>
                    <a:pt x="383931" y="116369"/>
                  </a:cubicBezTo>
                  <a:cubicBezTo>
                    <a:pt x="358246" y="115150"/>
                    <a:pt x="332886" y="111790"/>
                    <a:pt x="307933" y="105396"/>
                  </a:cubicBezTo>
                  <a:cubicBezTo>
                    <a:pt x="274228" y="96780"/>
                    <a:pt x="242690" y="83585"/>
                    <a:pt x="215461" y="61395"/>
                  </a:cubicBezTo>
                  <a:cubicBezTo>
                    <a:pt x="213645" y="59905"/>
                    <a:pt x="212697" y="60691"/>
                    <a:pt x="211369" y="61802"/>
                  </a:cubicBezTo>
                  <a:cubicBezTo>
                    <a:pt x="197280" y="73317"/>
                    <a:pt x="181674" y="82420"/>
                    <a:pt x="165066" y="89763"/>
                  </a:cubicBezTo>
                  <a:cubicBezTo>
                    <a:pt x="126538" y="106805"/>
                    <a:pt x="85843" y="114093"/>
                    <a:pt x="44063" y="116396"/>
                  </a:cubicBezTo>
                  <a:cubicBezTo>
                    <a:pt x="41869" y="116504"/>
                    <a:pt x="40081" y="116396"/>
                    <a:pt x="40108" y="119539"/>
                  </a:cubicBezTo>
                  <a:cubicBezTo>
                    <a:pt x="40189" y="139778"/>
                    <a:pt x="39674" y="160045"/>
                    <a:pt x="40216" y="180257"/>
                  </a:cubicBezTo>
                  <a:cubicBezTo>
                    <a:pt x="40921" y="207243"/>
                    <a:pt x="44470" y="233957"/>
                    <a:pt x="49997" y="260374"/>
                  </a:cubicBezTo>
                  <a:cubicBezTo>
                    <a:pt x="56987" y="293700"/>
                    <a:pt x="67554" y="325779"/>
                    <a:pt x="85030" y="355230"/>
                  </a:cubicBezTo>
                  <a:cubicBezTo>
                    <a:pt x="109983" y="397307"/>
                    <a:pt x="145314" y="425919"/>
                    <a:pt x="193379" y="437515"/>
                  </a:cubicBezTo>
                  <a:cubicBezTo>
                    <a:pt x="201805" y="439547"/>
                    <a:pt x="210204" y="442121"/>
                    <a:pt x="219254" y="440631"/>
                  </a:cubicBezTo>
                  <a:cubicBezTo>
                    <a:pt x="267346" y="432611"/>
                    <a:pt x="305467" y="408849"/>
                    <a:pt x="333428" y="368940"/>
                  </a:cubicBezTo>
                  <a:cubicBezTo>
                    <a:pt x="352963" y="341087"/>
                    <a:pt x="365101" y="309956"/>
                    <a:pt x="373392" y="277199"/>
                  </a:cubicBezTo>
                  <a:cubicBezTo>
                    <a:pt x="383877" y="235718"/>
                    <a:pt x="387914" y="193479"/>
                    <a:pt x="388131" y="150778"/>
                  </a:cubicBezTo>
                  <a:close/>
                </a:path>
              </a:pathLst>
            </a:custGeom>
            <a:solidFill>
              <a:srgbClr val="000000"/>
            </a:solidFill>
            <a:ln w="9525"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xmlns="" id="{6EA1E8A3-EAFD-4D3B-A266-EA58612665C3}"/>
                </a:ext>
              </a:extLst>
            </p:cNvPr>
            <p:cNvSpPr/>
            <p:nvPr/>
          </p:nvSpPr>
          <p:spPr>
            <a:xfrm>
              <a:off x="11131169" y="4351721"/>
              <a:ext cx="284488" cy="203205"/>
            </a:xfrm>
            <a:custGeom>
              <a:avLst/>
              <a:gdLst>
                <a:gd name="connsiteX0" fmla="*/ 109081 w 284487"/>
                <a:gd name="connsiteY0" fmla="*/ 202935 h 203205"/>
                <a:gd name="connsiteX1" fmla="*/ 2032 w 284487"/>
                <a:gd name="connsiteY1" fmla="*/ 98433 h 203205"/>
                <a:gd name="connsiteX2" fmla="*/ 29451 w 284487"/>
                <a:gd name="connsiteY2" fmla="*/ 73018 h 203205"/>
                <a:gd name="connsiteX3" fmla="*/ 108837 w 284487"/>
                <a:gd name="connsiteY3" fmla="*/ 150480 h 203205"/>
                <a:gd name="connsiteX4" fmla="*/ 258261 w 284487"/>
                <a:gd name="connsiteY4" fmla="*/ 2032 h 203205"/>
                <a:gd name="connsiteX5" fmla="*/ 284813 w 284487"/>
                <a:gd name="connsiteY5" fmla="*/ 28313 h 203205"/>
                <a:gd name="connsiteX6" fmla="*/ 109081 w 284487"/>
                <a:gd name="connsiteY6" fmla="*/ 202935 h 20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87" h="203205">
                  <a:moveTo>
                    <a:pt x="109081" y="202935"/>
                  </a:moveTo>
                  <a:cubicBezTo>
                    <a:pt x="73371" y="168092"/>
                    <a:pt x="37905" y="133465"/>
                    <a:pt x="2032" y="98433"/>
                  </a:cubicBezTo>
                  <a:cubicBezTo>
                    <a:pt x="11217" y="89925"/>
                    <a:pt x="20158" y="81634"/>
                    <a:pt x="29451" y="73018"/>
                  </a:cubicBezTo>
                  <a:cubicBezTo>
                    <a:pt x="55082" y="98026"/>
                    <a:pt x="81770" y="124064"/>
                    <a:pt x="108837" y="150480"/>
                  </a:cubicBezTo>
                  <a:cubicBezTo>
                    <a:pt x="158798" y="100844"/>
                    <a:pt x="208624" y="51343"/>
                    <a:pt x="258261" y="2032"/>
                  </a:cubicBezTo>
                  <a:cubicBezTo>
                    <a:pt x="267147" y="10838"/>
                    <a:pt x="275899" y="19481"/>
                    <a:pt x="284813" y="28313"/>
                  </a:cubicBezTo>
                  <a:cubicBezTo>
                    <a:pt x="226398" y="86376"/>
                    <a:pt x="167875" y="144520"/>
                    <a:pt x="109081" y="202935"/>
                  </a:cubicBezTo>
                  <a:close/>
                </a:path>
              </a:pathLst>
            </a:custGeom>
            <a:solidFill>
              <a:srgbClr val="000000"/>
            </a:solidFill>
            <a:ln w="9525" cap="flat">
              <a:noFill/>
              <a:prstDash val="solid"/>
              <a:miter/>
            </a:ln>
          </p:spPr>
          <p:txBody>
            <a:bodyPr rtlCol="0" anchor="ctr"/>
            <a:lstStyle/>
            <a:p>
              <a:endParaRPr lang="de-DE"/>
            </a:p>
          </p:txBody>
        </p:sp>
      </p:grpSp>
      <p:sp>
        <p:nvSpPr>
          <p:cNvPr id="62" name="Grafik 356">
            <a:extLst>
              <a:ext uri="{FF2B5EF4-FFF2-40B4-BE49-F238E27FC236}">
                <a16:creationId xmlns:a16="http://schemas.microsoft.com/office/drawing/2014/main" xmlns="" id="{AB999417-9413-4382-9282-D97D9BA1F3B8}"/>
              </a:ext>
            </a:extLst>
          </p:cNvPr>
          <p:cNvSpPr/>
          <p:nvPr/>
        </p:nvSpPr>
        <p:spPr>
          <a:xfrm>
            <a:off x="9397208" y="4222672"/>
            <a:ext cx="479565" cy="436214"/>
          </a:xfrm>
          <a:custGeom>
            <a:avLst/>
            <a:gdLst>
              <a:gd name="connsiteX0" fmla="*/ 3875 w 479564"/>
              <a:gd name="connsiteY0" fmla="*/ 436106 h 436214"/>
              <a:gd name="connsiteX1" fmla="*/ 3875 w 479564"/>
              <a:gd name="connsiteY1" fmla="*/ 420662 h 436214"/>
              <a:gd name="connsiteX2" fmla="*/ 3333 w 479564"/>
              <a:gd name="connsiteY2" fmla="*/ 286736 h 436214"/>
              <a:gd name="connsiteX3" fmla="*/ 2683 w 479564"/>
              <a:gd name="connsiteY3" fmla="*/ 147283 h 436214"/>
              <a:gd name="connsiteX4" fmla="*/ 2033 w 479564"/>
              <a:gd name="connsiteY4" fmla="*/ 7505 h 436214"/>
              <a:gd name="connsiteX5" fmla="*/ 7018 w 479564"/>
              <a:gd name="connsiteY5" fmla="*/ 2113 h 436214"/>
              <a:gd name="connsiteX6" fmla="*/ 41481 w 479564"/>
              <a:gd name="connsiteY6" fmla="*/ 2032 h 436214"/>
              <a:gd name="connsiteX7" fmla="*/ 44137 w 479564"/>
              <a:gd name="connsiteY7" fmla="*/ 4714 h 436214"/>
              <a:gd name="connsiteX8" fmla="*/ 44110 w 479564"/>
              <a:gd name="connsiteY8" fmla="*/ 7966 h 436214"/>
              <a:gd name="connsiteX9" fmla="*/ 44110 w 479564"/>
              <a:gd name="connsiteY9" fmla="*/ 261566 h 436214"/>
              <a:gd name="connsiteX10" fmla="*/ 44110 w 479564"/>
              <a:gd name="connsiteY10" fmla="*/ 266958 h 436214"/>
              <a:gd name="connsiteX11" fmla="*/ 189632 w 479564"/>
              <a:gd name="connsiteY11" fmla="*/ 161887 h 436214"/>
              <a:gd name="connsiteX12" fmla="*/ 189632 w 479564"/>
              <a:gd name="connsiteY12" fmla="*/ 264953 h 436214"/>
              <a:gd name="connsiteX13" fmla="*/ 333095 w 479564"/>
              <a:gd name="connsiteY13" fmla="*/ 157877 h 436214"/>
              <a:gd name="connsiteX14" fmla="*/ 333095 w 479564"/>
              <a:gd name="connsiteY14" fmla="*/ 263869 h 436214"/>
              <a:gd name="connsiteX15" fmla="*/ 333989 w 479564"/>
              <a:gd name="connsiteY15" fmla="*/ 264330 h 436214"/>
              <a:gd name="connsiteX16" fmla="*/ 478373 w 479564"/>
              <a:gd name="connsiteY16" fmla="*/ 156035 h 436214"/>
              <a:gd name="connsiteX17" fmla="*/ 478590 w 479564"/>
              <a:gd name="connsiteY17" fmla="*/ 159990 h 436214"/>
              <a:gd name="connsiteX18" fmla="*/ 478590 w 479564"/>
              <a:gd name="connsiteY18" fmla="*/ 432123 h 436214"/>
              <a:gd name="connsiteX19" fmla="*/ 474336 w 479564"/>
              <a:gd name="connsiteY19" fmla="*/ 436458 h 436214"/>
              <a:gd name="connsiteX20" fmla="*/ 8102 w 479564"/>
              <a:gd name="connsiteY20" fmla="*/ 436458 h 436214"/>
              <a:gd name="connsiteX21" fmla="*/ 3875 w 479564"/>
              <a:gd name="connsiteY21" fmla="*/ 436106 h 436214"/>
              <a:gd name="connsiteX22" fmla="*/ 266471 w 479564"/>
              <a:gd name="connsiteY22" fmla="*/ 335939 h 436214"/>
              <a:gd name="connsiteX23" fmla="*/ 267934 w 479564"/>
              <a:gd name="connsiteY23" fmla="*/ 336237 h 436214"/>
              <a:gd name="connsiteX24" fmla="*/ 367369 w 479564"/>
              <a:gd name="connsiteY24" fmla="*/ 336319 h 436214"/>
              <a:gd name="connsiteX25" fmla="*/ 369970 w 479564"/>
              <a:gd name="connsiteY25" fmla="*/ 333609 h 436214"/>
              <a:gd name="connsiteX26" fmla="*/ 369943 w 479564"/>
              <a:gd name="connsiteY26" fmla="*/ 316052 h 436214"/>
              <a:gd name="connsiteX27" fmla="*/ 365581 w 479564"/>
              <a:gd name="connsiteY27" fmla="*/ 311853 h 436214"/>
              <a:gd name="connsiteX28" fmla="*/ 270697 w 479564"/>
              <a:gd name="connsiteY28" fmla="*/ 311853 h 436214"/>
              <a:gd name="connsiteX29" fmla="*/ 268448 w 479564"/>
              <a:gd name="connsiteY29" fmla="*/ 311934 h 436214"/>
              <a:gd name="connsiteX30" fmla="*/ 266525 w 479564"/>
              <a:gd name="connsiteY30" fmla="*/ 313749 h 436214"/>
              <a:gd name="connsiteX31" fmla="*/ 266471 w 479564"/>
              <a:gd name="connsiteY31" fmla="*/ 335939 h 436214"/>
              <a:gd name="connsiteX32" fmla="*/ 170883 w 479564"/>
              <a:gd name="connsiteY32" fmla="*/ 336292 h 436214"/>
              <a:gd name="connsiteX33" fmla="*/ 170883 w 479564"/>
              <a:gd name="connsiteY33" fmla="*/ 312097 h 436214"/>
              <a:gd name="connsiteX34" fmla="*/ 169338 w 479564"/>
              <a:gd name="connsiteY34" fmla="*/ 311880 h 436214"/>
              <a:gd name="connsiteX35" fmla="*/ 70608 w 479564"/>
              <a:gd name="connsiteY35" fmla="*/ 311826 h 436214"/>
              <a:gd name="connsiteX36" fmla="*/ 67952 w 479564"/>
              <a:gd name="connsiteY36" fmla="*/ 314454 h 436214"/>
              <a:gd name="connsiteX37" fmla="*/ 67979 w 479564"/>
              <a:gd name="connsiteY37" fmla="*/ 331984 h 436214"/>
              <a:gd name="connsiteX38" fmla="*/ 72125 w 479564"/>
              <a:gd name="connsiteY38" fmla="*/ 336292 h 436214"/>
              <a:gd name="connsiteX39" fmla="*/ 166954 w 479564"/>
              <a:gd name="connsiteY39" fmla="*/ 336292 h 436214"/>
              <a:gd name="connsiteX40" fmla="*/ 170883 w 479564"/>
              <a:gd name="connsiteY40" fmla="*/ 336292 h 43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9564" h="436214">
                <a:moveTo>
                  <a:pt x="3875" y="436106"/>
                </a:moveTo>
                <a:cubicBezTo>
                  <a:pt x="3875" y="430823"/>
                  <a:pt x="3902" y="425756"/>
                  <a:pt x="3875" y="420662"/>
                </a:cubicBezTo>
                <a:cubicBezTo>
                  <a:pt x="3712" y="376011"/>
                  <a:pt x="3523" y="331388"/>
                  <a:pt x="3333" y="286736"/>
                </a:cubicBezTo>
                <a:cubicBezTo>
                  <a:pt x="3143" y="240243"/>
                  <a:pt x="2900" y="193777"/>
                  <a:pt x="2683" y="147283"/>
                </a:cubicBezTo>
                <a:cubicBezTo>
                  <a:pt x="2466" y="100682"/>
                  <a:pt x="2249" y="54107"/>
                  <a:pt x="2033" y="7505"/>
                </a:cubicBezTo>
                <a:cubicBezTo>
                  <a:pt x="2005" y="3685"/>
                  <a:pt x="3198" y="2140"/>
                  <a:pt x="7018" y="2113"/>
                </a:cubicBezTo>
                <a:cubicBezTo>
                  <a:pt x="18506" y="1978"/>
                  <a:pt x="29994" y="2059"/>
                  <a:pt x="41481" y="2032"/>
                </a:cubicBezTo>
                <a:cubicBezTo>
                  <a:pt x="43351" y="2032"/>
                  <a:pt x="44326" y="2682"/>
                  <a:pt x="44137" y="4714"/>
                </a:cubicBezTo>
                <a:cubicBezTo>
                  <a:pt x="44028" y="5798"/>
                  <a:pt x="44110" y="6882"/>
                  <a:pt x="44110" y="7966"/>
                </a:cubicBezTo>
                <a:cubicBezTo>
                  <a:pt x="44110" y="92499"/>
                  <a:pt x="44110" y="177033"/>
                  <a:pt x="44110" y="261566"/>
                </a:cubicBezTo>
                <a:cubicBezTo>
                  <a:pt x="44110" y="263029"/>
                  <a:pt x="44110" y="264492"/>
                  <a:pt x="44110" y="266958"/>
                </a:cubicBezTo>
                <a:cubicBezTo>
                  <a:pt x="92933" y="231708"/>
                  <a:pt x="140971" y="197001"/>
                  <a:pt x="189632" y="161887"/>
                </a:cubicBezTo>
                <a:cubicBezTo>
                  <a:pt x="189632" y="196324"/>
                  <a:pt x="189632" y="230137"/>
                  <a:pt x="189632" y="264953"/>
                </a:cubicBezTo>
                <a:cubicBezTo>
                  <a:pt x="237724" y="229053"/>
                  <a:pt x="285057" y="193723"/>
                  <a:pt x="333095" y="157877"/>
                </a:cubicBezTo>
                <a:cubicBezTo>
                  <a:pt x="333095" y="193695"/>
                  <a:pt x="333095" y="228782"/>
                  <a:pt x="333095" y="263869"/>
                </a:cubicBezTo>
                <a:cubicBezTo>
                  <a:pt x="333393" y="264032"/>
                  <a:pt x="333691" y="264167"/>
                  <a:pt x="333989" y="264330"/>
                </a:cubicBezTo>
                <a:cubicBezTo>
                  <a:pt x="381918" y="228376"/>
                  <a:pt x="429875" y="192422"/>
                  <a:pt x="478373" y="156035"/>
                </a:cubicBezTo>
                <a:cubicBezTo>
                  <a:pt x="478455" y="157769"/>
                  <a:pt x="478590" y="158880"/>
                  <a:pt x="478590" y="159990"/>
                </a:cubicBezTo>
                <a:cubicBezTo>
                  <a:pt x="478590" y="250701"/>
                  <a:pt x="478590" y="341412"/>
                  <a:pt x="478590" y="432123"/>
                </a:cubicBezTo>
                <a:cubicBezTo>
                  <a:pt x="478590" y="436431"/>
                  <a:pt x="478590" y="436458"/>
                  <a:pt x="474336" y="436458"/>
                </a:cubicBezTo>
                <a:cubicBezTo>
                  <a:pt x="318925" y="436458"/>
                  <a:pt x="163513" y="436458"/>
                  <a:pt x="8102" y="436458"/>
                </a:cubicBezTo>
                <a:cubicBezTo>
                  <a:pt x="6855" y="436458"/>
                  <a:pt x="5582" y="436269"/>
                  <a:pt x="3875" y="436106"/>
                </a:cubicBezTo>
                <a:close/>
                <a:moveTo>
                  <a:pt x="266471" y="335939"/>
                </a:moveTo>
                <a:cubicBezTo>
                  <a:pt x="267283" y="336129"/>
                  <a:pt x="267609" y="336237"/>
                  <a:pt x="267934" y="336237"/>
                </a:cubicBezTo>
                <a:cubicBezTo>
                  <a:pt x="301070" y="336264"/>
                  <a:pt x="334233" y="336264"/>
                  <a:pt x="367369" y="336319"/>
                </a:cubicBezTo>
                <a:cubicBezTo>
                  <a:pt x="369401" y="336319"/>
                  <a:pt x="369997" y="335479"/>
                  <a:pt x="369970" y="333609"/>
                </a:cubicBezTo>
                <a:cubicBezTo>
                  <a:pt x="369916" y="327757"/>
                  <a:pt x="369970" y="321905"/>
                  <a:pt x="369943" y="316052"/>
                </a:cubicBezTo>
                <a:cubicBezTo>
                  <a:pt x="369943" y="311853"/>
                  <a:pt x="369916" y="311853"/>
                  <a:pt x="365581" y="311853"/>
                </a:cubicBezTo>
                <a:cubicBezTo>
                  <a:pt x="333962" y="311853"/>
                  <a:pt x="302316" y="311853"/>
                  <a:pt x="270697" y="311853"/>
                </a:cubicBezTo>
                <a:cubicBezTo>
                  <a:pt x="269939" y="311853"/>
                  <a:pt x="269072" y="311636"/>
                  <a:pt x="268448" y="311934"/>
                </a:cubicBezTo>
                <a:cubicBezTo>
                  <a:pt x="267663" y="312313"/>
                  <a:pt x="266552" y="313126"/>
                  <a:pt x="266525" y="313749"/>
                </a:cubicBezTo>
                <a:cubicBezTo>
                  <a:pt x="266416" y="321092"/>
                  <a:pt x="266471" y="328434"/>
                  <a:pt x="266471" y="335939"/>
                </a:cubicBezTo>
                <a:close/>
                <a:moveTo>
                  <a:pt x="170883" y="336292"/>
                </a:moveTo>
                <a:cubicBezTo>
                  <a:pt x="170883" y="327947"/>
                  <a:pt x="170883" y="320035"/>
                  <a:pt x="170883" y="312097"/>
                </a:cubicBezTo>
                <a:cubicBezTo>
                  <a:pt x="170178" y="311988"/>
                  <a:pt x="169772" y="311880"/>
                  <a:pt x="169338" y="311880"/>
                </a:cubicBezTo>
                <a:cubicBezTo>
                  <a:pt x="136419" y="311853"/>
                  <a:pt x="103527" y="311880"/>
                  <a:pt x="70608" y="311826"/>
                </a:cubicBezTo>
                <a:cubicBezTo>
                  <a:pt x="68657" y="311826"/>
                  <a:pt x="67925" y="312503"/>
                  <a:pt x="67952" y="314454"/>
                </a:cubicBezTo>
                <a:cubicBezTo>
                  <a:pt x="68034" y="320306"/>
                  <a:pt x="67979" y="326158"/>
                  <a:pt x="67979" y="331984"/>
                </a:cubicBezTo>
                <a:cubicBezTo>
                  <a:pt x="67979" y="336264"/>
                  <a:pt x="67979" y="336292"/>
                  <a:pt x="72125" y="336292"/>
                </a:cubicBezTo>
                <a:cubicBezTo>
                  <a:pt x="103744" y="336292"/>
                  <a:pt x="135335" y="336292"/>
                  <a:pt x="166954" y="336292"/>
                </a:cubicBezTo>
                <a:cubicBezTo>
                  <a:pt x="168228" y="336292"/>
                  <a:pt x="169501" y="336292"/>
                  <a:pt x="170883" y="336292"/>
                </a:cubicBezTo>
                <a:close/>
              </a:path>
            </a:pathLst>
          </a:custGeom>
          <a:solidFill>
            <a:srgbClr val="000000"/>
          </a:solidFill>
          <a:ln w="9525" cap="flat">
            <a:noFill/>
            <a:prstDash val="solid"/>
            <a:miter/>
          </a:ln>
        </p:spPr>
        <p:txBody>
          <a:bodyPr rtlCol="0" anchor="ctr"/>
          <a:lstStyle/>
          <a:p>
            <a:endParaRPr lang="de-DE"/>
          </a:p>
        </p:txBody>
      </p:sp>
      <p:grpSp>
        <p:nvGrpSpPr>
          <p:cNvPr id="63" name="Grafik 354">
            <a:extLst>
              <a:ext uri="{FF2B5EF4-FFF2-40B4-BE49-F238E27FC236}">
                <a16:creationId xmlns:a16="http://schemas.microsoft.com/office/drawing/2014/main" xmlns="" id="{0633718F-4150-4302-9C4C-993A7F42A578}"/>
              </a:ext>
            </a:extLst>
          </p:cNvPr>
          <p:cNvGrpSpPr/>
          <p:nvPr/>
        </p:nvGrpSpPr>
        <p:grpSpPr>
          <a:xfrm>
            <a:off x="7870216" y="4063603"/>
            <a:ext cx="766762" cy="766762"/>
            <a:chOff x="8096639" y="4063603"/>
            <a:chExt cx="766762" cy="766762"/>
          </a:xfrm>
        </p:grpSpPr>
        <p:sp>
          <p:nvSpPr>
            <p:cNvPr id="64" name="Freihandform: Form 63">
              <a:extLst>
                <a:ext uri="{FF2B5EF4-FFF2-40B4-BE49-F238E27FC236}">
                  <a16:creationId xmlns:a16="http://schemas.microsoft.com/office/drawing/2014/main" xmlns="" id="{EBBF987F-05E3-42F8-B0F3-86915F9D6E6A}"/>
                </a:ext>
              </a:extLst>
            </p:cNvPr>
            <p:cNvSpPr/>
            <p:nvPr/>
          </p:nvSpPr>
          <p:spPr>
            <a:xfrm>
              <a:off x="8263511" y="4413850"/>
              <a:ext cx="224881" cy="181530"/>
            </a:xfrm>
            <a:custGeom>
              <a:avLst/>
              <a:gdLst>
                <a:gd name="connsiteX0" fmla="*/ 223662 w 224880"/>
                <a:gd name="connsiteY0" fmla="*/ 116530 h 181530"/>
                <a:gd name="connsiteX1" fmla="*/ 223743 w 224880"/>
                <a:gd name="connsiteY1" fmla="*/ 177952 h 181530"/>
                <a:gd name="connsiteX2" fmla="*/ 219842 w 224880"/>
                <a:gd name="connsiteY2" fmla="*/ 181799 h 181530"/>
                <a:gd name="connsiteX3" fmla="*/ 187979 w 224880"/>
                <a:gd name="connsiteY3" fmla="*/ 181799 h 181530"/>
                <a:gd name="connsiteX4" fmla="*/ 184132 w 224880"/>
                <a:gd name="connsiteY4" fmla="*/ 177898 h 181530"/>
                <a:gd name="connsiteX5" fmla="*/ 184186 w 224880"/>
                <a:gd name="connsiteY5" fmla="*/ 82987 h 181530"/>
                <a:gd name="connsiteX6" fmla="*/ 179661 w 224880"/>
                <a:gd name="connsiteY6" fmla="*/ 78354 h 181530"/>
                <a:gd name="connsiteX7" fmla="*/ 173050 w 224880"/>
                <a:gd name="connsiteY7" fmla="*/ 84857 h 181530"/>
                <a:gd name="connsiteX8" fmla="*/ 173023 w 224880"/>
                <a:gd name="connsiteY8" fmla="*/ 177166 h 181530"/>
                <a:gd name="connsiteX9" fmla="*/ 168634 w 224880"/>
                <a:gd name="connsiteY9" fmla="*/ 181745 h 181530"/>
                <a:gd name="connsiteX10" fmla="*/ 58443 w 224880"/>
                <a:gd name="connsiteY10" fmla="*/ 181745 h 181530"/>
                <a:gd name="connsiteX11" fmla="*/ 53999 w 224880"/>
                <a:gd name="connsiteY11" fmla="*/ 177248 h 181530"/>
                <a:gd name="connsiteX12" fmla="*/ 53945 w 224880"/>
                <a:gd name="connsiteY12" fmla="*/ 83313 h 181530"/>
                <a:gd name="connsiteX13" fmla="*/ 52915 w 224880"/>
                <a:gd name="connsiteY13" fmla="*/ 78761 h 181530"/>
                <a:gd name="connsiteX14" fmla="*/ 44896 w 224880"/>
                <a:gd name="connsiteY14" fmla="*/ 78788 h 181530"/>
                <a:gd name="connsiteX15" fmla="*/ 44191 w 224880"/>
                <a:gd name="connsiteY15" fmla="*/ 81958 h 181530"/>
                <a:gd name="connsiteX16" fmla="*/ 44164 w 224880"/>
                <a:gd name="connsiteY16" fmla="*/ 134276 h 181530"/>
                <a:gd name="connsiteX17" fmla="*/ 44218 w 224880"/>
                <a:gd name="connsiteY17" fmla="*/ 177844 h 181530"/>
                <a:gd name="connsiteX18" fmla="*/ 40452 w 224880"/>
                <a:gd name="connsiteY18" fmla="*/ 181799 h 181530"/>
                <a:gd name="connsiteX19" fmla="*/ 5663 w 224880"/>
                <a:gd name="connsiteY19" fmla="*/ 181799 h 181530"/>
                <a:gd name="connsiteX20" fmla="*/ 2033 w 224880"/>
                <a:gd name="connsiteY20" fmla="*/ 178033 h 181530"/>
                <a:gd name="connsiteX21" fmla="*/ 2439 w 224880"/>
                <a:gd name="connsiteY21" fmla="*/ 58413 h 181530"/>
                <a:gd name="connsiteX22" fmla="*/ 5257 w 224880"/>
                <a:gd name="connsiteY22" fmla="*/ 36277 h 181530"/>
                <a:gd name="connsiteX23" fmla="*/ 25361 w 224880"/>
                <a:gd name="connsiteY23" fmla="*/ 11080 h 181530"/>
                <a:gd name="connsiteX24" fmla="*/ 47144 w 224880"/>
                <a:gd name="connsiteY24" fmla="*/ 2979 h 181530"/>
                <a:gd name="connsiteX25" fmla="*/ 64295 w 224880"/>
                <a:gd name="connsiteY25" fmla="*/ 2139 h 181530"/>
                <a:gd name="connsiteX26" fmla="*/ 160506 w 224880"/>
                <a:gd name="connsiteY26" fmla="*/ 2193 h 181530"/>
                <a:gd name="connsiteX27" fmla="*/ 198465 w 224880"/>
                <a:gd name="connsiteY27" fmla="*/ 11757 h 181530"/>
                <a:gd name="connsiteX28" fmla="*/ 216211 w 224880"/>
                <a:gd name="connsiteY28" fmla="*/ 30804 h 181530"/>
                <a:gd name="connsiteX29" fmla="*/ 223716 w 224880"/>
                <a:gd name="connsiteY29" fmla="*/ 62558 h 181530"/>
                <a:gd name="connsiteX30" fmla="*/ 223662 w 224880"/>
                <a:gd name="connsiteY30" fmla="*/ 116530 h 18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4880" h="181530">
                  <a:moveTo>
                    <a:pt x="223662" y="116530"/>
                  </a:moveTo>
                  <a:cubicBezTo>
                    <a:pt x="223662" y="137013"/>
                    <a:pt x="223581" y="157496"/>
                    <a:pt x="223743" y="177952"/>
                  </a:cubicBezTo>
                  <a:cubicBezTo>
                    <a:pt x="223770" y="181068"/>
                    <a:pt x="222714" y="181827"/>
                    <a:pt x="219842" y="181799"/>
                  </a:cubicBezTo>
                  <a:cubicBezTo>
                    <a:pt x="209221" y="181691"/>
                    <a:pt x="198600" y="181664"/>
                    <a:pt x="187979" y="181799"/>
                  </a:cubicBezTo>
                  <a:cubicBezTo>
                    <a:pt x="185053" y="181827"/>
                    <a:pt x="184105" y="180932"/>
                    <a:pt x="184132" y="177898"/>
                  </a:cubicBezTo>
                  <a:cubicBezTo>
                    <a:pt x="184240" y="146252"/>
                    <a:pt x="184213" y="114633"/>
                    <a:pt x="184186" y="82987"/>
                  </a:cubicBezTo>
                  <a:cubicBezTo>
                    <a:pt x="184186" y="78354"/>
                    <a:pt x="184186" y="78300"/>
                    <a:pt x="179661" y="78354"/>
                  </a:cubicBezTo>
                  <a:cubicBezTo>
                    <a:pt x="172211" y="78436"/>
                    <a:pt x="173078" y="77216"/>
                    <a:pt x="173050" y="84857"/>
                  </a:cubicBezTo>
                  <a:cubicBezTo>
                    <a:pt x="173023" y="115636"/>
                    <a:pt x="173050" y="146388"/>
                    <a:pt x="173023" y="177166"/>
                  </a:cubicBezTo>
                  <a:cubicBezTo>
                    <a:pt x="173023" y="181718"/>
                    <a:pt x="173023" y="181745"/>
                    <a:pt x="168634" y="181745"/>
                  </a:cubicBezTo>
                  <a:cubicBezTo>
                    <a:pt x="131895" y="181745"/>
                    <a:pt x="95182" y="181745"/>
                    <a:pt x="58443" y="181745"/>
                  </a:cubicBezTo>
                  <a:cubicBezTo>
                    <a:pt x="53999" y="181745"/>
                    <a:pt x="53999" y="181718"/>
                    <a:pt x="53999" y="177248"/>
                  </a:cubicBezTo>
                  <a:cubicBezTo>
                    <a:pt x="53999" y="145927"/>
                    <a:pt x="53999" y="114633"/>
                    <a:pt x="53945" y="83313"/>
                  </a:cubicBezTo>
                  <a:cubicBezTo>
                    <a:pt x="53945" y="81714"/>
                    <a:pt x="53538" y="78869"/>
                    <a:pt x="52915" y="78761"/>
                  </a:cubicBezTo>
                  <a:cubicBezTo>
                    <a:pt x="50314" y="78273"/>
                    <a:pt x="47551" y="78490"/>
                    <a:pt x="44896" y="78788"/>
                  </a:cubicBezTo>
                  <a:cubicBezTo>
                    <a:pt x="44543" y="78842"/>
                    <a:pt x="44191" y="80847"/>
                    <a:pt x="44191" y="81958"/>
                  </a:cubicBezTo>
                  <a:cubicBezTo>
                    <a:pt x="44137" y="99406"/>
                    <a:pt x="44164" y="116855"/>
                    <a:pt x="44164" y="134276"/>
                  </a:cubicBezTo>
                  <a:cubicBezTo>
                    <a:pt x="44164" y="148799"/>
                    <a:pt x="44083" y="163321"/>
                    <a:pt x="44218" y="177844"/>
                  </a:cubicBezTo>
                  <a:cubicBezTo>
                    <a:pt x="44245" y="180770"/>
                    <a:pt x="43487" y="181854"/>
                    <a:pt x="40452" y="181799"/>
                  </a:cubicBezTo>
                  <a:cubicBezTo>
                    <a:pt x="28856" y="181664"/>
                    <a:pt x="17260" y="181691"/>
                    <a:pt x="5663" y="181799"/>
                  </a:cubicBezTo>
                  <a:cubicBezTo>
                    <a:pt x="2846" y="181827"/>
                    <a:pt x="2006" y="180878"/>
                    <a:pt x="2033" y="178033"/>
                  </a:cubicBezTo>
                  <a:cubicBezTo>
                    <a:pt x="2195" y="138151"/>
                    <a:pt x="2114" y="98296"/>
                    <a:pt x="2439" y="58413"/>
                  </a:cubicBezTo>
                  <a:cubicBezTo>
                    <a:pt x="2493" y="51016"/>
                    <a:pt x="3279" y="43376"/>
                    <a:pt x="5257" y="36277"/>
                  </a:cubicBezTo>
                  <a:cubicBezTo>
                    <a:pt x="8319" y="25304"/>
                    <a:pt x="15282" y="16878"/>
                    <a:pt x="25361" y="11080"/>
                  </a:cubicBezTo>
                  <a:cubicBezTo>
                    <a:pt x="32215" y="7124"/>
                    <a:pt x="39504" y="4388"/>
                    <a:pt x="47144" y="2979"/>
                  </a:cubicBezTo>
                  <a:cubicBezTo>
                    <a:pt x="52726" y="1949"/>
                    <a:pt x="58578" y="2139"/>
                    <a:pt x="64295" y="2139"/>
                  </a:cubicBezTo>
                  <a:cubicBezTo>
                    <a:pt x="96374" y="2057"/>
                    <a:pt x="128426" y="1922"/>
                    <a:pt x="160506" y="2193"/>
                  </a:cubicBezTo>
                  <a:cubicBezTo>
                    <a:pt x="173836" y="2301"/>
                    <a:pt x="186868" y="4794"/>
                    <a:pt x="198465" y="11757"/>
                  </a:cubicBezTo>
                  <a:cubicBezTo>
                    <a:pt x="206105" y="16336"/>
                    <a:pt x="211768" y="23137"/>
                    <a:pt x="216211" y="30804"/>
                  </a:cubicBezTo>
                  <a:cubicBezTo>
                    <a:pt x="221874" y="40612"/>
                    <a:pt x="223906" y="51233"/>
                    <a:pt x="223716" y="62558"/>
                  </a:cubicBezTo>
                  <a:cubicBezTo>
                    <a:pt x="223445" y="80549"/>
                    <a:pt x="223662" y="98539"/>
                    <a:pt x="223662" y="116530"/>
                  </a:cubicBezTo>
                  <a:close/>
                </a:path>
              </a:pathLst>
            </a:custGeom>
            <a:solidFill>
              <a:srgbClr val="000000"/>
            </a:solidFill>
            <a:ln w="9525"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xmlns="" id="{5EAF8D57-B779-4ADA-AFF5-879189EDD836}"/>
                </a:ext>
              </a:extLst>
            </p:cNvPr>
            <p:cNvSpPr/>
            <p:nvPr/>
          </p:nvSpPr>
          <p:spPr>
            <a:xfrm>
              <a:off x="8520849" y="4266109"/>
              <a:ext cx="176111" cy="365770"/>
            </a:xfrm>
            <a:custGeom>
              <a:avLst/>
              <a:gdLst>
                <a:gd name="connsiteX0" fmla="*/ 50478 w 176111"/>
                <a:gd name="connsiteY0" fmla="*/ 119534 h 365769"/>
                <a:gd name="connsiteX1" fmla="*/ 28722 w 176111"/>
                <a:gd name="connsiteY1" fmla="*/ 96260 h 365769"/>
                <a:gd name="connsiteX2" fmla="*/ 16015 w 176111"/>
                <a:gd name="connsiteY2" fmla="*/ 62474 h 365769"/>
                <a:gd name="connsiteX3" fmla="*/ 36742 w 176111"/>
                <a:gd name="connsiteY3" fmla="*/ 21752 h 365769"/>
                <a:gd name="connsiteX4" fmla="*/ 96999 w 176111"/>
                <a:gd name="connsiteY4" fmla="*/ 2109 h 365769"/>
                <a:gd name="connsiteX5" fmla="*/ 145877 w 176111"/>
                <a:gd name="connsiteY5" fmla="*/ 18013 h 365769"/>
                <a:gd name="connsiteX6" fmla="*/ 161537 w 176111"/>
                <a:gd name="connsiteY6" fmla="*/ 49144 h 365769"/>
                <a:gd name="connsiteX7" fmla="*/ 149155 w 176111"/>
                <a:gd name="connsiteY7" fmla="*/ 65346 h 365769"/>
                <a:gd name="connsiteX8" fmla="*/ 128699 w 176111"/>
                <a:gd name="connsiteY8" fmla="*/ 58220 h 365769"/>
                <a:gd name="connsiteX9" fmla="*/ 123334 w 176111"/>
                <a:gd name="connsiteY9" fmla="*/ 46462 h 365769"/>
                <a:gd name="connsiteX10" fmla="*/ 84481 w 176111"/>
                <a:gd name="connsiteY10" fmla="*/ 19991 h 365769"/>
                <a:gd name="connsiteX11" fmla="*/ 60612 w 176111"/>
                <a:gd name="connsiteY11" fmla="*/ 28932 h 365769"/>
                <a:gd name="connsiteX12" fmla="*/ 55816 w 176111"/>
                <a:gd name="connsiteY12" fmla="*/ 60740 h 365769"/>
                <a:gd name="connsiteX13" fmla="*/ 77383 w 176111"/>
                <a:gd name="connsiteY13" fmla="*/ 80627 h 365769"/>
                <a:gd name="connsiteX14" fmla="*/ 121085 w 176111"/>
                <a:gd name="connsiteY14" fmla="*/ 108155 h 365769"/>
                <a:gd name="connsiteX15" fmla="*/ 153219 w 176111"/>
                <a:gd name="connsiteY15" fmla="*/ 133948 h 365769"/>
                <a:gd name="connsiteX16" fmla="*/ 174623 w 176111"/>
                <a:gd name="connsiteY16" fmla="*/ 193366 h 365769"/>
                <a:gd name="connsiteX17" fmla="*/ 167118 w 176111"/>
                <a:gd name="connsiteY17" fmla="*/ 221245 h 365769"/>
                <a:gd name="connsiteX18" fmla="*/ 158936 w 176111"/>
                <a:gd name="connsiteY18" fmla="*/ 230349 h 365769"/>
                <a:gd name="connsiteX19" fmla="*/ 129593 w 176111"/>
                <a:gd name="connsiteY19" fmla="*/ 245251 h 365769"/>
                <a:gd name="connsiteX20" fmla="*/ 125746 w 176111"/>
                <a:gd name="connsiteY20" fmla="*/ 246551 h 365769"/>
                <a:gd name="connsiteX21" fmla="*/ 128780 w 176111"/>
                <a:gd name="connsiteY21" fmla="*/ 249125 h 365769"/>
                <a:gd name="connsiteX22" fmla="*/ 150157 w 176111"/>
                <a:gd name="connsiteY22" fmla="*/ 270827 h 365769"/>
                <a:gd name="connsiteX23" fmla="*/ 142707 w 176111"/>
                <a:gd name="connsiteY23" fmla="*/ 344198 h 365769"/>
                <a:gd name="connsiteX24" fmla="*/ 93314 w 176111"/>
                <a:gd name="connsiteY24" fmla="*/ 364844 h 365769"/>
                <a:gd name="connsiteX25" fmla="*/ 44111 w 176111"/>
                <a:gd name="connsiteY25" fmla="*/ 356120 h 365769"/>
                <a:gd name="connsiteX26" fmla="*/ 24251 w 176111"/>
                <a:gd name="connsiteY26" fmla="*/ 340188 h 365769"/>
                <a:gd name="connsiteX27" fmla="*/ 17234 w 176111"/>
                <a:gd name="connsiteY27" fmla="*/ 314341 h 365769"/>
                <a:gd name="connsiteX28" fmla="*/ 29995 w 176111"/>
                <a:gd name="connsiteY28" fmla="*/ 300360 h 365769"/>
                <a:gd name="connsiteX29" fmla="*/ 49151 w 176111"/>
                <a:gd name="connsiteY29" fmla="*/ 306673 h 365769"/>
                <a:gd name="connsiteX30" fmla="*/ 53540 w 176111"/>
                <a:gd name="connsiteY30" fmla="*/ 315289 h 365769"/>
                <a:gd name="connsiteX31" fmla="*/ 60015 w 176111"/>
                <a:gd name="connsiteY31" fmla="*/ 329784 h 365769"/>
                <a:gd name="connsiteX32" fmla="*/ 88573 w 176111"/>
                <a:gd name="connsiteY32" fmla="*/ 347314 h 365769"/>
                <a:gd name="connsiteX33" fmla="*/ 118593 w 176111"/>
                <a:gd name="connsiteY33" fmla="*/ 336314 h 365769"/>
                <a:gd name="connsiteX34" fmla="*/ 122223 w 176111"/>
                <a:gd name="connsiteY34" fmla="*/ 309409 h 365769"/>
                <a:gd name="connsiteX35" fmla="*/ 105452 w 176111"/>
                <a:gd name="connsiteY35" fmla="*/ 290687 h 365769"/>
                <a:gd name="connsiteX36" fmla="*/ 60070 w 176111"/>
                <a:gd name="connsiteY36" fmla="*/ 258662 h 365769"/>
                <a:gd name="connsiteX37" fmla="*/ 23628 w 176111"/>
                <a:gd name="connsiteY37" fmla="*/ 228913 h 365769"/>
                <a:gd name="connsiteX38" fmla="*/ 2684 w 176111"/>
                <a:gd name="connsiteY38" fmla="*/ 187974 h 365769"/>
                <a:gd name="connsiteX39" fmla="*/ 5773 w 176111"/>
                <a:gd name="connsiteY39" fmla="*/ 155949 h 365769"/>
                <a:gd name="connsiteX40" fmla="*/ 18697 w 176111"/>
                <a:gd name="connsiteY40" fmla="*/ 137958 h 365769"/>
                <a:gd name="connsiteX41" fmla="*/ 48202 w 176111"/>
                <a:gd name="connsiteY41" fmla="*/ 120482 h 365769"/>
                <a:gd name="connsiteX42" fmla="*/ 50478 w 176111"/>
                <a:gd name="connsiteY42" fmla="*/ 119534 h 365769"/>
                <a:gd name="connsiteX43" fmla="*/ 146066 w 176111"/>
                <a:gd name="connsiteY43" fmla="*/ 201277 h 365769"/>
                <a:gd name="connsiteX44" fmla="*/ 137884 w 176111"/>
                <a:gd name="connsiteY44" fmla="*/ 181553 h 365769"/>
                <a:gd name="connsiteX45" fmla="*/ 80390 w 176111"/>
                <a:gd name="connsiteY45" fmla="*/ 136495 h 365769"/>
                <a:gd name="connsiteX46" fmla="*/ 56574 w 176111"/>
                <a:gd name="connsiteY46" fmla="*/ 133244 h 365769"/>
                <a:gd name="connsiteX47" fmla="*/ 30212 w 176111"/>
                <a:gd name="connsiteY47" fmla="*/ 163643 h 365769"/>
                <a:gd name="connsiteX48" fmla="*/ 41429 w 176111"/>
                <a:gd name="connsiteY48" fmla="*/ 188191 h 365769"/>
                <a:gd name="connsiteX49" fmla="*/ 89413 w 176111"/>
                <a:gd name="connsiteY49" fmla="*/ 225553 h 365769"/>
                <a:gd name="connsiteX50" fmla="*/ 112632 w 176111"/>
                <a:gd name="connsiteY50" fmla="*/ 233411 h 365769"/>
                <a:gd name="connsiteX51" fmla="*/ 146066 w 176111"/>
                <a:gd name="connsiteY51" fmla="*/ 201277 h 3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6111" h="365769">
                  <a:moveTo>
                    <a:pt x="50478" y="119534"/>
                  </a:moveTo>
                  <a:cubicBezTo>
                    <a:pt x="43027" y="111596"/>
                    <a:pt x="35739" y="104063"/>
                    <a:pt x="28722" y="96260"/>
                  </a:cubicBezTo>
                  <a:cubicBezTo>
                    <a:pt x="20079" y="86696"/>
                    <a:pt x="15635" y="75425"/>
                    <a:pt x="16015" y="62474"/>
                  </a:cubicBezTo>
                  <a:cubicBezTo>
                    <a:pt x="16502" y="45676"/>
                    <a:pt x="24333" y="32400"/>
                    <a:pt x="36742" y="21752"/>
                  </a:cubicBezTo>
                  <a:cubicBezTo>
                    <a:pt x="54028" y="6904"/>
                    <a:pt x="74511" y="1296"/>
                    <a:pt x="96999" y="2109"/>
                  </a:cubicBezTo>
                  <a:cubicBezTo>
                    <a:pt x="114800" y="2732"/>
                    <a:pt x="131544" y="6904"/>
                    <a:pt x="145877" y="18013"/>
                  </a:cubicBezTo>
                  <a:cubicBezTo>
                    <a:pt x="155956" y="25816"/>
                    <a:pt x="162323" y="35732"/>
                    <a:pt x="161537" y="49144"/>
                  </a:cubicBezTo>
                  <a:cubicBezTo>
                    <a:pt x="161076" y="56784"/>
                    <a:pt x="156145" y="63341"/>
                    <a:pt x="149155" y="65346"/>
                  </a:cubicBezTo>
                  <a:cubicBezTo>
                    <a:pt x="140756" y="67757"/>
                    <a:pt x="133034" y="65265"/>
                    <a:pt x="128699" y="58220"/>
                  </a:cubicBezTo>
                  <a:cubicBezTo>
                    <a:pt x="126450" y="54563"/>
                    <a:pt x="124581" y="50553"/>
                    <a:pt x="123334" y="46462"/>
                  </a:cubicBezTo>
                  <a:cubicBezTo>
                    <a:pt x="116669" y="24922"/>
                    <a:pt x="102824" y="19069"/>
                    <a:pt x="84481" y="19991"/>
                  </a:cubicBezTo>
                  <a:cubicBezTo>
                    <a:pt x="75567" y="20451"/>
                    <a:pt x="67493" y="23052"/>
                    <a:pt x="60612" y="28932"/>
                  </a:cubicBezTo>
                  <a:cubicBezTo>
                    <a:pt x="50668" y="37439"/>
                    <a:pt x="48853" y="49632"/>
                    <a:pt x="55816" y="60740"/>
                  </a:cubicBezTo>
                  <a:cubicBezTo>
                    <a:pt x="61208" y="69329"/>
                    <a:pt x="69011" y="75317"/>
                    <a:pt x="77383" y="80627"/>
                  </a:cubicBezTo>
                  <a:cubicBezTo>
                    <a:pt x="91932" y="89839"/>
                    <a:pt x="106644" y="98780"/>
                    <a:pt x="121085" y="108155"/>
                  </a:cubicBezTo>
                  <a:cubicBezTo>
                    <a:pt x="132655" y="115660"/>
                    <a:pt x="143492" y="124086"/>
                    <a:pt x="153219" y="133948"/>
                  </a:cubicBezTo>
                  <a:cubicBezTo>
                    <a:pt x="169503" y="150476"/>
                    <a:pt x="176276" y="170336"/>
                    <a:pt x="174623" y="193366"/>
                  </a:cubicBezTo>
                  <a:cubicBezTo>
                    <a:pt x="173919" y="203201"/>
                    <a:pt x="172510" y="212819"/>
                    <a:pt x="167118" y="221245"/>
                  </a:cubicBezTo>
                  <a:cubicBezTo>
                    <a:pt x="164951" y="224632"/>
                    <a:pt x="162079" y="227829"/>
                    <a:pt x="158936" y="230349"/>
                  </a:cubicBezTo>
                  <a:cubicBezTo>
                    <a:pt x="150239" y="237312"/>
                    <a:pt x="140404" y="242297"/>
                    <a:pt x="129593" y="245251"/>
                  </a:cubicBezTo>
                  <a:cubicBezTo>
                    <a:pt x="128482" y="245549"/>
                    <a:pt x="127426" y="245982"/>
                    <a:pt x="125746" y="246551"/>
                  </a:cubicBezTo>
                  <a:cubicBezTo>
                    <a:pt x="127046" y="247662"/>
                    <a:pt x="127886" y="248421"/>
                    <a:pt x="128780" y="249125"/>
                  </a:cubicBezTo>
                  <a:cubicBezTo>
                    <a:pt x="136719" y="255546"/>
                    <a:pt x="144115" y="262537"/>
                    <a:pt x="150157" y="270827"/>
                  </a:cubicBezTo>
                  <a:cubicBezTo>
                    <a:pt x="167796" y="295050"/>
                    <a:pt x="164924" y="323986"/>
                    <a:pt x="142707" y="344198"/>
                  </a:cubicBezTo>
                  <a:cubicBezTo>
                    <a:pt x="128726" y="356905"/>
                    <a:pt x="112063" y="363408"/>
                    <a:pt x="93314" y="364844"/>
                  </a:cubicBezTo>
                  <a:cubicBezTo>
                    <a:pt x="76163" y="366171"/>
                    <a:pt x="59582" y="364085"/>
                    <a:pt x="44111" y="356120"/>
                  </a:cubicBezTo>
                  <a:cubicBezTo>
                    <a:pt x="36444" y="352164"/>
                    <a:pt x="29508" y="347151"/>
                    <a:pt x="24251" y="340188"/>
                  </a:cubicBezTo>
                  <a:cubicBezTo>
                    <a:pt x="18453" y="332548"/>
                    <a:pt x="15500" y="324013"/>
                    <a:pt x="17234" y="314341"/>
                  </a:cubicBezTo>
                  <a:cubicBezTo>
                    <a:pt x="18534" y="307106"/>
                    <a:pt x="22680" y="301959"/>
                    <a:pt x="29995" y="300360"/>
                  </a:cubicBezTo>
                  <a:cubicBezTo>
                    <a:pt x="37446" y="298734"/>
                    <a:pt x="44382" y="300062"/>
                    <a:pt x="49151" y="306673"/>
                  </a:cubicBezTo>
                  <a:cubicBezTo>
                    <a:pt x="51020" y="309247"/>
                    <a:pt x="52185" y="312363"/>
                    <a:pt x="53540" y="315289"/>
                  </a:cubicBezTo>
                  <a:cubicBezTo>
                    <a:pt x="55735" y="320112"/>
                    <a:pt x="57658" y="325043"/>
                    <a:pt x="60015" y="329784"/>
                  </a:cubicBezTo>
                  <a:cubicBezTo>
                    <a:pt x="65868" y="341516"/>
                    <a:pt x="75730" y="346908"/>
                    <a:pt x="88573" y="347314"/>
                  </a:cubicBezTo>
                  <a:cubicBezTo>
                    <a:pt x="100060" y="347693"/>
                    <a:pt x="110573" y="345363"/>
                    <a:pt x="118593" y="336314"/>
                  </a:cubicBezTo>
                  <a:cubicBezTo>
                    <a:pt x="125448" y="328565"/>
                    <a:pt x="126721" y="318757"/>
                    <a:pt x="122223" y="309409"/>
                  </a:cubicBezTo>
                  <a:cubicBezTo>
                    <a:pt x="118430" y="301552"/>
                    <a:pt x="112280" y="295673"/>
                    <a:pt x="105452" y="290687"/>
                  </a:cubicBezTo>
                  <a:cubicBezTo>
                    <a:pt x="90523" y="279741"/>
                    <a:pt x="75215" y="269310"/>
                    <a:pt x="60070" y="258662"/>
                  </a:cubicBezTo>
                  <a:cubicBezTo>
                    <a:pt x="47227" y="249613"/>
                    <a:pt x="34384" y="240536"/>
                    <a:pt x="23628" y="228913"/>
                  </a:cubicBezTo>
                  <a:cubicBezTo>
                    <a:pt x="12818" y="217235"/>
                    <a:pt x="4662" y="204122"/>
                    <a:pt x="2684" y="187974"/>
                  </a:cubicBezTo>
                  <a:cubicBezTo>
                    <a:pt x="1357" y="177109"/>
                    <a:pt x="1899" y="166326"/>
                    <a:pt x="5773" y="155949"/>
                  </a:cubicBezTo>
                  <a:cubicBezTo>
                    <a:pt x="8428" y="148796"/>
                    <a:pt x="12709" y="142808"/>
                    <a:pt x="18697" y="137958"/>
                  </a:cubicBezTo>
                  <a:cubicBezTo>
                    <a:pt x="27692" y="130670"/>
                    <a:pt x="37392" y="124655"/>
                    <a:pt x="48202" y="120482"/>
                  </a:cubicBezTo>
                  <a:cubicBezTo>
                    <a:pt x="48988" y="120239"/>
                    <a:pt x="49720" y="119859"/>
                    <a:pt x="50478" y="119534"/>
                  </a:cubicBezTo>
                  <a:close/>
                  <a:moveTo>
                    <a:pt x="146066" y="201277"/>
                  </a:moveTo>
                  <a:cubicBezTo>
                    <a:pt x="145985" y="196319"/>
                    <a:pt x="142950" y="188462"/>
                    <a:pt x="137884" y="181553"/>
                  </a:cubicBezTo>
                  <a:cubicBezTo>
                    <a:pt x="122982" y="161178"/>
                    <a:pt x="103745" y="146113"/>
                    <a:pt x="80390" y="136495"/>
                  </a:cubicBezTo>
                  <a:cubicBezTo>
                    <a:pt x="72804" y="133379"/>
                    <a:pt x="64865" y="132025"/>
                    <a:pt x="56574" y="133244"/>
                  </a:cubicBezTo>
                  <a:cubicBezTo>
                    <a:pt x="40806" y="135601"/>
                    <a:pt x="29616" y="148335"/>
                    <a:pt x="30212" y="163643"/>
                  </a:cubicBezTo>
                  <a:cubicBezTo>
                    <a:pt x="30591" y="173316"/>
                    <a:pt x="34953" y="181309"/>
                    <a:pt x="41429" y="188191"/>
                  </a:cubicBezTo>
                  <a:cubicBezTo>
                    <a:pt x="55491" y="203092"/>
                    <a:pt x="71612" y="215447"/>
                    <a:pt x="89413" y="225553"/>
                  </a:cubicBezTo>
                  <a:cubicBezTo>
                    <a:pt x="96592" y="229644"/>
                    <a:pt x="104368" y="232218"/>
                    <a:pt x="112632" y="233411"/>
                  </a:cubicBezTo>
                  <a:cubicBezTo>
                    <a:pt x="129891" y="235930"/>
                    <a:pt x="146093" y="222302"/>
                    <a:pt x="146066" y="201277"/>
                  </a:cubicBezTo>
                  <a:close/>
                </a:path>
              </a:pathLst>
            </a:custGeom>
            <a:solidFill>
              <a:srgbClr val="000000"/>
            </a:solidFill>
            <a:ln w="9525"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xmlns="" id="{905CFE7C-0D92-4B07-A079-D09E7B1FB022}"/>
                </a:ext>
              </a:extLst>
            </p:cNvPr>
            <p:cNvSpPr/>
            <p:nvPr/>
          </p:nvSpPr>
          <p:spPr>
            <a:xfrm>
              <a:off x="8323633" y="4302735"/>
              <a:ext cx="100248" cy="100248"/>
            </a:xfrm>
            <a:custGeom>
              <a:avLst/>
              <a:gdLst>
                <a:gd name="connsiteX0" fmla="*/ 100465 w 100248"/>
                <a:gd name="connsiteY0" fmla="*/ 51262 h 100248"/>
                <a:gd name="connsiteX1" fmla="*/ 51425 w 100248"/>
                <a:gd name="connsiteY1" fmla="*/ 100546 h 100248"/>
                <a:gd name="connsiteX2" fmla="*/ 2032 w 100248"/>
                <a:gd name="connsiteY2" fmla="*/ 51235 h 100248"/>
                <a:gd name="connsiteX3" fmla="*/ 51262 w 100248"/>
                <a:gd name="connsiteY3" fmla="*/ 2032 h 100248"/>
                <a:gd name="connsiteX4" fmla="*/ 100465 w 100248"/>
                <a:gd name="connsiteY4" fmla="*/ 51262 h 10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48" h="100248">
                  <a:moveTo>
                    <a:pt x="100465" y="51262"/>
                  </a:moveTo>
                  <a:cubicBezTo>
                    <a:pt x="100492" y="78437"/>
                    <a:pt x="78492" y="100546"/>
                    <a:pt x="51425" y="100546"/>
                  </a:cubicBezTo>
                  <a:cubicBezTo>
                    <a:pt x="24087" y="100573"/>
                    <a:pt x="2005" y="78519"/>
                    <a:pt x="2032" y="51235"/>
                  </a:cubicBezTo>
                  <a:cubicBezTo>
                    <a:pt x="2086" y="24168"/>
                    <a:pt x="24195" y="2059"/>
                    <a:pt x="51262" y="2032"/>
                  </a:cubicBezTo>
                  <a:cubicBezTo>
                    <a:pt x="78302" y="1978"/>
                    <a:pt x="100465" y="24141"/>
                    <a:pt x="100465" y="51262"/>
                  </a:cubicBezTo>
                  <a:close/>
                </a:path>
              </a:pathLst>
            </a:custGeom>
            <a:solidFill>
              <a:srgbClr val="000000"/>
            </a:solidFill>
            <a:ln w="9525" cap="flat">
              <a:noFill/>
              <a:prstDash val="solid"/>
              <a:miter/>
            </a:ln>
          </p:spPr>
          <p:txBody>
            <a:bodyPr rtlCol="0" anchor="ctr"/>
            <a:lstStyle/>
            <a:p>
              <a:endParaRPr lang="de-DE"/>
            </a:p>
          </p:txBody>
        </p:sp>
      </p:grpSp>
      <p:grpSp>
        <p:nvGrpSpPr>
          <p:cNvPr id="67" name="Grafik 352">
            <a:extLst>
              <a:ext uri="{FF2B5EF4-FFF2-40B4-BE49-F238E27FC236}">
                <a16:creationId xmlns:a16="http://schemas.microsoft.com/office/drawing/2014/main" xmlns="" id="{4A337937-C1FB-4D11-87CD-A08F5D8A88D4}"/>
              </a:ext>
            </a:extLst>
          </p:cNvPr>
          <p:cNvGrpSpPr/>
          <p:nvPr/>
        </p:nvGrpSpPr>
        <p:grpSpPr>
          <a:xfrm>
            <a:off x="6486903" y="4063603"/>
            <a:ext cx="766762" cy="766762"/>
            <a:chOff x="6713326" y="4063603"/>
            <a:chExt cx="766762" cy="766762"/>
          </a:xfrm>
        </p:grpSpPr>
        <p:sp>
          <p:nvSpPr>
            <p:cNvPr id="68" name="Freihandform: Form 67">
              <a:extLst>
                <a:ext uri="{FF2B5EF4-FFF2-40B4-BE49-F238E27FC236}">
                  <a16:creationId xmlns:a16="http://schemas.microsoft.com/office/drawing/2014/main" xmlns="" id="{997F419D-76ED-4FAA-B5E7-A6B3BD10EA83}"/>
                </a:ext>
              </a:extLst>
            </p:cNvPr>
            <p:cNvSpPr/>
            <p:nvPr/>
          </p:nvSpPr>
          <p:spPr>
            <a:xfrm>
              <a:off x="7206143" y="4340657"/>
              <a:ext cx="154436" cy="335966"/>
            </a:xfrm>
            <a:custGeom>
              <a:avLst/>
              <a:gdLst>
                <a:gd name="connsiteX0" fmla="*/ 81415 w 154436"/>
                <a:gd name="connsiteY0" fmla="*/ 162575 h 335966"/>
                <a:gd name="connsiteX1" fmla="*/ 79193 w 154436"/>
                <a:gd name="connsiteY1" fmla="*/ 162141 h 335966"/>
                <a:gd name="connsiteX2" fmla="*/ 73910 w 154436"/>
                <a:gd name="connsiteY2" fmla="*/ 167045 h 335966"/>
                <a:gd name="connsiteX3" fmla="*/ 73937 w 154436"/>
                <a:gd name="connsiteY3" fmla="*/ 316930 h 335966"/>
                <a:gd name="connsiteX4" fmla="*/ 65998 w 154436"/>
                <a:gd name="connsiteY4" fmla="*/ 332184 h 335966"/>
                <a:gd name="connsiteX5" fmla="*/ 47114 w 154436"/>
                <a:gd name="connsiteY5" fmla="*/ 333267 h 335966"/>
                <a:gd name="connsiteX6" fmla="*/ 37197 w 154436"/>
                <a:gd name="connsiteY6" fmla="*/ 317309 h 335966"/>
                <a:gd name="connsiteX7" fmla="*/ 37197 w 154436"/>
                <a:gd name="connsiteY7" fmla="*/ 70861 h 335966"/>
                <a:gd name="connsiteX8" fmla="*/ 37224 w 154436"/>
                <a:gd name="connsiteY8" fmla="*/ 57531 h 335966"/>
                <a:gd name="connsiteX9" fmla="*/ 34027 w 154436"/>
                <a:gd name="connsiteY9" fmla="*/ 53711 h 335966"/>
                <a:gd name="connsiteX10" fmla="*/ 30397 w 154436"/>
                <a:gd name="connsiteY10" fmla="*/ 57558 h 335966"/>
                <a:gd name="connsiteX11" fmla="*/ 30370 w 154436"/>
                <a:gd name="connsiteY11" fmla="*/ 145993 h 335966"/>
                <a:gd name="connsiteX12" fmla="*/ 28934 w 154436"/>
                <a:gd name="connsiteY12" fmla="*/ 155178 h 335966"/>
                <a:gd name="connsiteX13" fmla="*/ 13707 w 154436"/>
                <a:gd name="connsiteY13" fmla="*/ 162927 h 335966"/>
                <a:gd name="connsiteX14" fmla="*/ 2571 w 154436"/>
                <a:gd name="connsiteY14" fmla="*/ 152252 h 335966"/>
                <a:gd name="connsiteX15" fmla="*/ 2056 w 154436"/>
                <a:gd name="connsiteY15" fmla="*/ 145478 h 335966"/>
                <a:gd name="connsiteX16" fmla="*/ 2110 w 154436"/>
                <a:gd name="connsiteY16" fmla="*/ 76876 h 335966"/>
                <a:gd name="connsiteX17" fmla="*/ 2734 w 154436"/>
                <a:gd name="connsiteY17" fmla="*/ 34637 h 335966"/>
                <a:gd name="connsiteX18" fmla="*/ 26441 w 154436"/>
                <a:gd name="connsiteY18" fmla="*/ 4643 h 335966"/>
                <a:gd name="connsiteX19" fmla="*/ 45298 w 154436"/>
                <a:gd name="connsiteY19" fmla="*/ 2232 h 335966"/>
                <a:gd name="connsiteX20" fmla="*/ 108373 w 154436"/>
                <a:gd name="connsiteY20" fmla="*/ 2178 h 335966"/>
                <a:gd name="connsiteX21" fmla="*/ 133192 w 154436"/>
                <a:gd name="connsiteY21" fmla="*/ 7597 h 335966"/>
                <a:gd name="connsiteX22" fmla="*/ 151074 w 154436"/>
                <a:gd name="connsiteY22" fmla="*/ 30816 h 335966"/>
                <a:gd name="connsiteX23" fmla="*/ 152483 w 154436"/>
                <a:gd name="connsiteY23" fmla="*/ 44959 h 335966"/>
                <a:gd name="connsiteX24" fmla="*/ 152510 w 154436"/>
                <a:gd name="connsiteY24" fmla="*/ 148675 h 335966"/>
                <a:gd name="connsiteX25" fmla="*/ 146278 w 154436"/>
                <a:gd name="connsiteY25" fmla="*/ 161247 h 335966"/>
                <a:gd name="connsiteX26" fmla="*/ 125524 w 154436"/>
                <a:gd name="connsiteY26" fmla="*/ 149028 h 335966"/>
                <a:gd name="connsiteX27" fmla="*/ 125605 w 154436"/>
                <a:gd name="connsiteY27" fmla="*/ 57992 h 335966"/>
                <a:gd name="connsiteX28" fmla="*/ 119374 w 154436"/>
                <a:gd name="connsiteY28" fmla="*/ 53982 h 335966"/>
                <a:gd name="connsiteX29" fmla="*/ 118181 w 154436"/>
                <a:gd name="connsiteY29" fmla="*/ 55960 h 335966"/>
                <a:gd name="connsiteX30" fmla="*/ 118100 w 154436"/>
                <a:gd name="connsiteY30" fmla="*/ 59861 h 335966"/>
                <a:gd name="connsiteX31" fmla="*/ 117992 w 154436"/>
                <a:gd name="connsiteY31" fmla="*/ 311836 h 335966"/>
                <a:gd name="connsiteX32" fmla="*/ 115635 w 154436"/>
                <a:gd name="connsiteY32" fmla="*/ 326412 h 335966"/>
                <a:gd name="connsiteX33" fmla="*/ 104580 w 154436"/>
                <a:gd name="connsiteY33" fmla="*/ 334080 h 335966"/>
                <a:gd name="connsiteX34" fmla="*/ 95856 w 154436"/>
                <a:gd name="connsiteY34" fmla="*/ 334459 h 335966"/>
                <a:gd name="connsiteX35" fmla="*/ 81361 w 154436"/>
                <a:gd name="connsiteY35" fmla="*/ 316659 h 335966"/>
                <a:gd name="connsiteX36" fmla="*/ 81361 w 154436"/>
                <a:gd name="connsiteY36" fmla="*/ 228549 h 335966"/>
                <a:gd name="connsiteX37" fmla="*/ 81361 w 154436"/>
                <a:gd name="connsiteY37" fmla="*/ 166774 h 335966"/>
                <a:gd name="connsiteX38" fmla="*/ 81415 w 154436"/>
                <a:gd name="connsiteY38" fmla="*/ 162575 h 33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4436" h="335966">
                  <a:moveTo>
                    <a:pt x="81415" y="162575"/>
                  </a:moveTo>
                  <a:cubicBezTo>
                    <a:pt x="80439" y="162385"/>
                    <a:pt x="79816" y="162168"/>
                    <a:pt x="79193" y="162141"/>
                  </a:cubicBezTo>
                  <a:cubicBezTo>
                    <a:pt x="74127" y="161735"/>
                    <a:pt x="73910" y="161924"/>
                    <a:pt x="73910" y="167045"/>
                  </a:cubicBezTo>
                  <a:cubicBezTo>
                    <a:pt x="73910" y="217007"/>
                    <a:pt x="73883" y="266968"/>
                    <a:pt x="73937" y="316930"/>
                  </a:cubicBezTo>
                  <a:cubicBezTo>
                    <a:pt x="73937" y="323459"/>
                    <a:pt x="72040" y="329095"/>
                    <a:pt x="65998" y="332184"/>
                  </a:cubicBezTo>
                  <a:cubicBezTo>
                    <a:pt x="60010" y="335218"/>
                    <a:pt x="53508" y="335652"/>
                    <a:pt x="47114" y="333267"/>
                  </a:cubicBezTo>
                  <a:cubicBezTo>
                    <a:pt x="40584" y="330829"/>
                    <a:pt x="37197" y="325220"/>
                    <a:pt x="37197" y="317309"/>
                  </a:cubicBezTo>
                  <a:cubicBezTo>
                    <a:pt x="37197" y="235160"/>
                    <a:pt x="37197" y="153010"/>
                    <a:pt x="37197" y="70861"/>
                  </a:cubicBezTo>
                  <a:cubicBezTo>
                    <a:pt x="37197" y="66418"/>
                    <a:pt x="37116" y="61974"/>
                    <a:pt x="37224" y="57531"/>
                  </a:cubicBezTo>
                  <a:cubicBezTo>
                    <a:pt x="37279" y="55201"/>
                    <a:pt x="37089" y="53684"/>
                    <a:pt x="34027" y="53711"/>
                  </a:cubicBezTo>
                  <a:cubicBezTo>
                    <a:pt x="31047" y="53738"/>
                    <a:pt x="30397" y="54849"/>
                    <a:pt x="30397" y="57558"/>
                  </a:cubicBezTo>
                  <a:cubicBezTo>
                    <a:pt x="30451" y="87036"/>
                    <a:pt x="30478" y="116515"/>
                    <a:pt x="30370" y="145993"/>
                  </a:cubicBezTo>
                  <a:cubicBezTo>
                    <a:pt x="30370" y="149082"/>
                    <a:pt x="29963" y="152306"/>
                    <a:pt x="28934" y="155178"/>
                  </a:cubicBezTo>
                  <a:cubicBezTo>
                    <a:pt x="26902" y="160895"/>
                    <a:pt x="20832" y="163848"/>
                    <a:pt x="13707" y="162927"/>
                  </a:cubicBezTo>
                  <a:cubicBezTo>
                    <a:pt x="8125" y="162222"/>
                    <a:pt x="3059" y="159134"/>
                    <a:pt x="2571" y="152252"/>
                  </a:cubicBezTo>
                  <a:cubicBezTo>
                    <a:pt x="2409" y="149976"/>
                    <a:pt x="2056" y="147727"/>
                    <a:pt x="2056" y="145478"/>
                  </a:cubicBezTo>
                  <a:cubicBezTo>
                    <a:pt x="2029" y="122611"/>
                    <a:pt x="2002" y="99744"/>
                    <a:pt x="2110" y="76876"/>
                  </a:cubicBezTo>
                  <a:cubicBezTo>
                    <a:pt x="2165" y="62787"/>
                    <a:pt x="2246" y="48698"/>
                    <a:pt x="2734" y="34637"/>
                  </a:cubicBezTo>
                  <a:cubicBezTo>
                    <a:pt x="3276" y="18841"/>
                    <a:pt x="11593" y="9141"/>
                    <a:pt x="26441" y="4643"/>
                  </a:cubicBezTo>
                  <a:cubicBezTo>
                    <a:pt x="32429" y="2828"/>
                    <a:pt x="38985" y="2340"/>
                    <a:pt x="45298" y="2232"/>
                  </a:cubicBezTo>
                  <a:cubicBezTo>
                    <a:pt x="66323" y="1961"/>
                    <a:pt x="87348" y="1988"/>
                    <a:pt x="108373" y="2178"/>
                  </a:cubicBezTo>
                  <a:cubicBezTo>
                    <a:pt x="116962" y="2259"/>
                    <a:pt x="125443" y="3505"/>
                    <a:pt x="133192" y="7597"/>
                  </a:cubicBezTo>
                  <a:cubicBezTo>
                    <a:pt x="142674" y="12609"/>
                    <a:pt x="148310" y="20764"/>
                    <a:pt x="151074" y="30816"/>
                  </a:cubicBezTo>
                  <a:cubicBezTo>
                    <a:pt x="152320" y="35314"/>
                    <a:pt x="152455" y="40218"/>
                    <a:pt x="152483" y="44959"/>
                  </a:cubicBezTo>
                  <a:cubicBezTo>
                    <a:pt x="152591" y="79531"/>
                    <a:pt x="152564" y="114103"/>
                    <a:pt x="152510" y="148675"/>
                  </a:cubicBezTo>
                  <a:cubicBezTo>
                    <a:pt x="152510" y="153823"/>
                    <a:pt x="151616" y="158565"/>
                    <a:pt x="146278" y="161247"/>
                  </a:cubicBezTo>
                  <a:cubicBezTo>
                    <a:pt x="138312" y="165284"/>
                    <a:pt x="125416" y="162412"/>
                    <a:pt x="125524" y="149028"/>
                  </a:cubicBezTo>
                  <a:cubicBezTo>
                    <a:pt x="125768" y="118682"/>
                    <a:pt x="125605" y="88337"/>
                    <a:pt x="125605" y="57992"/>
                  </a:cubicBezTo>
                  <a:cubicBezTo>
                    <a:pt x="125605" y="54090"/>
                    <a:pt x="123058" y="52410"/>
                    <a:pt x="119374" y="53982"/>
                  </a:cubicBezTo>
                  <a:cubicBezTo>
                    <a:pt x="118778" y="54226"/>
                    <a:pt x="118290" y="55228"/>
                    <a:pt x="118181" y="55960"/>
                  </a:cubicBezTo>
                  <a:cubicBezTo>
                    <a:pt x="117992" y="57233"/>
                    <a:pt x="118100" y="58561"/>
                    <a:pt x="118100" y="59861"/>
                  </a:cubicBezTo>
                  <a:cubicBezTo>
                    <a:pt x="118100" y="143853"/>
                    <a:pt x="118127" y="227844"/>
                    <a:pt x="117992" y="311836"/>
                  </a:cubicBezTo>
                  <a:cubicBezTo>
                    <a:pt x="117992" y="316713"/>
                    <a:pt x="117125" y="321779"/>
                    <a:pt x="115635" y="326412"/>
                  </a:cubicBezTo>
                  <a:cubicBezTo>
                    <a:pt x="114063" y="331317"/>
                    <a:pt x="109809" y="333728"/>
                    <a:pt x="104580" y="334080"/>
                  </a:cubicBezTo>
                  <a:cubicBezTo>
                    <a:pt x="101681" y="334270"/>
                    <a:pt x="98701" y="334866"/>
                    <a:pt x="95856" y="334459"/>
                  </a:cubicBezTo>
                  <a:cubicBezTo>
                    <a:pt x="86752" y="333186"/>
                    <a:pt x="81361" y="326467"/>
                    <a:pt x="81361" y="316659"/>
                  </a:cubicBezTo>
                  <a:cubicBezTo>
                    <a:pt x="81334" y="287289"/>
                    <a:pt x="81361" y="257919"/>
                    <a:pt x="81361" y="228549"/>
                  </a:cubicBezTo>
                  <a:cubicBezTo>
                    <a:pt x="81361" y="207957"/>
                    <a:pt x="81361" y="187366"/>
                    <a:pt x="81361" y="166774"/>
                  </a:cubicBezTo>
                  <a:cubicBezTo>
                    <a:pt x="81415" y="165365"/>
                    <a:pt x="81415" y="163984"/>
                    <a:pt x="81415" y="162575"/>
                  </a:cubicBezTo>
                  <a:close/>
                </a:path>
              </a:pathLst>
            </a:custGeom>
            <a:solidFill>
              <a:srgbClr val="000000"/>
            </a:solidFill>
            <a:ln w="9525"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xmlns="" id="{6EC64C68-F30F-4B9F-AA8E-6E429EB04177}"/>
                </a:ext>
              </a:extLst>
            </p:cNvPr>
            <p:cNvSpPr/>
            <p:nvPr/>
          </p:nvSpPr>
          <p:spPr>
            <a:xfrm>
              <a:off x="7022804" y="4294500"/>
              <a:ext cx="151727" cy="335966"/>
            </a:xfrm>
            <a:custGeom>
              <a:avLst/>
              <a:gdLst>
                <a:gd name="connsiteX0" fmla="*/ 81381 w 151726"/>
                <a:gd name="connsiteY0" fmla="*/ 162509 h 335966"/>
                <a:gd name="connsiteX1" fmla="*/ 73849 w 151726"/>
                <a:gd name="connsiteY1" fmla="*/ 162509 h 335966"/>
                <a:gd name="connsiteX2" fmla="*/ 73849 w 151726"/>
                <a:gd name="connsiteY2" fmla="*/ 167115 h 335966"/>
                <a:gd name="connsiteX3" fmla="*/ 73849 w 151726"/>
                <a:gd name="connsiteY3" fmla="*/ 316972 h 335966"/>
                <a:gd name="connsiteX4" fmla="*/ 64122 w 151726"/>
                <a:gd name="connsiteY4" fmla="*/ 333039 h 335966"/>
                <a:gd name="connsiteX5" fmla="*/ 48163 w 151726"/>
                <a:gd name="connsiteY5" fmla="*/ 333689 h 335966"/>
                <a:gd name="connsiteX6" fmla="*/ 37136 w 151726"/>
                <a:gd name="connsiteY6" fmla="*/ 319194 h 335966"/>
                <a:gd name="connsiteX7" fmla="*/ 37109 w 151726"/>
                <a:gd name="connsiteY7" fmla="*/ 315292 h 335966"/>
                <a:gd name="connsiteX8" fmla="*/ 37109 w 151726"/>
                <a:gd name="connsiteY8" fmla="*/ 60770 h 335966"/>
                <a:gd name="connsiteX9" fmla="*/ 37136 w 151726"/>
                <a:gd name="connsiteY9" fmla="*/ 57194 h 335966"/>
                <a:gd name="connsiteX10" fmla="*/ 33912 w 151726"/>
                <a:gd name="connsiteY10" fmla="*/ 53699 h 335966"/>
                <a:gd name="connsiteX11" fmla="*/ 30390 w 151726"/>
                <a:gd name="connsiteY11" fmla="*/ 57302 h 335966"/>
                <a:gd name="connsiteX12" fmla="*/ 30363 w 151726"/>
                <a:gd name="connsiteY12" fmla="*/ 145385 h 335966"/>
                <a:gd name="connsiteX13" fmla="*/ 29062 w 151726"/>
                <a:gd name="connsiteY13" fmla="*/ 154597 h 335966"/>
                <a:gd name="connsiteX14" fmla="*/ 13564 w 151726"/>
                <a:gd name="connsiteY14" fmla="*/ 162888 h 335966"/>
                <a:gd name="connsiteX15" fmla="*/ 2456 w 151726"/>
                <a:gd name="connsiteY15" fmla="*/ 152159 h 335966"/>
                <a:gd name="connsiteX16" fmla="*/ 2049 w 151726"/>
                <a:gd name="connsiteY16" fmla="*/ 146659 h 335966"/>
                <a:gd name="connsiteX17" fmla="*/ 2158 w 151726"/>
                <a:gd name="connsiteY17" fmla="*/ 45245 h 335966"/>
                <a:gd name="connsiteX18" fmla="*/ 4000 w 151726"/>
                <a:gd name="connsiteY18" fmla="*/ 26253 h 335966"/>
                <a:gd name="connsiteX19" fmla="*/ 13998 w 151726"/>
                <a:gd name="connsiteY19" fmla="*/ 10809 h 335966"/>
                <a:gd name="connsiteX20" fmla="*/ 45562 w 151726"/>
                <a:gd name="connsiteY20" fmla="*/ 2058 h 335966"/>
                <a:gd name="connsiteX21" fmla="*/ 108637 w 151726"/>
                <a:gd name="connsiteY21" fmla="*/ 2139 h 335966"/>
                <a:gd name="connsiteX22" fmla="*/ 131369 w 151726"/>
                <a:gd name="connsiteY22" fmla="*/ 6772 h 335966"/>
                <a:gd name="connsiteX23" fmla="*/ 152123 w 151726"/>
                <a:gd name="connsiteY23" fmla="*/ 39122 h 335966"/>
                <a:gd name="connsiteX24" fmla="*/ 152259 w 151726"/>
                <a:gd name="connsiteY24" fmla="*/ 149639 h 335966"/>
                <a:gd name="connsiteX25" fmla="*/ 144700 w 151726"/>
                <a:gd name="connsiteY25" fmla="*/ 161967 h 335966"/>
                <a:gd name="connsiteX26" fmla="*/ 128172 w 151726"/>
                <a:gd name="connsiteY26" fmla="*/ 157984 h 335966"/>
                <a:gd name="connsiteX27" fmla="*/ 125734 w 151726"/>
                <a:gd name="connsiteY27" fmla="*/ 149178 h 335966"/>
                <a:gd name="connsiteX28" fmla="*/ 125625 w 151726"/>
                <a:gd name="connsiteY28" fmla="*/ 58169 h 335966"/>
                <a:gd name="connsiteX29" fmla="*/ 119285 w 151726"/>
                <a:gd name="connsiteY29" fmla="*/ 53888 h 335966"/>
                <a:gd name="connsiteX30" fmla="*/ 118147 w 151726"/>
                <a:gd name="connsiteY30" fmla="*/ 55541 h 335966"/>
                <a:gd name="connsiteX31" fmla="*/ 118066 w 151726"/>
                <a:gd name="connsiteY31" fmla="*/ 59118 h 335966"/>
                <a:gd name="connsiteX32" fmla="*/ 117985 w 151726"/>
                <a:gd name="connsiteY32" fmla="*/ 312989 h 335966"/>
                <a:gd name="connsiteX33" fmla="*/ 115790 w 151726"/>
                <a:gd name="connsiteY33" fmla="*/ 325967 h 335966"/>
                <a:gd name="connsiteX34" fmla="*/ 104302 w 151726"/>
                <a:gd name="connsiteY34" fmla="*/ 334014 h 335966"/>
                <a:gd name="connsiteX35" fmla="*/ 95578 w 151726"/>
                <a:gd name="connsiteY35" fmla="*/ 334366 h 335966"/>
                <a:gd name="connsiteX36" fmla="*/ 81408 w 151726"/>
                <a:gd name="connsiteY36" fmla="*/ 317026 h 335966"/>
                <a:gd name="connsiteX37" fmla="*/ 81408 w 151726"/>
                <a:gd name="connsiteY37" fmla="*/ 226992 h 335966"/>
                <a:gd name="connsiteX38" fmla="*/ 81408 w 151726"/>
                <a:gd name="connsiteY38" fmla="*/ 166844 h 335966"/>
                <a:gd name="connsiteX39" fmla="*/ 81381 w 151726"/>
                <a:gd name="connsiteY39" fmla="*/ 162509 h 33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1726" h="335966">
                  <a:moveTo>
                    <a:pt x="81381" y="162509"/>
                  </a:moveTo>
                  <a:cubicBezTo>
                    <a:pt x="78590" y="162509"/>
                    <a:pt x="76450" y="162509"/>
                    <a:pt x="73849" y="162509"/>
                  </a:cubicBezTo>
                  <a:cubicBezTo>
                    <a:pt x="73849" y="164161"/>
                    <a:pt x="73849" y="165651"/>
                    <a:pt x="73849" y="167115"/>
                  </a:cubicBezTo>
                  <a:cubicBezTo>
                    <a:pt x="73849" y="217076"/>
                    <a:pt x="73849" y="267010"/>
                    <a:pt x="73849" y="316972"/>
                  </a:cubicBezTo>
                  <a:cubicBezTo>
                    <a:pt x="73849" y="324965"/>
                    <a:pt x="70543" y="330763"/>
                    <a:pt x="64122" y="333039"/>
                  </a:cubicBezTo>
                  <a:cubicBezTo>
                    <a:pt x="58974" y="334854"/>
                    <a:pt x="53555" y="335369"/>
                    <a:pt x="48163" y="333689"/>
                  </a:cubicBezTo>
                  <a:cubicBezTo>
                    <a:pt x="41580" y="331657"/>
                    <a:pt x="37461" y="326211"/>
                    <a:pt x="37136" y="319194"/>
                  </a:cubicBezTo>
                  <a:cubicBezTo>
                    <a:pt x="37082" y="317893"/>
                    <a:pt x="37109" y="316593"/>
                    <a:pt x="37109" y="315292"/>
                  </a:cubicBezTo>
                  <a:cubicBezTo>
                    <a:pt x="37109" y="230460"/>
                    <a:pt x="37109" y="145602"/>
                    <a:pt x="37109" y="60770"/>
                  </a:cubicBezTo>
                  <a:cubicBezTo>
                    <a:pt x="37109" y="59578"/>
                    <a:pt x="37028" y="58386"/>
                    <a:pt x="37136" y="57194"/>
                  </a:cubicBezTo>
                  <a:cubicBezTo>
                    <a:pt x="37353" y="54783"/>
                    <a:pt x="36621" y="53672"/>
                    <a:pt x="33912" y="53699"/>
                  </a:cubicBezTo>
                  <a:cubicBezTo>
                    <a:pt x="31175" y="53699"/>
                    <a:pt x="30363" y="54674"/>
                    <a:pt x="30390" y="57302"/>
                  </a:cubicBezTo>
                  <a:cubicBezTo>
                    <a:pt x="30444" y="86672"/>
                    <a:pt x="30471" y="116042"/>
                    <a:pt x="30363" y="145385"/>
                  </a:cubicBezTo>
                  <a:cubicBezTo>
                    <a:pt x="30363" y="148474"/>
                    <a:pt x="30038" y="151725"/>
                    <a:pt x="29062" y="154597"/>
                  </a:cubicBezTo>
                  <a:cubicBezTo>
                    <a:pt x="26949" y="160829"/>
                    <a:pt x="21042" y="163836"/>
                    <a:pt x="13564" y="162888"/>
                  </a:cubicBezTo>
                  <a:cubicBezTo>
                    <a:pt x="8118" y="162211"/>
                    <a:pt x="2943" y="159095"/>
                    <a:pt x="2456" y="152159"/>
                  </a:cubicBezTo>
                  <a:cubicBezTo>
                    <a:pt x="2320" y="150316"/>
                    <a:pt x="2049" y="148501"/>
                    <a:pt x="2049" y="146659"/>
                  </a:cubicBezTo>
                  <a:cubicBezTo>
                    <a:pt x="2049" y="112845"/>
                    <a:pt x="1968" y="79032"/>
                    <a:pt x="2158" y="45245"/>
                  </a:cubicBezTo>
                  <a:cubicBezTo>
                    <a:pt x="2185" y="38905"/>
                    <a:pt x="2862" y="32484"/>
                    <a:pt x="4000" y="26253"/>
                  </a:cubicBezTo>
                  <a:cubicBezTo>
                    <a:pt x="5165" y="19912"/>
                    <a:pt x="8904" y="14792"/>
                    <a:pt x="13998" y="10809"/>
                  </a:cubicBezTo>
                  <a:cubicBezTo>
                    <a:pt x="23291" y="3521"/>
                    <a:pt x="34210" y="2030"/>
                    <a:pt x="45562" y="2058"/>
                  </a:cubicBezTo>
                  <a:cubicBezTo>
                    <a:pt x="66587" y="2112"/>
                    <a:pt x="87612" y="1922"/>
                    <a:pt x="108637" y="2139"/>
                  </a:cubicBezTo>
                  <a:cubicBezTo>
                    <a:pt x="116441" y="2220"/>
                    <a:pt x="124217" y="3250"/>
                    <a:pt x="131369" y="6772"/>
                  </a:cubicBezTo>
                  <a:cubicBezTo>
                    <a:pt x="144781" y="13383"/>
                    <a:pt x="151934" y="24546"/>
                    <a:pt x="152123" y="39122"/>
                  </a:cubicBezTo>
                  <a:cubicBezTo>
                    <a:pt x="152584" y="75970"/>
                    <a:pt x="152286" y="112791"/>
                    <a:pt x="152259" y="149639"/>
                  </a:cubicBezTo>
                  <a:cubicBezTo>
                    <a:pt x="152259" y="156385"/>
                    <a:pt x="149956" y="159962"/>
                    <a:pt x="144700" y="161967"/>
                  </a:cubicBezTo>
                  <a:cubicBezTo>
                    <a:pt x="138902" y="164188"/>
                    <a:pt x="131586" y="162834"/>
                    <a:pt x="128172" y="157984"/>
                  </a:cubicBezTo>
                  <a:cubicBezTo>
                    <a:pt x="126519" y="155627"/>
                    <a:pt x="125761" y="152159"/>
                    <a:pt x="125734" y="149178"/>
                  </a:cubicBezTo>
                  <a:cubicBezTo>
                    <a:pt x="125571" y="118833"/>
                    <a:pt x="125625" y="88488"/>
                    <a:pt x="125625" y="58169"/>
                  </a:cubicBezTo>
                  <a:cubicBezTo>
                    <a:pt x="125625" y="54024"/>
                    <a:pt x="123187" y="52344"/>
                    <a:pt x="119285" y="53888"/>
                  </a:cubicBezTo>
                  <a:cubicBezTo>
                    <a:pt x="118771" y="54105"/>
                    <a:pt x="118256" y="54918"/>
                    <a:pt x="118147" y="55541"/>
                  </a:cubicBezTo>
                  <a:cubicBezTo>
                    <a:pt x="117958" y="56706"/>
                    <a:pt x="118066" y="57925"/>
                    <a:pt x="118066" y="59118"/>
                  </a:cubicBezTo>
                  <a:cubicBezTo>
                    <a:pt x="118066" y="143732"/>
                    <a:pt x="118093" y="228374"/>
                    <a:pt x="117985" y="312989"/>
                  </a:cubicBezTo>
                  <a:cubicBezTo>
                    <a:pt x="117985" y="317324"/>
                    <a:pt x="117172" y="321849"/>
                    <a:pt x="115790" y="325967"/>
                  </a:cubicBezTo>
                  <a:cubicBezTo>
                    <a:pt x="114056" y="331115"/>
                    <a:pt x="109802" y="333716"/>
                    <a:pt x="104302" y="334014"/>
                  </a:cubicBezTo>
                  <a:cubicBezTo>
                    <a:pt x="101403" y="334177"/>
                    <a:pt x="98423" y="334773"/>
                    <a:pt x="95578" y="334366"/>
                  </a:cubicBezTo>
                  <a:cubicBezTo>
                    <a:pt x="86745" y="333066"/>
                    <a:pt x="81408" y="326401"/>
                    <a:pt x="81408" y="317026"/>
                  </a:cubicBezTo>
                  <a:cubicBezTo>
                    <a:pt x="81381" y="287006"/>
                    <a:pt x="81408" y="256986"/>
                    <a:pt x="81408" y="226992"/>
                  </a:cubicBezTo>
                  <a:cubicBezTo>
                    <a:pt x="81408" y="206943"/>
                    <a:pt x="81408" y="186893"/>
                    <a:pt x="81408" y="166844"/>
                  </a:cubicBezTo>
                  <a:cubicBezTo>
                    <a:pt x="81381" y="165489"/>
                    <a:pt x="81381" y="164134"/>
                    <a:pt x="81381" y="162509"/>
                  </a:cubicBezTo>
                  <a:close/>
                </a:path>
              </a:pathLst>
            </a:custGeom>
            <a:solidFill>
              <a:srgbClr val="000000"/>
            </a:solidFill>
            <a:ln w="9525"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xmlns="" id="{7C534977-F8F8-4485-828B-BA213DDCC24E}"/>
                </a:ext>
              </a:extLst>
            </p:cNvPr>
            <p:cNvSpPr/>
            <p:nvPr/>
          </p:nvSpPr>
          <p:spPr>
            <a:xfrm>
              <a:off x="6855117" y="4340639"/>
              <a:ext cx="154436" cy="335966"/>
            </a:xfrm>
            <a:custGeom>
              <a:avLst/>
              <a:gdLst>
                <a:gd name="connsiteX0" fmla="*/ 81301 w 154436"/>
                <a:gd name="connsiteY0" fmla="*/ 162837 h 335966"/>
                <a:gd name="connsiteX1" fmla="*/ 80570 w 154436"/>
                <a:gd name="connsiteY1" fmla="*/ 162403 h 335966"/>
                <a:gd name="connsiteX2" fmla="*/ 73796 w 154436"/>
                <a:gd name="connsiteY2" fmla="*/ 167795 h 335966"/>
                <a:gd name="connsiteX3" fmla="*/ 73796 w 154436"/>
                <a:gd name="connsiteY3" fmla="*/ 317327 h 335966"/>
                <a:gd name="connsiteX4" fmla="*/ 62254 w 154436"/>
                <a:gd name="connsiteY4" fmla="*/ 333583 h 335966"/>
                <a:gd name="connsiteX5" fmla="*/ 51362 w 154436"/>
                <a:gd name="connsiteY5" fmla="*/ 334234 h 335966"/>
                <a:gd name="connsiteX6" fmla="*/ 37084 w 154436"/>
                <a:gd name="connsiteY6" fmla="*/ 317191 h 335966"/>
                <a:gd name="connsiteX7" fmla="*/ 37084 w 154436"/>
                <a:gd name="connsiteY7" fmla="*/ 264195 h 335966"/>
                <a:gd name="connsiteX8" fmla="*/ 37138 w 154436"/>
                <a:gd name="connsiteY8" fmla="*/ 57766 h 335966"/>
                <a:gd name="connsiteX9" fmla="*/ 33209 w 154436"/>
                <a:gd name="connsiteY9" fmla="*/ 53675 h 335966"/>
                <a:gd name="connsiteX10" fmla="*/ 30310 w 154436"/>
                <a:gd name="connsiteY10" fmla="*/ 57874 h 335966"/>
                <a:gd name="connsiteX11" fmla="*/ 30283 w 154436"/>
                <a:gd name="connsiteY11" fmla="*/ 146282 h 335966"/>
                <a:gd name="connsiteX12" fmla="*/ 29714 w 154436"/>
                <a:gd name="connsiteY12" fmla="*/ 153028 h 335966"/>
                <a:gd name="connsiteX13" fmla="*/ 5411 w 154436"/>
                <a:gd name="connsiteY13" fmla="*/ 158799 h 335966"/>
                <a:gd name="connsiteX14" fmla="*/ 2132 w 154436"/>
                <a:gd name="connsiteY14" fmla="*/ 148287 h 335966"/>
                <a:gd name="connsiteX15" fmla="*/ 2214 w 154436"/>
                <a:gd name="connsiteY15" fmla="*/ 91417 h 335966"/>
                <a:gd name="connsiteX16" fmla="*/ 2322 w 154436"/>
                <a:gd name="connsiteY16" fmla="*/ 43623 h 335966"/>
                <a:gd name="connsiteX17" fmla="*/ 3920 w 154436"/>
                <a:gd name="connsiteY17" fmla="*/ 26553 h 335966"/>
                <a:gd name="connsiteX18" fmla="*/ 13783 w 154436"/>
                <a:gd name="connsiteY18" fmla="*/ 11001 h 335966"/>
                <a:gd name="connsiteX19" fmla="*/ 44616 w 154436"/>
                <a:gd name="connsiteY19" fmla="*/ 2033 h 335966"/>
                <a:gd name="connsiteX20" fmla="*/ 108991 w 154436"/>
                <a:gd name="connsiteY20" fmla="*/ 2142 h 335966"/>
                <a:gd name="connsiteX21" fmla="*/ 130531 w 154436"/>
                <a:gd name="connsiteY21" fmla="*/ 6314 h 335966"/>
                <a:gd name="connsiteX22" fmla="*/ 151827 w 154436"/>
                <a:gd name="connsiteY22" fmla="*/ 34248 h 335966"/>
                <a:gd name="connsiteX23" fmla="*/ 152450 w 154436"/>
                <a:gd name="connsiteY23" fmla="*/ 41645 h 335966"/>
                <a:gd name="connsiteX24" fmla="*/ 152477 w 154436"/>
                <a:gd name="connsiteY24" fmla="*/ 148910 h 335966"/>
                <a:gd name="connsiteX25" fmla="*/ 145433 w 154436"/>
                <a:gd name="connsiteY25" fmla="*/ 161617 h 335966"/>
                <a:gd name="connsiteX26" fmla="*/ 128282 w 154436"/>
                <a:gd name="connsiteY26" fmla="*/ 158041 h 335966"/>
                <a:gd name="connsiteX27" fmla="*/ 125952 w 154436"/>
                <a:gd name="connsiteY27" fmla="*/ 149886 h 335966"/>
                <a:gd name="connsiteX28" fmla="*/ 125844 w 154436"/>
                <a:gd name="connsiteY28" fmla="*/ 126801 h 335966"/>
                <a:gd name="connsiteX29" fmla="*/ 125844 w 154436"/>
                <a:gd name="connsiteY29" fmla="*/ 58849 h 335966"/>
                <a:gd name="connsiteX30" fmla="*/ 120100 w 154436"/>
                <a:gd name="connsiteY30" fmla="*/ 53810 h 335966"/>
                <a:gd name="connsiteX31" fmla="*/ 118176 w 154436"/>
                <a:gd name="connsiteY31" fmla="*/ 55734 h 335966"/>
                <a:gd name="connsiteX32" fmla="*/ 118068 w 154436"/>
                <a:gd name="connsiteY32" fmla="*/ 59608 h 335966"/>
                <a:gd name="connsiteX33" fmla="*/ 117986 w 154436"/>
                <a:gd name="connsiteY33" fmla="*/ 312856 h 335966"/>
                <a:gd name="connsiteX34" fmla="*/ 115765 w 154436"/>
                <a:gd name="connsiteY34" fmla="*/ 326132 h 335966"/>
                <a:gd name="connsiteX35" fmla="*/ 104494 w 154436"/>
                <a:gd name="connsiteY35" fmla="*/ 333990 h 335966"/>
                <a:gd name="connsiteX36" fmla="*/ 91407 w 154436"/>
                <a:gd name="connsiteY36" fmla="*/ 333258 h 335966"/>
                <a:gd name="connsiteX37" fmla="*/ 81382 w 154436"/>
                <a:gd name="connsiteY37" fmla="*/ 316108 h 335966"/>
                <a:gd name="connsiteX38" fmla="*/ 81382 w 154436"/>
                <a:gd name="connsiteY38" fmla="*/ 167226 h 335966"/>
                <a:gd name="connsiteX39" fmla="*/ 81301 w 154436"/>
                <a:gd name="connsiteY39" fmla="*/ 162837 h 33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4436" h="335966">
                  <a:moveTo>
                    <a:pt x="81301" y="162837"/>
                  </a:moveTo>
                  <a:cubicBezTo>
                    <a:pt x="80759" y="162511"/>
                    <a:pt x="80678" y="162430"/>
                    <a:pt x="80570" y="162403"/>
                  </a:cubicBezTo>
                  <a:cubicBezTo>
                    <a:pt x="74230" y="161238"/>
                    <a:pt x="73796" y="161563"/>
                    <a:pt x="73796" y="167795"/>
                  </a:cubicBezTo>
                  <a:cubicBezTo>
                    <a:pt x="73796" y="217648"/>
                    <a:pt x="73796" y="267474"/>
                    <a:pt x="73796" y="317327"/>
                  </a:cubicBezTo>
                  <a:cubicBezTo>
                    <a:pt x="73796" y="325916"/>
                    <a:pt x="69705" y="331958"/>
                    <a:pt x="62254" y="333583"/>
                  </a:cubicBezTo>
                  <a:cubicBezTo>
                    <a:pt x="58732" y="334369"/>
                    <a:pt x="54884" y="334803"/>
                    <a:pt x="51362" y="334234"/>
                  </a:cubicBezTo>
                  <a:cubicBezTo>
                    <a:pt x="41771" y="332743"/>
                    <a:pt x="37111" y="326864"/>
                    <a:pt x="37084" y="317191"/>
                  </a:cubicBezTo>
                  <a:cubicBezTo>
                    <a:pt x="37057" y="299526"/>
                    <a:pt x="37084" y="281861"/>
                    <a:pt x="37084" y="264195"/>
                  </a:cubicBezTo>
                  <a:cubicBezTo>
                    <a:pt x="37084" y="195376"/>
                    <a:pt x="37057" y="126585"/>
                    <a:pt x="37138" y="57766"/>
                  </a:cubicBezTo>
                  <a:cubicBezTo>
                    <a:pt x="37138" y="54731"/>
                    <a:pt x="36488" y="53566"/>
                    <a:pt x="33209" y="53675"/>
                  </a:cubicBezTo>
                  <a:cubicBezTo>
                    <a:pt x="29877" y="53783"/>
                    <a:pt x="30310" y="55869"/>
                    <a:pt x="30310" y="57874"/>
                  </a:cubicBezTo>
                  <a:cubicBezTo>
                    <a:pt x="30310" y="87352"/>
                    <a:pt x="30310" y="116831"/>
                    <a:pt x="30283" y="146282"/>
                  </a:cubicBezTo>
                  <a:cubicBezTo>
                    <a:pt x="30283" y="148531"/>
                    <a:pt x="30256" y="150861"/>
                    <a:pt x="29714" y="153028"/>
                  </a:cubicBezTo>
                  <a:cubicBezTo>
                    <a:pt x="26761" y="164814"/>
                    <a:pt x="11182" y="165654"/>
                    <a:pt x="5411" y="158799"/>
                  </a:cubicBezTo>
                  <a:cubicBezTo>
                    <a:pt x="3216" y="156198"/>
                    <a:pt x="2159" y="151863"/>
                    <a:pt x="2132" y="148287"/>
                  </a:cubicBezTo>
                  <a:cubicBezTo>
                    <a:pt x="1888" y="129321"/>
                    <a:pt x="2159" y="110382"/>
                    <a:pt x="2214" y="91417"/>
                  </a:cubicBezTo>
                  <a:cubicBezTo>
                    <a:pt x="2268" y="75485"/>
                    <a:pt x="2105" y="59554"/>
                    <a:pt x="2322" y="43623"/>
                  </a:cubicBezTo>
                  <a:cubicBezTo>
                    <a:pt x="2403" y="37933"/>
                    <a:pt x="2972" y="32162"/>
                    <a:pt x="3920" y="26553"/>
                  </a:cubicBezTo>
                  <a:cubicBezTo>
                    <a:pt x="5004" y="20132"/>
                    <a:pt x="8743" y="15011"/>
                    <a:pt x="13783" y="11001"/>
                  </a:cubicBezTo>
                  <a:cubicBezTo>
                    <a:pt x="22805" y="3794"/>
                    <a:pt x="33426" y="1979"/>
                    <a:pt x="44616" y="2033"/>
                  </a:cubicBezTo>
                  <a:cubicBezTo>
                    <a:pt x="66074" y="2115"/>
                    <a:pt x="87533" y="1925"/>
                    <a:pt x="108991" y="2142"/>
                  </a:cubicBezTo>
                  <a:cubicBezTo>
                    <a:pt x="116361" y="2223"/>
                    <a:pt x="123676" y="3280"/>
                    <a:pt x="130531" y="6314"/>
                  </a:cubicBezTo>
                  <a:cubicBezTo>
                    <a:pt x="142723" y="11733"/>
                    <a:pt x="149280" y="21487"/>
                    <a:pt x="151827" y="34248"/>
                  </a:cubicBezTo>
                  <a:cubicBezTo>
                    <a:pt x="152315" y="36659"/>
                    <a:pt x="152450" y="39179"/>
                    <a:pt x="152450" y="41645"/>
                  </a:cubicBezTo>
                  <a:cubicBezTo>
                    <a:pt x="152477" y="77409"/>
                    <a:pt x="152477" y="113173"/>
                    <a:pt x="152477" y="148910"/>
                  </a:cubicBezTo>
                  <a:cubicBezTo>
                    <a:pt x="152477" y="154464"/>
                    <a:pt x="151041" y="159125"/>
                    <a:pt x="145433" y="161617"/>
                  </a:cubicBezTo>
                  <a:cubicBezTo>
                    <a:pt x="139743" y="164164"/>
                    <a:pt x="131913" y="162972"/>
                    <a:pt x="128282" y="158041"/>
                  </a:cubicBezTo>
                  <a:cubicBezTo>
                    <a:pt x="126711" y="155900"/>
                    <a:pt x="126088" y="152649"/>
                    <a:pt x="125952" y="149886"/>
                  </a:cubicBezTo>
                  <a:cubicBezTo>
                    <a:pt x="125654" y="142191"/>
                    <a:pt x="125844" y="134496"/>
                    <a:pt x="125844" y="126801"/>
                  </a:cubicBezTo>
                  <a:cubicBezTo>
                    <a:pt x="125844" y="104151"/>
                    <a:pt x="125844" y="81500"/>
                    <a:pt x="125844" y="58849"/>
                  </a:cubicBezTo>
                  <a:cubicBezTo>
                    <a:pt x="125844" y="53512"/>
                    <a:pt x="125221" y="52916"/>
                    <a:pt x="120100" y="53810"/>
                  </a:cubicBezTo>
                  <a:cubicBezTo>
                    <a:pt x="119341" y="53945"/>
                    <a:pt x="118393" y="54948"/>
                    <a:pt x="118176" y="55734"/>
                  </a:cubicBezTo>
                  <a:cubicBezTo>
                    <a:pt x="117851" y="56953"/>
                    <a:pt x="118068" y="58308"/>
                    <a:pt x="118068" y="59608"/>
                  </a:cubicBezTo>
                  <a:cubicBezTo>
                    <a:pt x="118068" y="144033"/>
                    <a:pt x="118095" y="228431"/>
                    <a:pt x="117986" y="312856"/>
                  </a:cubicBezTo>
                  <a:cubicBezTo>
                    <a:pt x="117986" y="317300"/>
                    <a:pt x="117201" y="321933"/>
                    <a:pt x="115765" y="326132"/>
                  </a:cubicBezTo>
                  <a:cubicBezTo>
                    <a:pt x="114058" y="331118"/>
                    <a:pt x="109858" y="333610"/>
                    <a:pt x="104494" y="333990"/>
                  </a:cubicBezTo>
                  <a:cubicBezTo>
                    <a:pt x="100077" y="334315"/>
                    <a:pt x="95634" y="335263"/>
                    <a:pt x="91407" y="333258"/>
                  </a:cubicBezTo>
                  <a:cubicBezTo>
                    <a:pt x="84200" y="329844"/>
                    <a:pt x="81382" y="323748"/>
                    <a:pt x="81382" y="316108"/>
                  </a:cubicBezTo>
                  <a:cubicBezTo>
                    <a:pt x="81355" y="266471"/>
                    <a:pt x="81382" y="216862"/>
                    <a:pt x="81382" y="167226"/>
                  </a:cubicBezTo>
                  <a:cubicBezTo>
                    <a:pt x="81301" y="165817"/>
                    <a:pt x="81301" y="164327"/>
                    <a:pt x="81301" y="162837"/>
                  </a:cubicBezTo>
                  <a:close/>
                </a:path>
              </a:pathLst>
            </a:custGeom>
            <a:solidFill>
              <a:srgbClr val="000000"/>
            </a:solidFill>
            <a:ln w="9525"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xmlns="" id="{8001AEF8-FBCA-491C-8802-F6CF3FA6C7D8}"/>
                </a:ext>
              </a:extLst>
            </p:cNvPr>
            <p:cNvSpPr/>
            <p:nvPr/>
          </p:nvSpPr>
          <p:spPr>
            <a:xfrm>
              <a:off x="7247106" y="4265291"/>
              <a:ext cx="70445" cy="70445"/>
            </a:xfrm>
            <a:custGeom>
              <a:avLst/>
              <a:gdLst>
                <a:gd name="connsiteX0" fmla="*/ 2032 w 70444"/>
                <a:gd name="connsiteY0" fmla="*/ 35412 h 70444"/>
                <a:gd name="connsiteX1" fmla="*/ 35168 w 70444"/>
                <a:gd name="connsiteY1" fmla="*/ 2032 h 70444"/>
                <a:gd name="connsiteX2" fmla="*/ 68656 w 70444"/>
                <a:gd name="connsiteY2" fmla="*/ 35520 h 70444"/>
                <a:gd name="connsiteX3" fmla="*/ 35195 w 70444"/>
                <a:gd name="connsiteY3" fmla="*/ 68656 h 70444"/>
                <a:gd name="connsiteX4" fmla="*/ 2032 w 70444"/>
                <a:gd name="connsiteY4" fmla="*/ 35412 h 7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44" h="70444">
                  <a:moveTo>
                    <a:pt x="2032" y="35412"/>
                  </a:moveTo>
                  <a:cubicBezTo>
                    <a:pt x="2032" y="16934"/>
                    <a:pt x="16798" y="2086"/>
                    <a:pt x="35168" y="2032"/>
                  </a:cubicBezTo>
                  <a:cubicBezTo>
                    <a:pt x="53646" y="2005"/>
                    <a:pt x="68738" y="17096"/>
                    <a:pt x="68656" y="35520"/>
                  </a:cubicBezTo>
                  <a:cubicBezTo>
                    <a:pt x="68575" y="53863"/>
                    <a:pt x="53619" y="68683"/>
                    <a:pt x="35195" y="68656"/>
                  </a:cubicBezTo>
                  <a:cubicBezTo>
                    <a:pt x="16744" y="68656"/>
                    <a:pt x="2032" y="53917"/>
                    <a:pt x="2032" y="35412"/>
                  </a:cubicBezTo>
                  <a:close/>
                </a:path>
              </a:pathLst>
            </a:custGeom>
            <a:solidFill>
              <a:srgbClr val="000000"/>
            </a:solidFill>
            <a:ln w="9525"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xmlns="" id="{6FB9CEAC-5CDB-437E-BC5B-C2772C5D4981}"/>
                </a:ext>
              </a:extLst>
            </p:cNvPr>
            <p:cNvSpPr/>
            <p:nvPr/>
          </p:nvSpPr>
          <p:spPr>
            <a:xfrm>
              <a:off x="6895967" y="4265291"/>
              <a:ext cx="70445" cy="70445"/>
            </a:xfrm>
            <a:custGeom>
              <a:avLst/>
              <a:gdLst>
                <a:gd name="connsiteX0" fmla="*/ 35249 w 70444"/>
                <a:gd name="connsiteY0" fmla="*/ 68656 h 70444"/>
                <a:gd name="connsiteX1" fmla="*/ 2032 w 70444"/>
                <a:gd name="connsiteY1" fmla="*/ 35385 h 70444"/>
                <a:gd name="connsiteX2" fmla="*/ 35575 w 70444"/>
                <a:gd name="connsiteY2" fmla="*/ 2032 h 70444"/>
                <a:gd name="connsiteX3" fmla="*/ 68683 w 70444"/>
                <a:gd name="connsiteY3" fmla="*/ 35548 h 70444"/>
                <a:gd name="connsiteX4" fmla="*/ 35249 w 70444"/>
                <a:gd name="connsiteY4" fmla="*/ 68656 h 7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44" h="70444">
                  <a:moveTo>
                    <a:pt x="35249" y="68656"/>
                  </a:moveTo>
                  <a:cubicBezTo>
                    <a:pt x="16825" y="68629"/>
                    <a:pt x="2032" y="53809"/>
                    <a:pt x="2032" y="35385"/>
                  </a:cubicBezTo>
                  <a:cubicBezTo>
                    <a:pt x="2032" y="16826"/>
                    <a:pt x="16988" y="1978"/>
                    <a:pt x="35575" y="2032"/>
                  </a:cubicBezTo>
                  <a:cubicBezTo>
                    <a:pt x="53809" y="2086"/>
                    <a:pt x="68711" y="17178"/>
                    <a:pt x="68683" y="35548"/>
                  </a:cubicBezTo>
                  <a:cubicBezTo>
                    <a:pt x="68629" y="53890"/>
                    <a:pt x="53728" y="68684"/>
                    <a:pt x="35249" y="68656"/>
                  </a:cubicBezTo>
                  <a:close/>
                </a:path>
              </a:pathLst>
            </a:custGeom>
            <a:solidFill>
              <a:srgbClr val="000000"/>
            </a:solidFill>
            <a:ln w="9525"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xmlns="" id="{7C07AD54-5991-4D3A-A6F2-AFD6C80B3324}"/>
                </a:ext>
              </a:extLst>
            </p:cNvPr>
            <p:cNvSpPr/>
            <p:nvPr/>
          </p:nvSpPr>
          <p:spPr>
            <a:xfrm>
              <a:off x="7063679" y="4219123"/>
              <a:ext cx="70445" cy="70445"/>
            </a:xfrm>
            <a:custGeom>
              <a:avLst/>
              <a:gdLst>
                <a:gd name="connsiteX0" fmla="*/ 2032 w 70444"/>
                <a:gd name="connsiteY0" fmla="*/ 35331 h 70444"/>
                <a:gd name="connsiteX1" fmla="*/ 35250 w 70444"/>
                <a:gd name="connsiteY1" fmla="*/ 2032 h 70444"/>
                <a:gd name="connsiteX2" fmla="*/ 68440 w 70444"/>
                <a:gd name="connsiteY2" fmla="*/ 35656 h 70444"/>
                <a:gd name="connsiteX3" fmla="*/ 34762 w 70444"/>
                <a:gd name="connsiteY3" fmla="*/ 68683 h 70444"/>
                <a:gd name="connsiteX4" fmla="*/ 2032 w 70444"/>
                <a:gd name="connsiteY4" fmla="*/ 35331 h 7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44" h="70444">
                  <a:moveTo>
                    <a:pt x="2032" y="35331"/>
                  </a:moveTo>
                  <a:cubicBezTo>
                    <a:pt x="2086" y="16880"/>
                    <a:pt x="16907" y="2032"/>
                    <a:pt x="35250" y="2032"/>
                  </a:cubicBezTo>
                  <a:cubicBezTo>
                    <a:pt x="53755" y="2032"/>
                    <a:pt x="68521" y="16988"/>
                    <a:pt x="68440" y="35656"/>
                  </a:cubicBezTo>
                  <a:cubicBezTo>
                    <a:pt x="68358" y="54324"/>
                    <a:pt x="53673" y="68738"/>
                    <a:pt x="34762" y="68683"/>
                  </a:cubicBezTo>
                  <a:cubicBezTo>
                    <a:pt x="16582" y="68602"/>
                    <a:pt x="1978" y="53700"/>
                    <a:pt x="2032" y="35331"/>
                  </a:cubicBezTo>
                  <a:close/>
                </a:path>
              </a:pathLst>
            </a:custGeom>
            <a:solidFill>
              <a:srgbClr val="000000"/>
            </a:solidFill>
            <a:ln w="9525" cap="flat">
              <a:noFill/>
              <a:prstDash val="solid"/>
              <a:miter/>
            </a:ln>
          </p:spPr>
          <p:txBody>
            <a:bodyPr rtlCol="0" anchor="ctr"/>
            <a:lstStyle/>
            <a:p>
              <a:endParaRPr lang="de-DE"/>
            </a:p>
          </p:txBody>
        </p:sp>
      </p:grpSp>
      <p:grpSp>
        <p:nvGrpSpPr>
          <p:cNvPr id="74" name="Grafik 350">
            <a:extLst>
              <a:ext uri="{FF2B5EF4-FFF2-40B4-BE49-F238E27FC236}">
                <a16:creationId xmlns:a16="http://schemas.microsoft.com/office/drawing/2014/main" xmlns="" id="{28BE4744-BDA4-447B-A04D-4EE65BC8168E}"/>
              </a:ext>
            </a:extLst>
          </p:cNvPr>
          <p:cNvGrpSpPr/>
          <p:nvPr/>
        </p:nvGrpSpPr>
        <p:grpSpPr>
          <a:xfrm>
            <a:off x="5103590" y="4063603"/>
            <a:ext cx="766762" cy="766762"/>
            <a:chOff x="5330013" y="4063603"/>
            <a:chExt cx="766762" cy="766762"/>
          </a:xfrm>
        </p:grpSpPr>
        <p:sp>
          <p:nvSpPr>
            <p:cNvPr id="75" name="Freihandform: Form 74">
              <a:extLst>
                <a:ext uri="{FF2B5EF4-FFF2-40B4-BE49-F238E27FC236}">
                  <a16:creationId xmlns:a16="http://schemas.microsoft.com/office/drawing/2014/main" xmlns="" id="{1EDC9457-2766-43A6-A9EC-79C4F575CFF1}"/>
                </a:ext>
              </a:extLst>
            </p:cNvPr>
            <p:cNvSpPr/>
            <p:nvPr/>
          </p:nvSpPr>
          <p:spPr>
            <a:xfrm>
              <a:off x="5611273" y="4259817"/>
              <a:ext cx="216753" cy="476856"/>
            </a:xfrm>
            <a:custGeom>
              <a:avLst/>
              <a:gdLst>
                <a:gd name="connsiteX0" fmla="*/ 42649 w 216752"/>
                <a:gd name="connsiteY0" fmla="*/ 76081 h 476855"/>
                <a:gd name="connsiteX1" fmla="*/ 42649 w 216752"/>
                <a:gd name="connsiteY1" fmla="*/ 82204 h 476855"/>
                <a:gd name="connsiteX2" fmla="*/ 42622 w 216752"/>
                <a:gd name="connsiteY2" fmla="*/ 207704 h 476855"/>
                <a:gd name="connsiteX3" fmla="*/ 41755 w 216752"/>
                <a:gd name="connsiteY3" fmla="*/ 217349 h 476855"/>
                <a:gd name="connsiteX4" fmla="*/ 18860 w 216752"/>
                <a:gd name="connsiteY4" fmla="*/ 231709 h 476855"/>
                <a:gd name="connsiteX5" fmla="*/ 2333 w 216752"/>
                <a:gd name="connsiteY5" fmla="*/ 214342 h 476855"/>
                <a:gd name="connsiteX6" fmla="*/ 2035 w 216752"/>
                <a:gd name="connsiteY6" fmla="*/ 204967 h 476855"/>
                <a:gd name="connsiteX7" fmla="*/ 2469 w 216752"/>
                <a:gd name="connsiteY7" fmla="*/ 55760 h 476855"/>
                <a:gd name="connsiteX8" fmla="*/ 5422 w 216752"/>
                <a:gd name="connsiteY8" fmla="*/ 33679 h 476855"/>
                <a:gd name="connsiteX9" fmla="*/ 25038 w 216752"/>
                <a:gd name="connsiteY9" fmla="*/ 10405 h 476855"/>
                <a:gd name="connsiteX10" fmla="*/ 57930 w 216752"/>
                <a:gd name="connsiteY10" fmla="*/ 2033 h 476855"/>
                <a:gd name="connsiteX11" fmla="*/ 156119 w 216752"/>
                <a:gd name="connsiteY11" fmla="*/ 2114 h 476855"/>
                <a:gd name="connsiteX12" fmla="*/ 192235 w 216752"/>
                <a:gd name="connsiteY12" fmla="*/ 11191 h 476855"/>
                <a:gd name="connsiteX13" fmla="*/ 209576 w 216752"/>
                <a:gd name="connsiteY13" fmla="*/ 29723 h 476855"/>
                <a:gd name="connsiteX14" fmla="*/ 216783 w 216752"/>
                <a:gd name="connsiteY14" fmla="*/ 59906 h 476855"/>
                <a:gd name="connsiteX15" fmla="*/ 216701 w 216752"/>
                <a:gd name="connsiteY15" fmla="*/ 213014 h 476855"/>
                <a:gd name="connsiteX16" fmla="*/ 211743 w 216752"/>
                <a:gd name="connsiteY16" fmla="*/ 226887 h 476855"/>
                <a:gd name="connsiteX17" fmla="*/ 181587 w 216752"/>
                <a:gd name="connsiteY17" fmla="*/ 224204 h 476855"/>
                <a:gd name="connsiteX18" fmla="*/ 178688 w 216752"/>
                <a:gd name="connsiteY18" fmla="*/ 212500 h 476855"/>
                <a:gd name="connsiteX19" fmla="*/ 178553 w 216752"/>
                <a:gd name="connsiteY19" fmla="*/ 88300 h 476855"/>
                <a:gd name="connsiteX20" fmla="*/ 178580 w 216752"/>
                <a:gd name="connsiteY20" fmla="*/ 78872 h 476855"/>
                <a:gd name="connsiteX21" fmla="*/ 175681 w 216752"/>
                <a:gd name="connsiteY21" fmla="*/ 75783 h 476855"/>
                <a:gd name="connsiteX22" fmla="*/ 167851 w 216752"/>
                <a:gd name="connsiteY22" fmla="*/ 83369 h 476855"/>
                <a:gd name="connsiteX23" fmla="*/ 167851 w 216752"/>
                <a:gd name="connsiteY23" fmla="*/ 445861 h 476855"/>
                <a:gd name="connsiteX24" fmla="*/ 164789 w 216752"/>
                <a:gd name="connsiteY24" fmla="*/ 464935 h 476855"/>
                <a:gd name="connsiteX25" fmla="*/ 152488 w 216752"/>
                <a:gd name="connsiteY25" fmla="*/ 475529 h 476855"/>
                <a:gd name="connsiteX26" fmla="*/ 134796 w 216752"/>
                <a:gd name="connsiteY26" fmla="*/ 476477 h 476855"/>
                <a:gd name="connsiteX27" fmla="*/ 115505 w 216752"/>
                <a:gd name="connsiteY27" fmla="*/ 453501 h 476855"/>
                <a:gd name="connsiteX28" fmla="*/ 115505 w 216752"/>
                <a:gd name="connsiteY28" fmla="*/ 402131 h 476855"/>
                <a:gd name="connsiteX29" fmla="*/ 115505 w 216752"/>
                <a:gd name="connsiteY29" fmla="*/ 235692 h 476855"/>
                <a:gd name="connsiteX30" fmla="*/ 110655 w 216752"/>
                <a:gd name="connsiteY30" fmla="*/ 230653 h 476855"/>
                <a:gd name="connsiteX31" fmla="*/ 104776 w 216752"/>
                <a:gd name="connsiteY31" fmla="*/ 236532 h 476855"/>
                <a:gd name="connsiteX32" fmla="*/ 104776 w 216752"/>
                <a:gd name="connsiteY32" fmla="*/ 452065 h 476855"/>
                <a:gd name="connsiteX33" fmla="*/ 95672 w 216752"/>
                <a:gd name="connsiteY33" fmla="*/ 472223 h 476855"/>
                <a:gd name="connsiteX34" fmla="*/ 56982 w 216752"/>
                <a:gd name="connsiteY34" fmla="*/ 468322 h 476855"/>
                <a:gd name="connsiteX35" fmla="*/ 52376 w 216752"/>
                <a:gd name="connsiteY35" fmla="*/ 456075 h 476855"/>
                <a:gd name="connsiteX36" fmla="*/ 52322 w 216752"/>
                <a:gd name="connsiteY36" fmla="*/ 451198 h 476855"/>
                <a:gd name="connsiteX37" fmla="*/ 52295 w 216752"/>
                <a:gd name="connsiteY37" fmla="*/ 82204 h 476855"/>
                <a:gd name="connsiteX38" fmla="*/ 45846 w 216752"/>
                <a:gd name="connsiteY38" fmla="*/ 75864 h 476855"/>
                <a:gd name="connsiteX39" fmla="*/ 42649 w 216752"/>
                <a:gd name="connsiteY39" fmla="*/ 76081 h 47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6752" h="476855">
                  <a:moveTo>
                    <a:pt x="42649" y="76081"/>
                  </a:moveTo>
                  <a:cubicBezTo>
                    <a:pt x="42649" y="78330"/>
                    <a:pt x="42649" y="80281"/>
                    <a:pt x="42649" y="82204"/>
                  </a:cubicBezTo>
                  <a:cubicBezTo>
                    <a:pt x="42649" y="124037"/>
                    <a:pt x="42676" y="165871"/>
                    <a:pt x="42622" y="207704"/>
                  </a:cubicBezTo>
                  <a:cubicBezTo>
                    <a:pt x="42622" y="210928"/>
                    <a:pt x="42514" y="214261"/>
                    <a:pt x="41755" y="217349"/>
                  </a:cubicBezTo>
                  <a:cubicBezTo>
                    <a:pt x="38856" y="228946"/>
                    <a:pt x="29021" y="232928"/>
                    <a:pt x="18860" y="231709"/>
                  </a:cubicBezTo>
                  <a:cubicBezTo>
                    <a:pt x="8402" y="230463"/>
                    <a:pt x="2902" y="224854"/>
                    <a:pt x="2333" y="214342"/>
                  </a:cubicBezTo>
                  <a:cubicBezTo>
                    <a:pt x="2171" y="211226"/>
                    <a:pt x="2008" y="208083"/>
                    <a:pt x="2035" y="204967"/>
                  </a:cubicBezTo>
                  <a:cubicBezTo>
                    <a:pt x="2116" y="155223"/>
                    <a:pt x="2116" y="105505"/>
                    <a:pt x="2469" y="55760"/>
                  </a:cubicBezTo>
                  <a:cubicBezTo>
                    <a:pt x="2523" y="48364"/>
                    <a:pt x="3200" y="40642"/>
                    <a:pt x="5422" y="33679"/>
                  </a:cubicBezTo>
                  <a:cubicBezTo>
                    <a:pt x="8646" y="23573"/>
                    <a:pt x="15447" y="15715"/>
                    <a:pt x="25038" y="10405"/>
                  </a:cubicBezTo>
                  <a:cubicBezTo>
                    <a:pt x="35334" y="4715"/>
                    <a:pt x="46171" y="1979"/>
                    <a:pt x="57930" y="2033"/>
                  </a:cubicBezTo>
                  <a:cubicBezTo>
                    <a:pt x="90660" y="2195"/>
                    <a:pt x="123389" y="1924"/>
                    <a:pt x="156119" y="2114"/>
                  </a:cubicBezTo>
                  <a:cubicBezTo>
                    <a:pt x="168799" y="2195"/>
                    <a:pt x="181154" y="4661"/>
                    <a:pt x="192235" y="11191"/>
                  </a:cubicBezTo>
                  <a:cubicBezTo>
                    <a:pt x="199740" y="15607"/>
                    <a:pt x="205213" y="22245"/>
                    <a:pt x="209576" y="29723"/>
                  </a:cubicBezTo>
                  <a:cubicBezTo>
                    <a:pt x="215021" y="39043"/>
                    <a:pt x="216837" y="49122"/>
                    <a:pt x="216783" y="59906"/>
                  </a:cubicBezTo>
                  <a:cubicBezTo>
                    <a:pt x="216593" y="110951"/>
                    <a:pt x="216701" y="161996"/>
                    <a:pt x="216701" y="213014"/>
                  </a:cubicBezTo>
                  <a:cubicBezTo>
                    <a:pt x="216701" y="218243"/>
                    <a:pt x="215861" y="223093"/>
                    <a:pt x="211743" y="226887"/>
                  </a:cubicBezTo>
                  <a:cubicBezTo>
                    <a:pt x="203723" y="234283"/>
                    <a:pt x="187602" y="233227"/>
                    <a:pt x="181587" y="224204"/>
                  </a:cubicBezTo>
                  <a:cubicBezTo>
                    <a:pt x="179474" y="221034"/>
                    <a:pt x="178715" y="216455"/>
                    <a:pt x="178688" y="212500"/>
                  </a:cubicBezTo>
                  <a:cubicBezTo>
                    <a:pt x="178499" y="171100"/>
                    <a:pt x="178553" y="129700"/>
                    <a:pt x="178553" y="88300"/>
                  </a:cubicBezTo>
                  <a:cubicBezTo>
                    <a:pt x="178553" y="85157"/>
                    <a:pt x="178472" y="82015"/>
                    <a:pt x="178580" y="78872"/>
                  </a:cubicBezTo>
                  <a:cubicBezTo>
                    <a:pt x="178661" y="76731"/>
                    <a:pt x="178038" y="75810"/>
                    <a:pt x="175681" y="75783"/>
                  </a:cubicBezTo>
                  <a:cubicBezTo>
                    <a:pt x="167851" y="75647"/>
                    <a:pt x="167851" y="75566"/>
                    <a:pt x="167851" y="83369"/>
                  </a:cubicBezTo>
                  <a:cubicBezTo>
                    <a:pt x="167851" y="204209"/>
                    <a:pt x="167851" y="325021"/>
                    <a:pt x="167851" y="445861"/>
                  </a:cubicBezTo>
                  <a:cubicBezTo>
                    <a:pt x="167851" y="452390"/>
                    <a:pt x="167526" y="458812"/>
                    <a:pt x="164789" y="464935"/>
                  </a:cubicBezTo>
                  <a:cubicBezTo>
                    <a:pt x="162324" y="470489"/>
                    <a:pt x="158232" y="474445"/>
                    <a:pt x="152488" y="475529"/>
                  </a:cubicBezTo>
                  <a:cubicBezTo>
                    <a:pt x="146717" y="476612"/>
                    <a:pt x="140675" y="476802"/>
                    <a:pt x="134796" y="476477"/>
                  </a:cubicBezTo>
                  <a:cubicBezTo>
                    <a:pt x="125367" y="475989"/>
                    <a:pt x="115505" y="466263"/>
                    <a:pt x="115505" y="453501"/>
                  </a:cubicBezTo>
                  <a:cubicBezTo>
                    <a:pt x="115478" y="436378"/>
                    <a:pt x="115505" y="419254"/>
                    <a:pt x="115505" y="402131"/>
                  </a:cubicBezTo>
                  <a:cubicBezTo>
                    <a:pt x="115505" y="346642"/>
                    <a:pt x="115505" y="291154"/>
                    <a:pt x="115505" y="235692"/>
                  </a:cubicBezTo>
                  <a:cubicBezTo>
                    <a:pt x="115505" y="230653"/>
                    <a:pt x="115505" y="230625"/>
                    <a:pt x="110655" y="230653"/>
                  </a:cubicBezTo>
                  <a:cubicBezTo>
                    <a:pt x="103827" y="230707"/>
                    <a:pt x="104776" y="229921"/>
                    <a:pt x="104776" y="236532"/>
                  </a:cubicBezTo>
                  <a:cubicBezTo>
                    <a:pt x="104749" y="308385"/>
                    <a:pt x="104749" y="380239"/>
                    <a:pt x="104776" y="452065"/>
                  </a:cubicBezTo>
                  <a:cubicBezTo>
                    <a:pt x="104776" y="460221"/>
                    <a:pt x="102391" y="467211"/>
                    <a:pt x="95672" y="472223"/>
                  </a:cubicBezTo>
                  <a:cubicBezTo>
                    <a:pt x="87381" y="478428"/>
                    <a:pt x="65896" y="480189"/>
                    <a:pt x="56982" y="468322"/>
                  </a:cubicBezTo>
                  <a:cubicBezTo>
                    <a:pt x="54245" y="464664"/>
                    <a:pt x="52620" y="460627"/>
                    <a:pt x="52376" y="456075"/>
                  </a:cubicBezTo>
                  <a:cubicBezTo>
                    <a:pt x="52295" y="454450"/>
                    <a:pt x="52322" y="452824"/>
                    <a:pt x="52322" y="451198"/>
                  </a:cubicBezTo>
                  <a:cubicBezTo>
                    <a:pt x="52322" y="328191"/>
                    <a:pt x="52322" y="205211"/>
                    <a:pt x="52295" y="82204"/>
                  </a:cubicBezTo>
                  <a:cubicBezTo>
                    <a:pt x="52295" y="74808"/>
                    <a:pt x="53026" y="75945"/>
                    <a:pt x="45846" y="75864"/>
                  </a:cubicBezTo>
                  <a:cubicBezTo>
                    <a:pt x="44979" y="75837"/>
                    <a:pt x="44112" y="75973"/>
                    <a:pt x="42649" y="76081"/>
                  </a:cubicBezTo>
                  <a:close/>
                </a:path>
              </a:pathLst>
            </a:custGeom>
            <a:solidFill>
              <a:srgbClr val="000000"/>
            </a:solidFill>
            <a:ln w="9525"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xmlns="" id="{D5813119-E3D7-43A6-9DEC-B4060A08A046}"/>
                </a:ext>
              </a:extLst>
            </p:cNvPr>
            <p:cNvSpPr/>
            <p:nvPr/>
          </p:nvSpPr>
          <p:spPr>
            <a:xfrm>
              <a:off x="5669445" y="4151954"/>
              <a:ext cx="97539" cy="97539"/>
            </a:xfrm>
            <a:custGeom>
              <a:avLst/>
              <a:gdLst>
                <a:gd name="connsiteX0" fmla="*/ 97351 w 97538"/>
                <a:gd name="connsiteY0" fmla="*/ 49991 h 97538"/>
                <a:gd name="connsiteX1" fmla="*/ 47417 w 97538"/>
                <a:gd name="connsiteY1" fmla="*/ 97297 h 97538"/>
                <a:gd name="connsiteX2" fmla="*/ 2035 w 97538"/>
                <a:gd name="connsiteY2" fmla="*/ 48582 h 97538"/>
                <a:gd name="connsiteX3" fmla="*/ 51264 w 97538"/>
                <a:gd name="connsiteY3" fmla="*/ 2035 h 97538"/>
                <a:gd name="connsiteX4" fmla="*/ 97351 w 97538"/>
                <a:gd name="connsiteY4" fmla="*/ 49991 h 97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38" h="97538">
                  <a:moveTo>
                    <a:pt x="97351" y="49991"/>
                  </a:moveTo>
                  <a:cubicBezTo>
                    <a:pt x="97541" y="75731"/>
                    <a:pt x="75703" y="98571"/>
                    <a:pt x="47417" y="97297"/>
                  </a:cubicBezTo>
                  <a:cubicBezTo>
                    <a:pt x="23574" y="96214"/>
                    <a:pt x="1764" y="76516"/>
                    <a:pt x="2035" y="48582"/>
                  </a:cubicBezTo>
                  <a:cubicBezTo>
                    <a:pt x="2278" y="22518"/>
                    <a:pt x="24170" y="1764"/>
                    <a:pt x="51264" y="2035"/>
                  </a:cubicBezTo>
                  <a:cubicBezTo>
                    <a:pt x="76597" y="2251"/>
                    <a:pt x="97541" y="24062"/>
                    <a:pt x="97351" y="49991"/>
                  </a:cubicBezTo>
                  <a:close/>
                </a:path>
              </a:pathLst>
            </a:custGeom>
            <a:solidFill>
              <a:srgbClr val="000000"/>
            </a:solidFill>
            <a:ln w="9525" cap="flat">
              <a:noFill/>
              <a:prstDash val="solid"/>
              <a:miter/>
            </a:ln>
          </p:spPr>
          <p:txBody>
            <a:bodyPr rtlCol="0" anchor="ctr"/>
            <a:lstStyle/>
            <a:p>
              <a:endParaRPr lang="de-DE"/>
            </a:p>
          </p:txBody>
        </p:sp>
      </p:grpSp>
      <p:grpSp>
        <p:nvGrpSpPr>
          <p:cNvPr id="77" name="Grafik 360">
            <a:extLst>
              <a:ext uri="{FF2B5EF4-FFF2-40B4-BE49-F238E27FC236}">
                <a16:creationId xmlns:a16="http://schemas.microsoft.com/office/drawing/2014/main" xmlns="" id="{FD0E8B65-2F41-4142-9CBE-D1CE4FE96C36}"/>
              </a:ext>
            </a:extLst>
          </p:cNvPr>
          <p:cNvGrpSpPr/>
          <p:nvPr/>
        </p:nvGrpSpPr>
        <p:grpSpPr>
          <a:xfrm>
            <a:off x="3720277" y="4063603"/>
            <a:ext cx="766762" cy="766762"/>
            <a:chOff x="3946700" y="4063603"/>
            <a:chExt cx="766762" cy="766762"/>
          </a:xfrm>
        </p:grpSpPr>
        <p:sp>
          <p:nvSpPr>
            <p:cNvPr id="78" name="Freihandform: Form 77">
              <a:extLst>
                <a:ext uri="{FF2B5EF4-FFF2-40B4-BE49-F238E27FC236}">
                  <a16:creationId xmlns:a16="http://schemas.microsoft.com/office/drawing/2014/main" xmlns="" id="{25A68F22-8D02-46C8-BF32-FF0412A85D95}"/>
                </a:ext>
              </a:extLst>
            </p:cNvPr>
            <p:cNvSpPr/>
            <p:nvPr/>
          </p:nvSpPr>
          <p:spPr>
            <a:xfrm>
              <a:off x="4072629" y="4142115"/>
              <a:ext cx="514787" cy="577104"/>
            </a:xfrm>
            <a:custGeom>
              <a:avLst/>
              <a:gdLst>
                <a:gd name="connsiteX0" fmla="*/ 182618 w 514787"/>
                <a:gd name="connsiteY0" fmla="*/ 424300 h 577103"/>
                <a:gd name="connsiteX1" fmla="*/ 187901 w 514787"/>
                <a:gd name="connsiteY1" fmla="*/ 429664 h 577103"/>
                <a:gd name="connsiteX2" fmla="*/ 250732 w 514787"/>
                <a:gd name="connsiteY2" fmla="*/ 456271 h 577103"/>
                <a:gd name="connsiteX3" fmla="*/ 375582 w 514787"/>
                <a:gd name="connsiteY3" fmla="*/ 434406 h 577103"/>
                <a:gd name="connsiteX4" fmla="*/ 445241 w 514787"/>
                <a:gd name="connsiteY4" fmla="*/ 338466 h 577103"/>
                <a:gd name="connsiteX5" fmla="*/ 427765 w 514787"/>
                <a:gd name="connsiteY5" fmla="*/ 242715 h 577103"/>
                <a:gd name="connsiteX6" fmla="*/ 392732 w 514787"/>
                <a:gd name="connsiteY6" fmla="*/ 203348 h 577103"/>
                <a:gd name="connsiteX7" fmla="*/ 377966 w 514787"/>
                <a:gd name="connsiteY7" fmla="*/ 191101 h 577103"/>
                <a:gd name="connsiteX8" fmla="*/ 367752 w 514787"/>
                <a:gd name="connsiteY8" fmla="*/ 191453 h 577103"/>
                <a:gd name="connsiteX9" fmla="*/ 311938 w 514787"/>
                <a:gd name="connsiteY9" fmla="*/ 245479 h 577103"/>
                <a:gd name="connsiteX10" fmla="*/ 307413 w 514787"/>
                <a:gd name="connsiteY10" fmla="*/ 249191 h 577103"/>
                <a:gd name="connsiteX11" fmla="*/ 293975 w 514787"/>
                <a:gd name="connsiteY11" fmla="*/ 248514 h 577103"/>
                <a:gd name="connsiteX12" fmla="*/ 287824 w 514787"/>
                <a:gd name="connsiteY12" fmla="*/ 242743 h 577103"/>
                <a:gd name="connsiteX13" fmla="*/ 231604 w 514787"/>
                <a:gd name="connsiteY13" fmla="*/ 186306 h 577103"/>
                <a:gd name="connsiteX14" fmla="*/ 231441 w 514787"/>
                <a:gd name="connsiteY14" fmla="*/ 168911 h 577103"/>
                <a:gd name="connsiteX15" fmla="*/ 233717 w 514787"/>
                <a:gd name="connsiteY15" fmla="*/ 166581 h 577103"/>
                <a:gd name="connsiteX16" fmla="*/ 391432 w 514787"/>
                <a:gd name="connsiteY16" fmla="*/ 8867 h 577103"/>
                <a:gd name="connsiteX17" fmla="*/ 413216 w 514787"/>
                <a:gd name="connsiteY17" fmla="*/ 8894 h 577103"/>
                <a:gd name="connsiteX18" fmla="*/ 471820 w 514787"/>
                <a:gd name="connsiteY18" fmla="*/ 67498 h 577103"/>
                <a:gd name="connsiteX19" fmla="*/ 471739 w 514787"/>
                <a:gd name="connsiteY19" fmla="*/ 87629 h 577103"/>
                <a:gd name="connsiteX20" fmla="*/ 418878 w 514787"/>
                <a:gd name="connsiteY20" fmla="*/ 140950 h 577103"/>
                <a:gd name="connsiteX21" fmla="*/ 416873 w 514787"/>
                <a:gd name="connsiteY21" fmla="*/ 143226 h 577103"/>
                <a:gd name="connsiteX22" fmla="*/ 422753 w 514787"/>
                <a:gd name="connsiteY22" fmla="*/ 147886 h 577103"/>
                <a:gd name="connsiteX23" fmla="*/ 467647 w 514787"/>
                <a:gd name="connsiteY23" fmla="*/ 188609 h 577103"/>
                <a:gd name="connsiteX24" fmla="*/ 512163 w 514787"/>
                <a:gd name="connsiteY24" fmla="*/ 287014 h 577103"/>
                <a:gd name="connsiteX25" fmla="*/ 495283 w 514787"/>
                <a:gd name="connsiteY25" fmla="*/ 393900 h 577103"/>
                <a:gd name="connsiteX26" fmla="*/ 410696 w 514787"/>
                <a:gd name="connsiteY26" fmla="*/ 485153 h 577103"/>
                <a:gd name="connsiteX27" fmla="*/ 400075 w 514787"/>
                <a:gd name="connsiteY27" fmla="*/ 491439 h 577103"/>
                <a:gd name="connsiteX28" fmla="*/ 400129 w 514787"/>
                <a:gd name="connsiteY28" fmla="*/ 496180 h 577103"/>
                <a:gd name="connsiteX29" fmla="*/ 459926 w 514787"/>
                <a:gd name="connsiteY29" fmla="*/ 541698 h 577103"/>
                <a:gd name="connsiteX30" fmla="*/ 487507 w 514787"/>
                <a:gd name="connsiteY30" fmla="*/ 575322 h 577103"/>
                <a:gd name="connsiteX31" fmla="*/ 488483 w 514787"/>
                <a:gd name="connsiteY31" fmla="*/ 577137 h 577103"/>
                <a:gd name="connsiteX32" fmla="*/ 72074 w 514787"/>
                <a:gd name="connsiteY32" fmla="*/ 577137 h 577103"/>
                <a:gd name="connsiteX33" fmla="*/ 115398 w 514787"/>
                <a:gd name="connsiteY33" fmla="*/ 528070 h 577103"/>
                <a:gd name="connsiteX34" fmla="*/ 170236 w 514787"/>
                <a:gd name="connsiteY34" fmla="*/ 491114 h 577103"/>
                <a:gd name="connsiteX35" fmla="*/ 166524 w 514787"/>
                <a:gd name="connsiteY35" fmla="*/ 488838 h 577103"/>
                <a:gd name="connsiteX36" fmla="*/ 97624 w 514787"/>
                <a:gd name="connsiteY36" fmla="*/ 429908 h 577103"/>
                <a:gd name="connsiteX37" fmla="*/ 82858 w 514787"/>
                <a:gd name="connsiteY37" fmla="*/ 422674 h 577103"/>
                <a:gd name="connsiteX38" fmla="*/ 7428 w 514787"/>
                <a:gd name="connsiteY38" fmla="*/ 422728 h 577103"/>
                <a:gd name="connsiteX39" fmla="*/ 2036 w 514787"/>
                <a:gd name="connsiteY39" fmla="*/ 417364 h 577103"/>
                <a:gd name="connsiteX40" fmla="*/ 2036 w 514787"/>
                <a:gd name="connsiteY40" fmla="*/ 382900 h 577103"/>
                <a:gd name="connsiteX41" fmla="*/ 8918 w 514787"/>
                <a:gd name="connsiteY41" fmla="*/ 376154 h 577103"/>
                <a:gd name="connsiteX42" fmla="*/ 52160 w 514787"/>
                <a:gd name="connsiteY42" fmla="*/ 376018 h 577103"/>
                <a:gd name="connsiteX43" fmla="*/ 96378 w 514787"/>
                <a:gd name="connsiteY43" fmla="*/ 376370 h 577103"/>
                <a:gd name="connsiteX44" fmla="*/ 203968 w 514787"/>
                <a:gd name="connsiteY44" fmla="*/ 376614 h 577103"/>
                <a:gd name="connsiteX45" fmla="*/ 256287 w 514787"/>
                <a:gd name="connsiteY45" fmla="*/ 376018 h 577103"/>
                <a:gd name="connsiteX46" fmla="*/ 264008 w 514787"/>
                <a:gd name="connsiteY46" fmla="*/ 383577 h 577103"/>
                <a:gd name="connsiteX47" fmla="*/ 263981 w 514787"/>
                <a:gd name="connsiteY47" fmla="*/ 419017 h 577103"/>
                <a:gd name="connsiteX48" fmla="*/ 259836 w 514787"/>
                <a:gd name="connsiteY48" fmla="*/ 423026 h 577103"/>
                <a:gd name="connsiteX49" fmla="*/ 188308 w 514787"/>
                <a:gd name="connsiteY49" fmla="*/ 422972 h 577103"/>
                <a:gd name="connsiteX50" fmla="*/ 183214 w 514787"/>
                <a:gd name="connsiteY50" fmla="*/ 422972 h 577103"/>
                <a:gd name="connsiteX51" fmla="*/ 182618 w 514787"/>
                <a:gd name="connsiteY51" fmla="*/ 424300 h 57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14787" h="577103">
                  <a:moveTo>
                    <a:pt x="182618" y="424300"/>
                  </a:moveTo>
                  <a:cubicBezTo>
                    <a:pt x="184379" y="426115"/>
                    <a:pt x="185896" y="428201"/>
                    <a:pt x="187901" y="429664"/>
                  </a:cubicBezTo>
                  <a:cubicBezTo>
                    <a:pt x="206759" y="443455"/>
                    <a:pt x="227811" y="452153"/>
                    <a:pt x="250732" y="456271"/>
                  </a:cubicBezTo>
                  <a:cubicBezTo>
                    <a:pt x="295004" y="464209"/>
                    <a:pt x="336892" y="457273"/>
                    <a:pt x="375582" y="434406"/>
                  </a:cubicBezTo>
                  <a:cubicBezTo>
                    <a:pt x="412457" y="412622"/>
                    <a:pt x="436408" y="380651"/>
                    <a:pt x="445241" y="338466"/>
                  </a:cubicBezTo>
                  <a:cubicBezTo>
                    <a:pt x="452393" y="304409"/>
                    <a:pt x="445593" y="272438"/>
                    <a:pt x="427765" y="242715"/>
                  </a:cubicBezTo>
                  <a:cubicBezTo>
                    <a:pt x="418580" y="227407"/>
                    <a:pt x="406767" y="214402"/>
                    <a:pt x="392732" y="203348"/>
                  </a:cubicBezTo>
                  <a:cubicBezTo>
                    <a:pt x="387720" y="199392"/>
                    <a:pt x="382843" y="195220"/>
                    <a:pt x="377966" y="191101"/>
                  </a:cubicBezTo>
                  <a:cubicBezTo>
                    <a:pt x="373550" y="187362"/>
                    <a:pt x="371924" y="187416"/>
                    <a:pt x="367752" y="191453"/>
                  </a:cubicBezTo>
                  <a:cubicBezTo>
                    <a:pt x="349165" y="209471"/>
                    <a:pt x="330551" y="227489"/>
                    <a:pt x="311938" y="245479"/>
                  </a:cubicBezTo>
                  <a:cubicBezTo>
                    <a:pt x="310529" y="246834"/>
                    <a:pt x="309039" y="248080"/>
                    <a:pt x="307413" y="249191"/>
                  </a:cubicBezTo>
                  <a:cubicBezTo>
                    <a:pt x="302807" y="252307"/>
                    <a:pt x="298255" y="252090"/>
                    <a:pt x="293975" y="248514"/>
                  </a:cubicBezTo>
                  <a:cubicBezTo>
                    <a:pt x="291807" y="246698"/>
                    <a:pt x="289802" y="244720"/>
                    <a:pt x="287824" y="242743"/>
                  </a:cubicBezTo>
                  <a:cubicBezTo>
                    <a:pt x="269075" y="223939"/>
                    <a:pt x="250299" y="205163"/>
                    <a:pt x="231604" y="186306"/>
                  </a:cubicBezTo>
                  <a:cubicBezTo>
                    <a:pt x="225318" y="179938"/>
                    <a:pt x="225372" y="175576"/>
                    <a:pt x="231441" y="168911"/>
                  </a:cubicBezTo>
                  <a:cubicBezTo>
                    <a:pt x="232173" y="168098"/>
                    <a:pt x="232959" y="167367"/>
                    <a:pt x="233717" y="166581"/>
                  </a:cubicBezTo>
                  <a:cubicBezTo>
                    <a:pt x="286280" y="114019"/>
                    <a:pt x="338842" y="61456"/>
                    <a:pt x="391432" y="8867"/>
                  </a:cubicBezTo>
                  <a:cubicBezTo>
                    <a:pt x="400563" y="-264"/>
                    <a:pt x="404058" y="-237"/>
                    <a:pt x="413216" y="8894"/>
                  </a:cubicBezTo>
                  <a:cubicBezTo>
                    <a:pt x="432750" y="28428"/>
                    <a:pt x="452285" y="47963"/>
                    <a:pt x="471820" y="67498"/>
                  </a:cubicBezTo>
                  <a:cubicBezTo>
                    <a:pt x="479813" y="75491"/>
                    <a:pt x="479786" y="79528"/>
                    <a:pt x="471739" y="87629"/>
                  </a:cubicBezTo>
                  <a:cubicBezTo>
                    <a:pt x="454100" y="105403"/>
                    <a:pt x="436489" y="123176"/>
                    <a:pt x="418878" y="140950"/>
                  </a:cubicBezTo>
                  <a:cubicBezTo>
                    <a:pt x="418282" y="141546"/>
                    <a:pt x="417767" y="142224"/>
                    <a:pt x="416873" y="143226"/>
                  </a:cubicBezTo>
                  <a:cubicBezTo>
                    <a:pt x="418905" y="144852"/>
                    <a:pt x="420775" y="146450"/>
                    <a:pt x="422753" y="147886"/>
                  </a:cubicBezTo>
                  <a:cubicBezTo>
                    <a:pt x="439280" y="159753"/>
                    <a:pt x="454588" y="172948"/>
                    <a:pt x="467647" y="188609"/>
                  </a:cubicBezTo>
                  <a:cubicBezTo>
                    <a:pt x="491599" y="217301"/>
                    <a:pt x="507069" y="249895"/>
                    <a:pt x="512163" y="287014"/>
                  </a:cubicBezTo>
                  <a:cubicBezTo>
                    <a:pt x="517284" y="324241"/>
                    <a:pt x="511350" y="359897"/>
                    <a:pt x="495283" y="393900"/>
                  </a:cubicBezTo>
                  <a:cubicBezTo>
                    <a:pt x="476697" y="433241"/>
                    <a:pt x="448221" y="463397"/>
                    <a:pt x="410696" y="485153"/>
                  </a:cubicBezTo>
                  <a:cubicBezTo>
                    <a:pt x="407146" y="487212"/>
                    <a:pt x="403597" y="489326"/>
                    <a:pt x="400075" y="491439"/>
                  </a:cubicBezTo>
                  <a:cubicBezTo>
                    <a:pt x="396769" y="493444"/>
                    <a:pt x="396769" y="494257"/>
                    <a:pt x="400129" y="496180"/>
                  </a:cubicBezTo>
                  <a:cubicBezTo>
                    <a:pt x="422048" y="508725"/>
                    <a:pt x="442179" y="523654"/>
                    <a:pt x="459926" y="541698"/>
                  </a:cubicBezTo>
                  <a:cubicBezTo>
                    <a:pt x="470140" y="552075"/>
                    <a:pt x="479271" y="563319"/>
                    <a:pt x="487507" y="575322"/>
                  </a:cubicBezTo>
                  <a:cubicBezTo>
                    <a:pt x="487805" y="575756"/>
                    <a:pt x="488022" y="576270"/>
                    <a:pt x="488483" y="577137"/>
                  </a:cubicBezTo>
                  <a:cubicBezTo>
                    <a:pt x="349680" y="577137"/>
                    <a:pt x="211202" y="577137"/>
                    <a:pt x="72074" y="577137"/>
                  </a:cubicBezTo>
                  <a:cubicBezTo>
                    <a:pt x="84321" y="558551"/>
                    <a:pt x="98843" y="542430"/>
                    <a:pt x="115398" y="528070"/>
                  </a:cubicBezTo>
                  <a:cubicBezTo>
                    <a:pt x="131979" y="513683"/>
                    <a:pt x="150295" y="501816"/>
                    <a:pt x="170236" y="491114"/>
                  </a:cubicBezTo>
                  <a:cubicBezTo>
                    <a:pt x="168610" y="490111"/>
                    <a:pt x="167608" y="489434"/>
                    <a:pt x="166524" y="488838"/>
                  </a:cubicBezTo>
                  <a:cubicBezTo>
                    <a:pt x="139647" y="473774"/>
                    <a:pt x="116265" y="454591"/>
                    <a:pt x="97624" y="429908"/>
                  </a:cubicBezTo>
                  <a:cubicBezTo>
                    <a:pt x="93885" y="424977"/>
                    <a:pt x="89143" y="422620"/>
                    <a:pt x="82858" y="422674"/>
                  </a:cubicBezTo>
                  <a:cubicBezTo>
                    <a:pt x="57714" y="422810"/>
                    <a:pt x="32571" y="422728"/>
                    <a:pt x="7428" y="422728"/>
                  </a:cubicBezTo>
                  <a:cubicBezTo>
                    <a:pt x="2036" y="422728"/>
                    <a:pt x="2036" y="422701"/>
                    <a:pt x="2036" y="417364"/>
                  </a:cubicBezTo>
                  <a:cubicBezTo>
                    <a:pt x="2063" y="405876"/>
                    <a:pt x="2307" y="394388"/>
                    <a:pt x="2036" y="382900"/>
                  </a:cubicBezTo>
                  <a:cubicBezTo>
                    <a:pt x="1928" y="377779"/>
                    <a:pt x="4068" y="376235"/>
                    <a:pt x="8918" y="376154"/>
                  </a:cubicBezTo>
                  <a:cubicBezTo>
                    <a:pt x="23332" y="375937"/>
                    <a:pt x="37746" y="375964"/>
                    <a:pt x="52160" y="376018"/>
                  </a:cubicBezTo>
                  <a:cubicBezTo>
                    <a:pt x="66899" y="376072"/>
                    <a:pt x="81638" y="376316"/>
                    <a:pt x="96378" y="376370"/>
                  </a:cubicBezTo>
                  <a:cubicBezTo>
                    <a:pt x="132250" y="376506"/>
                    <a:pt x="168123" y="376641"/>
                    <a:pt x="203968" y="376614"/>
                  </a:cubicBezTo>
                  <a:cubicBezTo>
                    <a:pt x="221417" y="376587"/>
                    <a:pt x="238838" y="376181"/>
                    <a:pt x="256287" y="376018"/>
                  </a:cubicBezTo>
                  <a:cubicBezTo>
                    <a:pt x="262572" y="375964"/>
                    <a:pt x="264008" y="377454"/>
                    <a:pt x="264008" y="383577"/>
                  </a:cubicBezTo>
                  <a:cubicBezTo>
                    <a:pt x="263981" y="395390"/>
                    <a:pt x="263846" y="407203"/>
                    <a:pt x="263981" y="419017"/>
                  </a:cubicBezTo>
                  <a:cubicBezTo>
                    <a:pt x="264036" y="422268"/>
                    <a:pt x="262843" y="423054"/>
                    <a:pt x="259836" y="423026"/>
                  </a:cubicBezTo>
                  <a:cubicBezTo>
                    <a:pt x="235993" y="422945"/>
                    <a:pt x="212150" y="422972"/>
                    <a:pt x="188308" y="422972"/>
                  </a:cubicBezTo>
                  <a:cubicBezTo>
                    <a:pt x="186601" y="422972"/>
                    <a:pt x="184894" y="422972"/>
                    <a:pt x="183214" y="422972"/>
                  </a:cubicBezTo>
                  <a:cubicBezTo>
                    <a:pt x="183106" y="423460"/>
                    <a:pt x="182862" y="423866"/>
                    <a:pt x="182618" y="424300"/>
                  </a:cubicBezTo>
                  <a:close/>
                </a:path>
              </a:pathLst>
            </a:custGeom>
            <a:solidFill>
              <a:srgbClr val="000000"/>
            </a:solidFill>
            <a:ln w="9525"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xmlns="" id="{FDDEE538-EE87-44D1-A080-1E16B5BB035E}"/>
                </a:ext>
              </a:extLst>
            </p:cNvPr>
            <p:cNvSpPr/>
            <p:nvPr/>
          </p:nvSpPr>
          <p:spPr>
            <a:xfrm>
              <a:off x="4254787" y="4343674"/>
              <a:ext cx="94829" cy="94829"/>
            </a:xfrm>
            <a:custGeom>
              <a:avLst/>
              <a:gdLst>
                <a:gd name="connsiteX0" fmla="*/ 95290 w 94829"/>
                <a:gd name="connsiteY0" fmla="*/ 61368 h 94829"/>
                <a:gd name="connsiteX1" fmla="*/ 88896 w 94829"/>
                <a:gd name="connsiteY1" fmla="*/ 67437 h 94829"/>
                <a:gd name="connsiteX2" fmla="*/ 65188 w 94829"/>
                <a:gd name="connsiteY2" fmla="*/ 89627 h 94829"/>
                <a:gd name="connsiteX3" fmla="*/ 47767 w 94829"/>
                <a:gd name="connsiteY3" fmla="*/ 89356 h 94829"/>
                <a:gd name="connsiteX4" fmla="*/ 6665 w 94829"/>
                <a:gd name="connsiteY4" fmla="*/ 48255 h 94829"/>
                <a:gd name="connsiteX5" fmla="*/ 6665 w 94829"/>
                <a:gd name="connsiteY5" fmla="*/ 30941 h 94829"/>
                <a:gd name="connsiteX6" fmla="*/ 33570 w 94829"/>
                <a:gd name="connsiteY6" fmla="*/ 3197 h 94829"/>
                <a:gd name="connsiteX7" fmla="*/ 34789 w 94829"/>
                <a:gd name="connsiteY7" fmla="*/ 2032 h 94829"/>
                <a:gd name="connsiteX8" fmla="*/ 95290 w 94829"/>
                <a:gd name="connsiteY8" fmla="*/ 61368 h 9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829" h="94829">
                  <a:moveTo>
                    <a:pt x="95290" y="61368"/>
                  </a:moveTo>
                  <a:cubicBezTo>
                    <a:pt x="92933" y="63617"/>
                    <a:pt x="90928" y="65541"/>
                    <a:pt x="88896" y="67437"/>
                  </a:cubicBezTo>
                  <a:cubicBezTo>
                    <a:pt x="81011" y="74834"/>
                    <a:pt x="73127" y="82285"/>
                    <a:pt x="65188" y="89627"/>
                  </a:cubicBezTo>
                  <a:cubicBezTo>
                    <a:pt x="58713" y="95615"/>
                    <a:pt x="53971" y="95534"/>
                    <a:pt x="47767" y="89356"/>
                  </a:cubicBezTo>
                  <a:cubicBezTo>
                    <a:pt x="34030" y="75674"/>
                    <a:pt x="20348" y="61991"/>
                    <a:pt x="6665" y="48255"/>
                  </a:cubicBezTo>
                  <a:cubicBezTo>
                    <a:pt x="488" y="42050"/>
                    <a:pt x="488" y="37309"/>
                    <a:pt x="6665" y="30941"/>
                  </a:cubicBezTo>
                  <a:cubicBezTo>
                    <a:pt x="15606" y="21675"/>
                    <a:pt x="24601" y="12436"/>
                    <a:pt x="33570" y="3197"/>
                  </a:cubicBezTo>
                  <a:cubicBezTo>
                    <a:pt x="34084" y="2655"/>
                    <a:pt x="34653" y="2168"/>
                    <a:pt x="34789" y="2032"/>
                  </a:cubicBezTo>
                  <a:cubicBezTo>
                    <a:pt x="54920" y="21811"/>
                    <a:pt x="74969" y="41454"/>
                    <a:pt x="95290" y="61368"/>
                  </a:cubicBezTo>
                  <a:close/>
                </a:path>
              </a:pathLst>
            </a:custGeom>
            <a:solidFill>
              <a:srgbClr val="000000"/>
            </a:solidFill>
            <a:ln w="9525" cap="flat">
              <a:noFill/>
              <a:prstDash val="solid"/>
              <a:miter/>
            </a:ln>
          </p:spPr>
          <p:txBody>
            <a:bodyPr rtlCol="0" anchor="ctr"/>
            <a:lstStyle/>
            <a:p>
              <a:endParaRPr lang="de-DE"/>
            </a:p>
          </p:txBody>
        </p:sp>
      </p:grpSp>
      <p:grpSp>
        <p:nvGrpSpPr>
          <p:cNvPr id="80" name="Grafik 362">
            <a:extLst>
              <a:ext uri="{FF2B5EF4-FFF2-40B4-BE49-F238E27FC236}">
                <a16:creationId xmlns:a16="http://schemas.microsoft.com/office/drawing/2014/main" xmlns="" id="{CF5342F2-190B-438C-98B0-45BA04782CCD}"/>
              </a:ext>
            </a:extLst>
          </p:cNvPr>
          <p:cNvGrpSpPr/>
          <p:nvPr/>
        </p:nvGrpSpPr>
        <p:grpSpPr>
          <a:xfrm>
            <a:off x="2336964" y="4063603"/>
            <a:ext cx="766762" cy="766762"/>
            <a:chOff x="2563387" y="4063603"/>
            <a:chExt cx="766762" cy="766762"/>
          </a:xfrm>
        </p:grpSpPr>
        <p:sp>
          <p:nvSpPr>
            <p:cNvPr id="81" name="Freihandform: Form 80">
              <a:extLst>
                <a:ext uri="{FF2B5EF4-FFF2-40B4-BE49-F238E27FC236}">
                  <a16:creationId xmlns:a16="http://schemas.microsoft.com/office/drawing/2014/main" xmlns="" id="{326EF664-3887-4917-9ECB-51268A23EAA4}"/>
                </a:ext>
              </a:extLst>
            </p:cNvPr>
            <p:cNvSpPr/>
            <p:nvPr/>
          </p:nvSpPr>
          <p:spPr>
            <a:xfrm>
              <a:off x="2760090" y="4185282"/>
              <a:ext cx="352223" cy="487693"/>
            </a:xfrm>
            <a:custGeom>
              <a:avLst/>
              <a:gdLst>
                <a:gd name="connsiteX0" fmla="*/ 350624 w 352222"/>
                <a:gd name="connsiteY0" fmla="*/ 272404 h 487693"/>
                <a:gd name="connsiteX1" fmla="*/ 263138 w 352222"/>
                <a:gd name="connsiteY1" fmla="*/ 302641 h 487693"/>
                <a:gd name="connsiteX2" fmla="*/ 259426 w 352222"/>
                <a:gd name="connsiteY2" fmla="*/ 384763 h 487693"/>
                <a:gd name="connsiteX3" fmla="*/ 350435 w 352222"/>
                <a:gd name="connsiteY3" fmla="*/ 421205 h 487693"/>
                <a:gd name="connsiteX4" fmla="*/ 350624 w 352222"/>
                <a:gd name="connsiteY4" fmla="*/ 423941 h 487693"/>
                <a:gd name="connsiteX5" fmla="*/ 350706 w 352222"/>
                <a:gd name="connsiteY5" fmla="*/ 481814 h 487693"/>
                <a:gd name="connsiteX6" fmla="*/ 346804 w 352222"/>
                <a:gd name="connsiteY6" fmla="*/ 485688 h 487693"/>
                <a:gd name="connsiteX7" fmla="*/ 320143 w 352222"/>
                <a:gd name="connsiteY7" fmla="*/ 485661 h 487693"/>
                <a:gd name="connsiteX8" fmla="*/ 8697 w 352222"/>
                <a:gd name="connsiteY8" fmla="*/ 485661 h 487693"/>
                <a:gd name="connsiteX9" fmla="*/ 2032 w 352222"/>
                <a:gd name="connsiteY9" fmla="*/ 478915 h 487693"/>
                <a:gd name="connsiteX10" fmla="*/ 2032 w 352222"/>
                <a:gd name="connsiteY10" fmla="*/ 8806 h 487693"/>
                <a:gd name="connsiteX11" fmla="*/ 8670 w 352222"/>
                <a:gd name="connsiteY11" fmla="*/ 2032 h 487693"/>
                <a:gd name="connsiteX12" fmla="*/ 233957 w 352222"/>
                <a:gd name="connsiteY12" fmla="*/ 2032 h 487693"/>
                <a:gd name="connsiteX13" fmla="*/ 240216 w 352222"/>
                <a:gd name="connsiteY13" fmla="*/ 8372 h 487693"/>
                <a:gd name="connsiteX14" fmla="*/ 240243 w 352222"/>
                <a:gd name="connsiteY14" fmla="*/ 113064 h 487693"/>
                <a:gd name="connsiteX15" fmla="*/ 244632 w 352222"/>
                <a:gd name="connsiteY15" fmla="*/ 117561 h 487693"/>
                <a:gd name="connsiteX16" fmla="*/ 346398 w 352222"/>
                <a:gd name="connsiteY16" fmla="*/ 117507 h 487693"/>
                <a:gd name="connsiteX17" fmla="*/ 350651 w 352222"/>
                <a:gd name="connsiteY17" fmla="*/ 121707 h 487693"/>
                <a:gd name="connsiteX18" fmla="*/ 350651 w 352222"/>
                <a:gd name="connsiteY18" fmla="*/ 268665 h 487693"/>
                <a:gd name="connsiteX19" fmla="*/ 350624 w 352222"/>
                <a:gd name="connsiteY19" fmla="*/ 272404 h 487693"/>
                <a:gd name="connsiteX20" fmla="*/ 52346 w 352222"/>
                <a:gd name="connsiteY20" fmla="*/ 186299 h 487693"/>
                <a:gd name="connsiteX21" fmla="*/ 278066 w 352222"/>
                <a:gd name="connsiteY21" fmla="*/ 186299 h 487693"/>
                <a:gd name="connsiteX22" fmla="*/ 278066 w 352222"/>
                <a:gd name="connsiteY22" fmla="*/ 164326 h 487693"/>
                <a:gd name="connsiteX23" fmla="*/ 52346 w 352222"/>
                <a:gd name="connsiteY23" fmla="*/ 164326 h 487693"/>
                <a:gd name="connsiteX24" fmla="*/ 52346 w 352222"/>
                <a:gd name="connsiteY24" fmla="*/ 186299 h 487693"/>
                <a:gd name="connsiteX25" fmla="*/ 278148 w 352222"/>
                <a:gd name="connsiteY25" fmla="*/ 229270 h 487693"/>
                <a:gd name="connsiteX26" fmla="*/ 52156 w 352222"/>
                <a:gd name="connsiteY26" fmla="*/ 229270 h 487693"/>
                <a:gd name="connsiteX27" fmla="*/ 52156 w 352222"/>
                <a:gd name="connsiteY27" fmla="*/ 248263 h 487693"/>
                <a:gd name="connsiteX28" fmla="*/ 52373 w 352222"/>
                <a:gd name="connsiteY28" fmla="*/ 251271 h 487693"/>
                <a:gd name="connsiteX29" fmla="*/ 278148 w 352222"/>
                <a:gd name="connsiteY29" fmla="*/ 251271 h 487693"/>
                <a:gd name="connsiteX30" fmla="*/ 278148 w 352222"/>
                <a:gd name="connsiteY30" fmla="*/ 229270 h 487693"/>
                <a:gd name="connsiteX31" fmla="*/ 217836 w 352222"/>
                <a:gd name="connsiteY31" fmla="*/ 294296 h 487693"/>
                <a:gd name="connsiteX32" fmla="*/ 52454 w 352222"/>
                <a:gd name="connsiteY32" fmla="*/ 294296 h 487693"/>
                <a:gd name="connsiteX33" fmla="*/ 52454 w 352222"/>
                <a:gd name="connsiteY33" fmla="*/ 316757 h 487693"/>
                <a:gd name="connsiteX34" fmla="*/ 57548 w 352222"/>
                <a:gd name="connsiteY34" fmla="*/ 316757 h 487693"/>
                <a:gd name="connsiteX35" fmla="*/ 212580 w 352222"/>
                <a:gd name="connsiteY35" fmla="*/ 316757 h 487693"/>
                <a:gd name="connsiteX36" fmla="*/ 216129 w 352222"/>
                <a:gd name="connsiteY36" fmla="*/ 316621 h 487693"/>
                <a:gd name="connsiteX37" fmla="*/ 217755 w 352222"/>
                <a:gd name="connsiteY37" fmla="*/ 315185 h 487693"/>
                <a:gd name="connsiteX38" fmla="*/ 217836 w 352222"/>
                <a:gd name="connsiteY38" fmla="*/ 294296 h 487693"/>
                <a:gd name="connsiteX39" fmla="*/ 217836 w 352222"/>
                <a:gd name="connsiteY39" fmla="*/ 359132 h 487693"/>
                <a:gd name="connsiteX40" fmla="*/ 213285 w 352222"/>
                <a:gd name="connsiteY40" fmla="*/ 359132 h 487693"/>
                <a:gd name="connsiteX41" fmla="*/ 56898 w 352222"/>
                <a:gd name="connsiteY41" fmla="*/ 359132 h 487693"/>
                <a:gd name="connsiteX42" fmla="*/ 53998 w 352222"/>
                <a:gd name="connsiteY42" fmla="*/ 359240 h 487693"/>
                <a:gd name="connsiteX43" fmla="*/ 52264 w 352222"/>
                <a:gd name="connsiteY43" fmla="*/ 360920 h 487693"/>
                <a:gd name="connsiteX44" fmla="*/ 52183 w 352222"/>
                <a:gd name="connsiteY44" fmla="*/ 381783 h 487693"/>
                <a:gd name="connsiteX45" fmla="*/ 58008 w 352222"/>
                <a:gd name="connsiteY45" fmla="*/ 381783 h 487693"/>
                <a:gd name="connsiteX46" fmla="*/ 212119 w 352222"/>
                <a:gd name="connsiteY46" fmla="*/ 381783 h 487693"/>
                <a:gd name="connsiteX47" fmla="*/ 215994 w 352222"/>
                <a:gd name="connsiteY47" fmla="*/ 381647 h 487693"/>
                <a:gd name="connsiteX48" fmla="*/ 217755 w 352222"/>
                <a:gd name="connsiteY48" fmla="*/ 379994 h 487693"/>
                <a:gd name="connsiteX49" fmla="*/ 217836 w 352222"/>
                <a:gd name="connsiteY49" fmla="*/ 359132 h 48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52222" h="487693">
                  <a:moveTo>
                    <a:pt x="350624" y="272404"/>
                  </a:moveTo>
                  <a:cubicBezTo>
                    <a:pt x="314345" y="263192"/>
                    <a:pt x="284461" y="272485"/>
                    <a:pt x="263138" y="302641"/>
                  </a:cubicBezTo>
                  <a:cubicBezTo>
                    <a:pt x="244768" y="328597"/>
                    <a:pt x="243332" y="357371"/>
                    <a:pt x="259426" y="384763"/>
                  </a:cubicBezTo>
                  <a:cubicBezTo>
                    <a:pt x="279855" y="419498"/>
                    <a:pt x="311311" y="430417"/>
                    <a:pt x="350435" y="421205"/>
                  </a:cubicBezTo>
                  <a:cubicBezTo>
                    <a:pt x="350489" y="422099"/>
                    <a:pt x="350624" y="423020"/>
                    <a:pt x="350624" y="423941"/>
                  </a:cubicBezTo>
                  <a:cubicBezTo>
                    <a:pt x="350624" y="443232"/>
                    <a:pt x="350570" y="462523"/>
                    <a:pt x="350706" y="481814"/>
                  </a:cubicBezTo>
                  <a:cubicBezTo>
                    <a:pt x="350733" y="484930"/>
                    <a:pt x="349649" y="485715"/>
                    <a:pt x="346804" y="485688"/>
                  </a:cubicBezTo>
                  <a:cubicBezTo>
                    <a:pt x="337917" y="485580"/>
                    <a:pt x="329030" y="485661"/>
                    <a:pt x="320143" y="485661"/>
                  </a:cubicBezTo>
                  <a:cubicBezTo>
                    <a:pt x="216319" y="485661"/>
                    <a:pt x="112495" y="485661"/>
                    <a:pt x="8697" y="485661"/>
                  </a:cubicBezTo>
                  <a:cubicBezTo>
                    <a:pt x="2032" y="485661"/>
                    <a:pt x="2032" y="485661"/>
                    <a:pt x="2032" y="478915"/>
                  </a:cubicBezTo>
                  <a:cubicBezTo>
                    <a:pt x="2032" y="322203"/>
                    <a:pt x="2032" y="165518"/>
                    <a:pt x="2032" y="8806"/>
                  </a:cubicBezTo>
                  <a:cubicBezTo>
                    <a:pt x="2032" y="2032"/>
                    <a:pt x="2032" y="2032"/>
                    <a:pt x="8670" y="2032"/>
                  </a:cubicBezTo>
                  <a:cubicBezTo>
                    <a:pt x="83775" y="2032"/>
                    <a:pt x="158880" y="2032"/>
                    <a:pt x="233957" y="2032"/>
                  </a:cubicBezTo>
                  <a:cubicBezTo>
                    <a:pt x="241327" y="2032"/>
                    <a:pt x="240216" y="1897"/>
                    <a:pt x="240216" y="8372"/>
                  </a:cubicBezTo>
                  <a:cubicBezTo>
                    <a:pt x="240243" y="43269"/>
                    <a:pt x="240243" y="78167"/>
                    <a:pt x="240243" y="113064"/>
                  </a:cubicBezTo>
                  <a:cubicBezTo>
                    <a:pt x="240243" y="117534"/>
                    <a:pt x="240270" y="117561"/>
                    <a:pt x="244632" y="117561"/>
                  </a:cubicBezTo>
                  <a:cubicBezTo>
                    <a:pt x="278554" y="117534"/>
                    <a:pt x="312476" y="117534"/>
                    <a:pt x="346398" y="117507"/>
                  </a:cubicBezTo>
                  <a:cubicBezTo>
                    <a:pt x="350624" y="117507"/>
                    <a:pt x="350651" y="117507"/>
                    <a:pt x="350651" y="121707"/>
                  </a:cubicBezTo>
                  <a:cubicBezTo>
                    <a:pt x="350651" y="170693"/>
                    <a:pt x="350651" y="219679"/>
                    <a:pt x="350651" y="268665"/>
                  </a:cubicBezTo>
                  <a:cubicBezTo>
                    <a:pt x="350624" y="269830"/>
                    <a:pt x="350624" y="270995"/>
                    <a:pt x="350624" y="272404"/>
                  </a:cubicBezTo>
                  <a:close/>
                  <a:moveTo>
                    <a:pt x="52346" y="186299"/>
                  </a:moveTo>
                  <a:cubicBezTo>
                    <a:pt x="127803" y="186299"/>
                    <a:pt x="202853" y="186299"/>
                    <a:pt x="278066" y="186299"/>
                  </a:cubicBezTo>
                  <a:cubicBezTo>
                    <a:pt x="278066" y="178848"/>
                    <a:pt x="278066" y="171560"/>
                    <a:pt x="278066" y="164326"/>
                  </a:cubicBezTo>
                  <a:cubicBezTo>
                    <a:pt x="202609" y="164326"/>
                    <a:pt x="127505" y="164326"/>
                    <a:pt x="52346" y="164326"/>
                  </a:cubicBezTo>
                  <a:cubicBezTo>
                    <a:pt x="52346" y="171777"/>
                    <a:pt x="52346" y="178875"/>
                    <a:pt x="52346" y="186299"/>
                  </a:cubicBezTo>
                  <a:close/>
                  <a:moveTo>
                    <a:pt x="278148" y="229270"/>
                  </a:moveTo>
                  <a:cubicBezTo>
                    <a:pt x="202799" y="229270"/>
                    <a:pt x="127667" y="229270"/>
                    <a:pt x="52156" y="229270"/>
                  </a:cubicBezTo>
                  <a:cubicBezTo>
                    <a:pt x="52156" y="235746"/>
                    <a:pt x="52156" y="242004"/>
                    <a:pt x="52156" y="248263"/>
                  </a:cubicBezTo>
                  <a:cubicBezTo>
                    <a:pt x="52156" y="249211"/>
                    <a:pt x="52292" y="250160"/>
                    <a:pt x="52373" y="251271"/>
                  </a:cubicBezTo>
                  <a:cubicBezTo>
                    <a:pt x="127694" y="251271"/>
                    <a:pt x="202826" y="251271"/>
                    <a:pt x="278148" y="251271"/>
                  </a:cubicBezTo>
                  <a:cubicBezTo>
                    <a:pt x="278148" y="243847"/>
                    <a:pt x="278148" y="236640"/>
                    <a:pt x="278148" y="229270"/>
                  </a:cubicBezTo>
                  <a:close/>
                  <a:moveTo>
                    <a:pt x="217836" y="294296"/>
                  </a:moveTo>
                  <a:cubicBezTo>
                    <a:pt x="162483" y="294296"/>
                    <a:pt x="107536" y="294296"/>
                    <a:pt x="52454" y="294296"/>
                  </a:cubicBezTo>
                  <a:cubicBezTo>
                    <a:pt x="52454" y="301801"/>
                    <a:pt x="52454" y="309089"/>
                    <a:pt x="52454" y="316757"/>
                  </a:cubicBezTo>
                  <a:cubicBezTo>
                    <a:pt x="54324" y="316757"/>
                    <a:pt x="55922" y="316757"/>
                    <a:pt x="57548" y="316757"/>
                  </a:cubicBezTo>
                  <a:cubicBezTo>
                    <a:pt x="109216" y="316757"/>
                    <a:pt x="160912" y="316757"/>
                    <a:pt x="212580" y="316757"/>
                  </a:cubicBezTo>
                  <a:cubicBezTo>
                    <a:pt x="213772" y="316757"/>
                    <a:pt x="214991" y="316892"/>
                    <a:pt x="216129" y="316621"/>
                  </a:cubicBezTo>
                  <a:cubicBezTo>
                    <a:pt x="216780" y="316486"/>
                    <a:pt x="217755" y="315700"/>
                    <a:pt x="217755" y="315185"/>
                  </a:cubicBezTo>
                  <a:cubicBezTo>
                    <a:pt x="217863" y="308276"/>
                    <a:pt x="217836" y="301368"/>
                    <a:pt x="217836" y="294296"/>
                  </a:cubicBezTo>
                  <a:close/>
                  <a:moveTo>
                    <a:pt x="217836" y="359132"/>
                  </a:moveTo>
                  <a:cubicBezTo>
                    <a:pt x="216048" y="359132"/>
                    <a:pt x="214666" y="359132"/>
                    <a:pt x="213285" y="359132"/>
                  </a:cubicBezTo>
                  <a:cubicBezTo>
                    <a:pt x="161156" y="359132"/>
                    <a:pt x="109027" y="359132"/>
                    <a:pt x="56898" y="359132"/>
                  </a:cubicBezTo>
                  <a:cubicBezTo>
                    <a:pt x="55922" y="359132"/>
                    <a:pt x="54865" y="358942"/>
                    <a:pt x="53998" y="359240"/>
                  </a:cubicBezTo>
                  <a:cubicBezTo>
                    <a:pt x="53294" y="359484"/>
                    <a:pt x="52264" y="360324"/>
                    <a:pt x="52264" y="360920"/>
                  </a:cubicBezTo>
                  <a:cubicBezTo>
                    <a:pt x="52129" y="367721"/>
                    <a:pt x="52183" y="374521"/>
                    <a:pt x="52183" y="381783"/>
                  </a:cubicBezTo>
                  <a:cubicBezTo>
                    <a:pt x="54351" y="381783"/>
                    <a:pt x="56193" y="381783"/>
                    <a:pt x="58008" y="381783"/>
                  </a:cubicBezTo>
                  <a:cubicBezTo>
                    <a:pt x="109379" y="381783"/>
                    <a:pt x="160749" y="381783"/>
                    <a:pt x="212119" y="381783"/>
                  </a:cubicBezTo>
                  <a:cubicBezTo>
                    <a:pt x="213420" y="381783"/>
                    <a:pt x="214775" y="381945"/>
                    <a:pt x="215994" y="381647"/>
                  </a:cubicBezTo>
                  <a:cubicBezTo>
                    <a:pt x="216698" y="381485"/>
                    <a:pt x="217755" y="380591"/>
                    <a:pt x="217755" y="379994"/>
                  </a:cubicBezTo>
                  <a:cubicBezTo>
                    <a:pt x="217890" y="373194"/>
                    <a:pt x="217836" y="366393"/>
                    <a:pt x="217836" y="359132"/>
                  </a:cubicBezTo>
                  <a:close/>
                </a:path>
              </a:pathLst>
            </a:custGeom>
            <a:solidFill>
              <a:srgbClr val="000000"/>
            </a:solidFill>
            <a:ln w="9525"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xmlns="" id="{D38D15BE-3A93-46C4-8386-909640BEB49C}"/>
                </a:ext>
              </a:extLst>
            </p:cNvPr>
            <p:cNvSpPr/>
            <p:nvPr/>
          </p:nvSpPr>
          <p:spPr>
            <a:xfrm>
              <a:off x="3012796" y="4185933"/>
              <a:ext cx="94829" cy="102957"/>
            </a:xfrm>
            <a:custGeom>
              <a:avLst/>
              <a:gdLst>
                <a:gd name="connsiteX0" fmla="*/ 94640 w 94829"/>
                <a:gd name="connsiteY0" fmla="*/ 102388 h 102957"/>
                <a:gd name="connsiteX1" fmla="*/ 90440 w 94829"/>
                <a:gd name="connsiteY1" fmla="*/ 102388 h 102957"/>
                <a:gd name="connsiteX2" fmla="*/ 6259 w 94829"/>
                <a:gd name="connsiteY2" fmla="*/ 102388 h 102957"/>
                <a:gd name="connsiteX3" fmla="*/ 2032 w 94829"/>
                <a:gd name="connsiteY3" fmla="*/ 98135 h 102957"/>
                <a:gd name="connsiteX4" fmla="*/ 2032 w 94829"/>
                <a:gd name="connsiteY4" fmla="*/ 5825 h 102957"/>
                <a:gd name="connsiteX5" fmla="*/ 2032 w 94829"/>
                <a:gd name="connsiteY5" fmla="*/ 2601 h 102957"/>
                <a:gd name="connsiteX6" fmla="*/ 2845 w 94829"/>
                <a:gd name="connsiteY6" fmla="*/ 2032 h 102957"/>
                <a:gd name="connsiteX7" fmla="*/ 94640 w 94829"/>
                <a:gd name="connsiteY7" fmla="*/ 102388 h 10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29" h="102957">
                  <a:moveTo>
                    <a:pt x="94640" y="102388"/>
                  </a:moveTo>
                  <a:cubicBezTo>
                    <a:pt x="92580" y="102388"/>
                    <a:pt x="91524" y="102388"/>
                    <a:pt x="90440" y="102388"/>
                  </a:cubicBezTo>
                  <a:cubicBezTo>
                    <a:pt x="62371" y="102388"/>
                    <a:pt x="34328" y="102388"/>
                    <a:pt x="6259" y="102388"/>
                  </a:cubicBezTo>
                  <a:cubicBezTo>
                    <a:pt x="2032" y="102388"/>
                    <a:pt x="2032" y="102361"/>
                    <a:pt x="2032" y="98135"/>
                  </a:cubicBezTo>
                  <a:cubicBezTo>
                    <a:pt x="2032" y="67356"/>
                    <a:pt x="2032" y="36604"/>
                    <a:pt x="2032" y="5825"/>
                  </a:cubicBezTo>
                  <a:cubicBezTo>
                    <a:pt x="2032" y="4741"/>
                    <a:pt x="2032" y="3685"/>
                    <a:pt x="2032" y="2601"/>
                  </a:cubicBezTo>
                  <a:cubicBezTo>
                    <a:pt x="2303" y="2411"/>
                    <a:pt x="2574" y="2222"/>
                    <a:pt x="2845" y="2032"/>
                  </a:cubicBezTo>
                  <a:cubicBezTo>
                    <a:pt x="33217" y="35222"/>
                    <a:pt x="63590" y="68440"/>
                    <a:pt x="94640" y="102388"/>
                  </a:cubicBezTo>
                  <a:close/>
                </a:path>
              </a:pathLst>
            </a:custGeom>
            <a:solidFill>
              <a:srgbClr val="000000"/>
            </a:solidFill>
            <a:ln w="9525"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xmlns="" id="{18432DE5-B1A9-4A87-AE1A-5F22ABC0FA91}"/>
                </a:ext>
              </a:extLst>
            </p:cNvPr>
            <p:cNvSpPr/>
            <p:nvPr/>
          </p:nvSpPr>
          <p:spPr>
            <a:xfrm>
              <a:off x="3044198" y="4454733"/>
              <a:ext cx="149017" cy="121923"/>
            </a:xfrm>
            <a:custGeom>
              <a:avLst/>
              <a:gdLst>
                <a:gd name="connsiteX0" fmla="*/ 130187 w 149017"/>
                <a:gd name="connsiteY0" fmla="*/ 2032 h 121923"/>
                <a:gd name="connsiteX1" fmla="*/ 147121 w 149017"/>
                <a:gd name="connsiteY1" fmla="*/ 19264 h 121923"/>
                <a:gd name="connsiteX2" fmla="*/ 55001 w 149017"/>
                <a:gd name="connsiteY2" fmla="*/ 121354 h 121923"/>
                <a:gd name="connsiteX3" fmla="*/ 2032 w 149017"/>
                <a:gd name="connsiteY3" fmla="*/ 68385 h 121923"/>
                <a:gd name="connsiteX4" fmla="*/ 18803 w 149017"/>
                <a:gd name="connsiteY4" fmla="*/ 52237 h 121923"/>
                <a:gd name="connsiteX5" fmla="*/ 54351 w 149017"/>
                <a:gd name="connsiteY5" fmla="*/ 87866 h 121923"/>
                <a:gd name="connsiteX6" fmla="*/ 130187 w 149017"/>
                <a:gd name="connsiteY6" fmla="*/ 2032 h 12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17" h="121923">
                  <a:moveTo>
                    <a:pt x="130187" y="2032"/>
                  </a:moveTo>
                  <a:cubicBezTo>
                    <a:pt x="135931" y="7884"/>
                    <a:pt x="141377" y="13412"/>
                    <a:pt x="147121" y="19264"/>
                  </a:cubicBezTo>
                  <a:cubicBezTo>
                    <a:pt x="116477" y="53240"/>
                    <a:pt x="85590" y="87433"/>
                    <a:pt x="55001" y="121354"/>
                  </a:cubicBezTo>
                  <a:cubicBezTo>
                    <a:pt x="37173" y="103526"/>
                    <a:pt x="19589" y="85942"/>
                    <a:pt x="2032" y="68385"/>
                  </a:cubicBezTo>
                  <a:cubicBezTo>
                    <a:pt x="7234" y="63373"/>
                    <a:pt x="12870" y="57954"/>
                    <a:pt x="18803" y="52237"/>
                  </a:cubicBezTo>
                  <a:cubicBezTo>
                    <a:pt x="30237" y="63698"/>
                    <a:pt x="42131" y="75620"/>
                    <a:pt x="54351" y="87866"/>
                  </a:cubicBezTo>
                  <a:cubicBezTo>
                    <a:pt x="79765" y="59092"/>
                    <a:pt x="104908" y="30643"/>
                    <a:pt x="130187" y="2032"/>
                  </a:cubicBezTo>
                  <a:close/>
                </a:path>
              </a:pathLst>
            </a:custGeom>
            <a:solidFill>
              <a:srgbClr val="000000"/>
            </a:solidFill>
            <a:ln w="9525" cap="flat">
              <a:noFill/>
              <a:prstDash val="solid"/>
              <a:miter/>
            </a:ln>
          </p:spPr>
          <p:txBody>
            <a:bodyPr rtlCol="0" anchor="ctr"/>
            <a:lstStyle/>
            <a:p>
              <a:endParaRPr lang="de-DE"/>
            </a:p>
          </p:txBody>
        </p:sp>
      </p:grpSp>
      <p:grpSp>
        <p:nvGrpSpPr>
          <p:cNvPr id="84" name="Grafik 342">
            <a:extLst>
              <a:ext uri="{FF2B5EF4-FFF2-40B4-BE49-F238E27FC236}">
                <a16:creationId xmlns:a16="http://schemas.microsoft.com/office/drawing/2014/main" xmlns="" id="{07C0BC71-E5BE-4D29-AE7E-818A74203F3D}"/>
              </a:ext>
            </a:extLst>
          </p:cNvPr>
          <p:cNvGrpSpPr/>
          <p:nvPr/>
        </p:nvGrpSpPr>
        <p:grpSpPr>
          <a:xfrm>
            <a:off x="9135981" y="5196742"/>
            <a:ext cx="1134146" cy="1134146"/>
            <a:chOff x="9362404" y="5196742"/>
            <a:chExt cx="1134146" cy="1134146"/>
          </a:xfrm>
        </p:grpSpPr>
        <p:sp>
          <p:nvSpPr>
            <p:cNvPr id="85" name="Freihandform: Form 84">
              <a:extLst>
                <a:ext uri="{FF2B5EF4-FFF2-40B4-BE49-F238E27FC236}">
                  <a16:creationId xmlns:a16="http://schemas.microsoft.com/office/drawing/2014/main" xmlns="" id="{E0A9C70A-5729-4F5A-8B81-570AA861B713}"/>
                </a:ext>
              </a:extLst>
            </p:cNvPr>
            <p:cNvSpPr/>
            <p:nvPr/>
          </p:nvSpPr>
          <p:spPr>
            <a:xfrm>
              <a:off x="9776147" y="5697124"/>
              <a:ext cx="196372" cy="232440"/>
            </a:xfrm>
            <a:custGeom>
              <a:avLst/>
              <a:gdLst>
                <a:gd name="connsiteX0" fmla="*/ 3006 w 196371"/>
                <a:gd name="connsiteY0" fmla="*/ 222626 h 232439"/>
                <a:gd name="connsiteX1" fmla="*/ 25128 w 196371"/>
                <a:gd name="connsiteY1" fmla="*/ 217336 h 232439"/>
                <a:gd name="connsiteX2" fmla="*/ 180862 w 196371"/>
                <a:gd name="connsiteY2" fmla="*/ 66972 h 232439"/>
                <a:gd name="connsiteX3" fmla="*/ 181624 w 196371"/>
                <a:gd name="connsiteY3" fmla="*/ 53226 h 232439"/>
                <a:gd name="connsiteX4" fmla="*/ 153370 w 196371"/>
                <a:gd name="connsiteY4" fmla="*/ 19322 h 232439"/>
                <a:gd name="connsiteX5" fmla="*/ 123313 w 196371"/>
                <a:gd name="connsiteY5" fmla="*/ 51342 h 232439"/>
                <a:gd name="connsiteX6" fmla="*/ 67808 w 196371"/>
                <a:gd name="connsiteY6" fmla="*/ 143837 h 232439"/>
                <a:gd name="connsiteX7" fmla="*/ 7334 w 196371"/>
                <a:gd name="connsiteY7" fmla="*/ 163875 h 232439"/>
                <a:gd name="connsiteX8" fmla="*/ 3326 w 196371"/>
                <a:gd name="connsiteY8" fmla="*/ 153856 h 232439"/>
                <a:gd name="connsiteX9" fmla="*/ 22603 w 196371"/>
                <a:gd name="connsiteY9" fmla="*/ 145801 h 232439"/>
                <a:gd name="connsiteX10" fmla="*/ 109888 w 196371"/>
                <a:gd name="connsiteY10" fmla="*/ 52585 h 232439"/>
                <a:gd name="connsiteX11" fmla="*/ 157097 w 196371"/>
                <a:gd name="connsiteY11" fmla="*/ 3211 h 232439"/>
                <a:gd name="connsiteX12" fmla="*/ 194688 w 196371"/>
                <a:gd name="connsiteY12" fmla="*/ 61241 h 232439"/>
                <a:gd name="connsiteX13" fmla="*/ 11542 w 196371"/>
                <a:gd name="connsiteY13" fmla="*/ 232164 h 232439"/>
                <a:gd name="connsiteX14" fmla="*/ 4248 w 196371"/>
                <a:gd name="connsiteY14" fmla="*/ 229279 h 232439"/>
                <a:gd name="connsiteX15" fmla="*/ 3006 w 196371"/>
                <a:gd name="connsiteY15" fmla="*/ 22262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371" h="232439">
                  <a:moveTo>
                    <a:pt x="3006" y="222626"/>
                  </a:moveTo>
                  <a:cubicBezTo>
                    <a:pt x="10380" y="220823"/>
                    <a:pt x="17633" y="218058"/>
                    <a:pt x="25128" y="217336"/>
                  </a:cubicBezTo>
                  <a:cubicBezTo>
                    <a:pt x="106642" y="209441"/>
                    <a:pt x="170082" y="148406"/>
                    <a:pt x="180862" y="66972"/>
                  </a:cubicBezTo>
                  <a:cubicBezTo>
                    <a:pt x="181463" y="62443"/>
                    <a:pt x="181944" y="57794"/>
                    <a:pt x="181624" y="53226"/>
                  </a:cubicBezTo>
                  <a:cubicBezTo>
                    <a:pt x="180341" y="35232"/>
                    <a:pt x="174651" y="19722"/>
                    <a:pt x="153370" y="19322"/>
                  </a:cubicBezTo>
                  <a:cubicBezTo>
                    <a:pt x="132731" y="18921"/>
                    <a:pt x="124596" y="32507"/>
                    <a:pt x="123313" y="51342"/>
                  </a:cubicBezTo>
                  <a:cubicBezTo>
                    <a:pt x="120548" y="91658"/>
                    <a:pt x="103796" y="124601"/>
                    <a:pt x="67808" y="143837"/>
                  </a:cubicBezTo>
                  <a:cubicBezTo>
                    <a:pt x="49333" y="153696"/>
                    <a:pt x="27572" y="157383"/>
                    <a:pt x="7334" y="163875"/>
                  </a:cubicBezTo>
                  <a:cubicBezTo>
                    <a:pt x="6011" y="160549"/>
                    <a:pt x="4649" y="157223"/>
                    <a:pt x="3326" y="153856"/>
                  </a:cubicBezTo>
                  <a:cubicBezTo>
                    <a:pt x="9738" y="151131"/>
                    <a:pt x="15910" y="147364"/>
                    <a:pt x="22603" y="145801"/>
                  </a:cubicBezTo>
                  <a:cubicBezTo>
                    <a:pt x="74180" y="133778"/>
                    <a:pt x="102915" y="103361"/>
                    <a:pt x="109888" y="52585"/>
                  </a:cubicBezTo>
                  <a:cubicBezTo>
                    <a:pt x="114416" y="19642"/>
                    <a:pt x="132451" y="807"/>
                    <a:pt x="157097" y="3211"/>
                  </a:cubicBezTo>
                  <a:cubicBezTo>
                    <a:pt x="182265" y="5696"/>
                    <a:pt x="196532" y="27657"/>
                    <a:pt x="194688" y="61241"/>
                  </a:cubicBezTo>
                  <a:cubicBezTo>
                    <a:pt x="189599" y="154658"/>
                    <a:pt x="104157" y="234449"/>
                    <a:pt x="11542" y="232164"/>
                  </a:cubicBezTo>
                  <a:cubicBezTo>
                    <a:pt x="9097" y="232084"/>
                    <a:pt x="6693" y="230281"/>
                    <a:pt x="4248" y="229279"/>
                  </a:cubicBezTo>
                  <a:cubicBezTo>
                    <a:pt x="3847" y="227075"/>
                    <a:pt x="3406" y="224831"/>
                    <a:pt x="3006" y="222626"/>
                  </a:cubicBezTo>
                  <a:close/>
                </a:path>
              </a:pathLst>
            </a:custGeom>
            <a:solidFill>
              <a:srgbClr val="000000"/>
            </a:solidFill>
            <a:ln w="9525"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xmlns="" id="{F37CD792-43FF-4CAE-8E70-3661910B3BB0}"/>
                </a:ext>
              </a:extLst>
            </p:cNvPr>
            <p:cNvSpPr/>
            <p:nvPr/>
          </p:nvSpPr>
          <p:spPr>
            <a:xfrm>
              <a:off x="9783320" y="5626529"/>
              <a:ext cx="300569" cy="228432"/>
            </a:xfrm>
            <a:custGeom>
              <a:avLst/>
              <a:gdLst>
                <a:gd name="connsiteX0" fmla="*/ 297804 w 300568"/>
                <a:gd name="connsiteY0" fmla="*/ 226495 h 228432"/>
                <a:gd name="connsiteX1" fmla="*/ 247308 w 300568"/>
                <a:gd name="connsiteY1" fmla="*/ 188503 h 228432"/>
                <a:gd name="connsiteX2" fmla="*/ 246707 w 300568"/>
                <a:gd name="connsiteY2" fmla="*/ 122378 h 228432"/>
                <a:gd name="connsiteX3" fmla="*/ 151687 w 300568"/>
                <a:gd name="connsiteY3" fmla="*/ 15977 h 228432"/>
                <a:gd name="connsiteX4" fmla="*/ 44444 w 300568"/>
                <a:gd name="connsiteY4" fmla="*/ 112720 h 228432"/>
                <a:gd name="connsiteX5" fmla="*/ 3006 w 300568"/>
                <a:gd name="connsiteY5" fmla="*/ 156162 h 228432"/>
                <a:gd name="connsiteX6" fmla="*/ 27732 w 300568"/>
                <a:gd name="connsiteY6" fmla="*/ 124622 h 228432"/>
                <a:gd name="connsiteX7" fmla="*/ 37311 w 300568"/>
                <a:gd name="connsiteY7" fmla="*/ 79297 h 228432"/>
                <a:gd name="connsiteX8" fmla="*/ 163269 w 300568"/>
                <a:gd name="connsiteY8" fmla="*/ 4515 h 228432"/>
                <a:gd name="connsiteX9" fmla="*/ 259571 w 300568"/>
                <a:gd name="connsiteY9" fmla="*/ 114523 h 228432"/>
                <a:gd name="connsiteX10" fmla="*/ 259691 w 300568"/>
                <a:gd name="connsiteY10" fmla="*/ 147586 h 228432"/>
                <a:gd name="connsiteX11" fmla="*/ 297804 w 300568"/>
                <a:gd name="connsiteY11" fmla="*/ 226495 h 22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0568" h="228432">
                  <a:moveTo>
                    <a:pt x="297804" y="226495"/>
                  </a:moveTo>
                  <a:cubicBezTo>
                    <a:pt x="265703" y="229621"/>
                    <a:pt x="249031" y="216757"/>
                    <a:pt x="247308" y="188503"/>
                  </a:cubicBezTo>
                  <a:cubicBezTo>
                    <a:pt x="245945" y="166542"/>
                    <a:pt x="247108" y="144420"/>
                    <a:pt x="246707" y="122378"/>
                  </a:cubicBezTo>
                  <a:cubicBezTo>
                    <a:pt x="245625" y="65150"/>
                    <a:pt x="204547" y="19343"/>
                    <a:pt x="151687" y="15977"/>
                  </a:cubicBezTo>
                  <a:cubicBezTo>
                    <a:pt x="97665" y="12530"/>
                    <a:pt x="51017" y="54650"/>
                    <a:pt x="44444" y="112720"/>
                  </a:cubicBezTo>
                  <a:cubicBezTo>
                    <a:pt x="40717" y="145943"/>
                    <a:pt x="27973" y="157925"/>
                    <a:pt x="3006" y="156162"/>
                  </a:cubicBezTo>
                  <a:cubicBezTo>
                    <a:pt x="10259" y="147265"/>
                    <a:pt x="22122" y="137326"/>
                    <a:pt x="27732" y="124622"/>
                  </a:cubicBezTo>
                  <a:cubicBezTo>
                    <a:pt x="33824" y="110796"/>
                    <a:pt x="32381" y="93804"/>
                    <a:pt x="37311" y="79297"/>
                  </a:cubicBezTo>
                  <a:cubicBezTo>
                    <a:pt x="55184" y="26757"/>
                    <a:pt x="108606" y="-4382"/>
                    <a:pt x="163269" y="4515"/>
                  </a:cubicBezTo>
                  <a:cubicBezTo>
                    <a:pt x="220137" y="13773"/>
                    <a:pt x="258329" y="57295"/>
                    <a:pt x="259571" y="114523"/>
                  </a:cubicBezTo>
                  <a:cubicBezTo>
                    <a:pt x="259812" y="125544"/>
                    <a:pt x="259691" y="136565"/>
                    <a:pt x="259691" y="147586"/>
                  </a:cubicBezTo>
                  <a:cubicBezTo>
                    <a:pt x="259691" y="197681"/>
                    <a:pt x="259691" y="197681"/>
                    <a:pt x="297804" y="226495"/>
                  </a:cubicBezTo>
                  <a:close/>
                </a:path>
              </a:pathLst>
            </a:custGeom>
            <a:solidFill>
              <a:srgbClr val="000000"/>
            </a:solidFill>
            <a:ln w="9525"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xmlns="" id="{294235DE-3529-4716-8F61-D5DEEB5D0F1D}"/>
                </a:ext>
              </a:extLst>
            </p:cNvPr>
            <p:cNvSpPr/>
            <p:nvPr/>
          </p:nvSpPr>
          <p:spPr>
            <a:xfrm>
              <a:off x="9779381" y="5590420"/>
              <a:ext cx="300569" cy="228432"/>
            </a:xfrm>
            <a:custGeom>
              <a:avLst/>
              <a:gdLst>
                <a:gd name="connsiteX0" fmla="*/ 8508 w 300568"/>
                <a:gd name="connsiteY0" fmla="*/ 163295 h 228432"/>
                <a:gd name="connsiteX1" fmla="*/ 59604 w 300568"/>
                <a:gd name="connsiteY1" fmla="*/ 31646 h 228432"/>
                <a:gd name="connsiteX2" fmla="*/ 239825 w 300568"/>
                <a:gd name="connsiteY2" fmla="*/ 32408 h 228432"/>
                <a:gd name="connsiteX3" fmla="*/ 287796 w 300568"/>
                <a:gd name="connsiteY3" fmla="*/ 229340 h 228432"/>
                <a:gd name="connsiteX4" fmla="*/ 286474 w 300568"/>
                <a:gd name="connsiteY4" fmla="*/ 168145 h 228432"/>
                <a:gd name="connsiteX5" fmla="*/ 180273 w 300568"/>
                <a:gd name="connsiteY5" fmla="*/ 20465 h 228432"/>
                <a:gd name="connsiteX6" fmla="*/ 14639 w 300568"/>
                <a:gd name="connsiteY6" fmla="*/ 136124 h 228432"/>
                <a:gd name="connsiteX7" fmla="*/ 8508 w 300568"/>
                <a:gd name="connsiteY7" fmla="*/ 163295 h 22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68" h="228432">
                  <a:moveTo>
                    <a:pt x="8508" y="163295"/>
                  </a:moveTo>
                  <a:cubicBezTo>
                    <a:pt x="-8685" y="122939"/>
                    <a:pt x="16082" y="66112"/>
                    <a:pt x="59604" y="31646"/>
                  </a:cubicBezTo>
                  <a:cubicBezTo>
                    <a:pt x="108136" y="-6827"/>
                    <a:pt x="187246" y="-6506"/>
                    <a:pt x="239825" y="32408"/>
                  </a:cubicBezTo>
                  <a:cubicBezTo>
                    <a:pt x="292806" y="71602"/>
                    <a:pt x="318935" y="164858"/>
                    <a:pt x="287796" y="229340"/>
                  </a:cubicBezTo>
                  <a:cubicBezTo>
                    <a:pt x="287275" y="208942"/>
                    <a:pt x="285592" y="188503"/>
                    <a:pt x="286474" y="168145"/>
                  </a:cubicBezTo>
                  <a:cubicBezTo>
                    <a:pt x="289600" y="95647"/>
                    <a:pt x="247440" y="36415"/>
                    <a:pt x="180273" y="20465"/>
                  </a:cubicBezTo>
                  <a:cubicBezTo>
                    <a:pt x="100923" y="1629"/>
                    <a:pt x="25139" y="54650"/>
                    <a:pt x="14639" y="136124"/>
                  </a:cubicBezTo>
                  <a:cubicBezTo>
                    <a:pt x="13758" y="143017"/>
                    <a:pt x="11634" y="149710"/>
                    <a:pt x="8508" y="163295"/>
                  </a:cubicBezTo>
                  <a:close/>
                </a:path>
              </a:pathLst>
            </a:custGeom>
            <a:solidFill>
              <a:srgbClr val="000000"/>
            </a:solidFill>
            <a:ln w="9525"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xmlns="" id="{BBA836F9-FBF3-41E5-9AF5-F539C82F0679}"/>
                </a:ext>
              </a:extLst>
            </p:cNvPr>
            <p:cNvSpPr/>
            <p:nvPr/>
          </p:nvSpPr>
          <p:spPr>
            <a:xfrm>
              <a:off x="9778672" y="5662488"/>
              <a:ext cx="308584" cy="228432"/>
            </a:xfrm>
            <a:custGeom>
              <a:avLst/>
              <a:gdLst>
                <a:gd name="connsiteX0" fmla="*/ 306139 w 308583"/>
                <a:gd name="connsiteY0" fmla="*/ 226644 h 228432"/>
                <a:gd name="connsiteX1" fmla="*/ 218493 w 308583"/>
                <a:gd name="connsiteY1" fmla="*/ 169015 h 228432"/>
                <a:gd name="connsiteX2" fmla="*/ 212722 w 308583"/>
                <a:gd name="connsiteY2" fmla="*/ 70669 h 228432"/>
                <a:gd name="connsiteX3" fmla="*/ 152809 w 308583"/>
                <a:gd name="connsiteY3" fmla="*/ 16206 h 228432"/>
                <a:gd name="connsiteX4" fmla="*/ 87846 w 308583"/>
                <a:gd name="connsiteY4" fmla="*/ 65539 h 228432"/>
                <a:gd name="connsiteX5" fmla="*/ 82396 w 308583"/>
                <a:gd name="connsiteY5" fmla="*/ 98121 h 228432"/>
                <a:gd name="connsiteX6" fmla="*/ 24005 w 308583"/>
                <a:gd name="connsiteY6" fmla="*/ 157674 h 228432"/>
                <a:gd name="connsiteX7" fmla="*/ 3006 w 308583"/>
                <a:gd name="connsiteY7" fmla="*/ 157954 h 228432"/>
                <a:gd name="connsiteX8" fmla="*/ 4609 w 308583"/>
                <a:gd name="connsiteY8" fmla="*/ 149779 h 228432"/>
                <a:gd name="connsiteX9" fmla="*/ 74381 w 308583"/>
                <a:gd name="connsiteY9" fmla="*/ 66822 h 228432"/>
                <a:gd name="connsiteX10" fmla="*/ 156777 w 308583"/>
                <a:gd name="connsiteY10" fmla="*/ 3221 h 228432"/>
                <a:gd name="connsiteX11" fmla="*/ 228673 w 308583"/>
                <a:gd name="connsiteY11" fmla="*/ 76680 h 228432"/>
                <a:gd name="connsiteX12" fmla="*/ 229274 w 308583"/>
                <a:gd name="connsiteY12" fmla="*/ 137115 h 228432"/>
                <a:gd name="connsiteX13" fmla="*/ 285260 w 308583"/>
                <a:gd name="connsiteY13" fmla="*/ 216585 h 228432"/>
                <a:gd name="connsiteX14" fmla="*/ 306139 w 308583"/>
                <a:gd name="connsiteY14" fmla="*/ 226644 h 22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583" h="228432">
                  <a:moveTo>
                    <a:pt x="306139" y="226644"/>
                  </a:moveTo>
                  <a:cubicBezTo>
                    <a:pt x="258890" y="231814"/>
                    <a:pt x="223783" y="207648"/>
                    <a:pt x="218493" y="169015"/>
                  </a:cubicBezTo>
                  <a:cubicBezTo>
                    <a:pt x="214045" y="136594"/>
                    <a:pt x="216129" y="103291"/>
                    <a:pt x="212722" y="70669"/>
                  </a:cubicBezTo>
                  <a:cubicBezTo>
                    <a:pt x="209516" y="39891"/>
                    <a:pt x="182505" y="17007"/>
                    <a:pt x="152809" y="16206"/>
                  </a:cubicBezTo>
                  <a:cubicBezTo>
                    <a:pt x="122752" y="15364"/>
                    <a:pt x="94940" y="36204"/>
                    <a:pt x="87846" y="65539"/>
                  </a:cubicBezTo>
                  <a:cubicBezTo>
                    <a:pt x="85281" y="76199"/>
                    <a:pt x="84440" y="87300"/>
                    <a:pt x="82396" y="98121"/>
                  </a:cubicBezTo>
                  <a:cubicBezTo>
                    <a:pt x="76144" y="130863"/>
                    <a:pt x="53581" y="148055"/>
                    <a:pt x="24005" y="157674"/>
                  </a:cubicBezTo>
                  <a:cubicBezTo>
                    <a:pt x="17834" y="159677"/>
                    <a:pt x="10500" y="157954"/>
                    <a:pt x="3006" y="157954"/>
                  </a:cubicBezTo>
                  <a:cubicBezTo>
                    <a:pt x="3967" y="152905"/>
                    <a:pt x="3967" y="149939"/>
                    <a:pt x="4609" y="149779"/>
                  </a:cubicBezTo>
                  <a:cubicBezTo>
                    <a:pt x="48732" y="139599"/>
                    <a:pt x="69732" y="112669"/>
                    <a:pt x="74381" y="66822"/>
                  </a:cubicBezTo>
                  <a:cubicBezTo>
                    <a:pt x="78669" y="24422"/>
                    <a:pt x="114016" y="456"/>
                    <a:pt x="156777" y="3221"/>
                  </a:cubicBezTo>
                  <a:cubicBezTo>
                    <a:pt x="196732" y="5826"/>
                    <a:pt x="225787" y="34881"/>
                    <a:pt x="228673" y="76680"/>
                  </a:cubicBezTo>
                  <a:cubicBezTo>
                    <a:pt x="230035" y="96758"/>
                    <a:pt x="229113" y="116957"/>
                    <a:pt x="229274" y="137115"/>
                  </a:cubicBezTo>
                  <a:cubicBezTo>
                    <a:pt x="229675" y="185126"/>
                    <a:pt x="240174" y="199914"/>
                    <a:pt x="285260" y="216585"/>
                  </a:cubicBezTo>
                  <a:cubicBezTo>
                    <a:pt x="290029" y="218389"/>
                    <a:pt x="294517" y="221034"/>
                    <a:pt x="306139" y="226644"/>
                  </a:cubicBezTo>
                  <a:close/>
                </a:path>
              </a:pathLst>
            </a:custGeom>
            <a:solidFill>
              <a:srgbClr val="000000"/>
            </a:solidFill>
            <a:ln w="9525"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xmlns="" id="{48E0C351-F784-430C-9A3D-C567EF9CA5AA}"/>
                </a:ext>
              </a:extLst>
            </p:cNvPr>
            <p:cNvSpPr/>
            <p:nvPr/>
          </p:nvSpPr>
          <p:spPr>
            <a:xfrm>
              <a:off x="9789733" y="5902841"/>
              <a:ext cx="280531" cy="60114"/>
            </a:xfrm>
            <a:custGeom>
              <a:avLst/>
              <a:gdLst>
                <a:gd name="connsiteX0" fmla="*/ 278006 w 280530"/>
                <a:gd name="connsiteY0" fmla="*/ 60551 h 60113"/>
                <a:gd name="connsiteX1" fmla="*/ 204627 w 280530"/>
                <a:gd name="connsiteY1" fmla="*/ 38710 h 60113"/>
                <a:gd name="connsiteX2" fmla="*/ 99669 w 280530"/>
                <a:gd name="connsiteY2" fmla="*/ 36386 h 60113"/>
                <a:gd name="connsiteX3" fmla="*/ 3006 w 280530"/>
                <a:gd name="connsiteY3" fmla="*/ 55662 h 60113"/>
                <a:gd name="connsiteX4" fmla="*/ 14908 w 280530"/>
                <a:gd name="connsiteY4" fmla="*/ 49330 h 60113"/>
                <a:gd name="connsiteX5" fmla="*/ 118785 w 280530"/>
                <a:gd name="connsiteY5" fmla="*/ 9415 h 60113"/>
                <a:gd name="connsiteX6" fmla="*/ 180982 w 280530"/>
                <a:gd name="connsiteY6" fmla="*/ 6730 h 60113"/>
                <a:gd name="connsiteX7" fmla="*/ 278006 w 280530"/>
                <a:gd name="connsiteY7" fmla="*/ 60551 h 6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30" h="60113">
                  <a:moveTo>
                    <a:pt x="278006" y="60551"/>
                  </a:moveTo>
                  <a:cubicBezTo>
                    <a:pt x="248470" y="61754"/>
                    <a:pt x="222782" y="54861"/>
                    <a:pt x="204627" y="38710"/>
                  </a:cubicBezTo>
                  <a:cubicBezTo>
                    <a:pt x="168479" y="6489"/>
                    <a:pt x="137460" y="10136"/>
                    <a:pt x="99669" y="36386"/>
                  </a:cubicBezTo>
                  <a:cubicBezTo>
                    <a:pt x="72577" y="55221"/>
                    <a:pt x="38994" y="63517"/>
                    <a:pt x="3006" y="55662"/>
                  </a:cubicBezTo>
                  <a:cubicBezTo>
                    <a:pt x="6973" y="53538"/>
                    <a:pt x="10740" y="50973"/>
                    <a:pt x="14908" y="49330"/>
                  </a:cubicBezTo>
                  <a:cubicBezTo>
                    <a:pt x="49414" y="35664"/>
                    <a:pt x="83358" y="19995"/>
                    <a:pt x="118785" y="9415"/>
                  </a:cubicBezTo>
                  <a:cubicBezTo>
                    <a:pt x="138382" y="3564"/>
                    <a:pt x="163028" y="-163"/>
                    <a:pt x="180982" y="6730"/>
                  </a:cubicBezTo>
                  <a:cubicBezTo>
                    <a:pt x="213324" y="19073"/>
                    <a:pt x="242379" y="40113"/>
                    <a:pt x="278006" y="60551"/>
                  </a:cubicBezTo>
                  <a:close/>
                </a:path>
              </a:pathLst>
            </a:custGeom>
            <a:solidFill>
              <a:srgbClr val="000000"/>
            </a:solidFill>
            <a:ln w="9525"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xmlns="" id="{AD51BA81-57BC-4D0E-87DA-726780A06B09}"/>
                </a:ext>
              </a:extLst>
            </p:cNvPr>
            <p:cNvSpPr/>
            <p:nvPr/>
          </p:nvSpPr>
          <p:spPr>
            <a:xfrm>
              <a:off x="9811374" y="5939716"/>
              <a:ext cx="232440" cy="60114"/>
            </a:xfrm>
            <a:custGeom>
              <a:avLst/>
              <a:gdLst>
                <a:gd name="connsiteX0" fmla="*/ 3006 w 232439"/>
                <a:gd name="connsiteY0" fmla="*/ 50367 h 60113"/>
                <a:gd name="connsiteX1" fmla="*/ 76385 w 232439"/>
                <a:gd name="connsiteY1" fmla="*/ 23797 h 60113"/>
                <a:gd name="connsiteX2" fmla="*/ 182505 w 232439"/>
                <a:gd name="connsiteY2" fmla="*/ 26803 h 60113"/>
                <a:gd name="connsiteX3" fmla="*/ 231638 w 232439"/>
                <a:gd name="connsiteY3" fmla="*/ 53493 h 60113"/>
                <a:gd name="connsiteX4" fmla="*/ 155454 w 232439"/>
                <a:gd name="connsiteY4" fmla="*/ 27805 h 60113"/>
                <a:gd name="connsiteX5" fmla="*/ 104398 w 232439"/>
                <a:gd name="connsiteY5" fmla="*/ 25480 h 60113"/>
                <a:gd name="connsiteX6" fmla="*/ 28173 w 232439"/>
                <a:gd name="connsiteY6" fmla="*/ 56018 h 60113"/>
                <a:gd name="connsiteX7" fmla="*/ 3607 w 232439"/>
                <a:gd name="connsiteY7" fmla="*/ 56419 h 60113"/>
                <a:gd name="connsiteX8" fmla="*/ 3006 w 232439"/>
                <a:gd name="connsiteY8" fmla="*/ 50367 h 6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39" h="60113">
                  <a:moveTo>
                    <a:pt x="3006" y="50367"/>
                  </a:moveTo>
                  <a:cubicBezTo>
                    <a:pt x="27692" y="41831"/>
                    <a:pt x="55465" y="37904"/>
                    <a:pt x="76385" y="23797"/>
                  </a:cubicBezTo>
                  <a:cubicBezTo>
                    <a:pt x="114457" y="-1851"/>
                    <a:pt x="146477" y="-6981"/>
                    <a:pt x="182505" y="26803"/>
                  </a:cubicBezTo>
                  <a:cubicBezTo>
                    <a:pt x="195249" y="38745"/>
                    <a:pt x="216089" y="42072"/>
                    <a:pt x="231638" y="53493"/>
                  </a:cubicBezTo>
                  <a:cubicBezTo>
                    <a:pt x="202904" y="54736"/>
                    <a:pt x="177015" y="45198"/>
                    <a:pt x="155454" y="27805"/>
                  </a:cubicBezTo>
                  <a:cubicBezTo>
                    <a:pt x="137420" y="13217"/>
                    <a:pt x="124235" y="13818"/>
                    <a:pt x="104398" y="25480"/>
                  </a:cubicBezTo>
                  <a:cubicBezTo>
                    <a:pt x="81033" y="39226"/>
                    <a:pt x="54062" y="47001"/>
                    <a:pt x="28173" y="56018"/>
                  </a:cubicBezTo>
                  <a:cubicBezTo>
                    <a:pt x="20839" y="58583"/>
                    <a:pt x="11862" y="56419"/>
                    <a:pt x="3607" y="56419"/>
                  </a:cubicBezTo>
                  <a:cubicBezTo>
                    <a:pt x="3406" y="54375"/>
                    <a:pt x="3206" y="52371"/>
                    <a:pt x="3006" y="50367"/>
                  </a:cubicBezTo>
                  <a:close/>
                </a:path>
              </a:pathLst>
            </a:custGeom>
            <a:solidFill>
              <a:srgbClr val="000000"/>
            </a:solidFill>
            <a:ln w="9525"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xmlns="" id="{01C08EC5-E384-4498-B17E-E903284E1860}"/>
                </a:ext>
              </a:extLst>
            </p:cNvPr>
            <p:cNvSpPr/>
            <p:nvPr/>
          </p:nvSpPr>
          <p:spPr>
            <a:xfrm>
              <a:off x="9772981" y="5729390"/>
              <a:ext cx="160303" cy="160303"/>
            </a:xfrm>
            <a:custGeom>
              <a:avLst/>
              <a:gdLst>
                <a:gd name="connsiteX0" fmla="*/ 151887 w 160303"/>
                <a:gd name="connsiteY0" fmla="*/ 3006 h 160303"/>
                <a:gd name="connsiteX1" fmla="*/ 122191 w 160303"/>
                <a:gd name="connsiteY1" fmla="*/ 117182 h 160303"/>
                <a:gd name="connsiteX2" fmla="*/ 3006 w 160303"/>
                <a:gd name="connsiteY2" fmla="*/ 155294 h 160303"/>
                <a:gd name="connsiteX3" fmla="*/ 151887 w 160303"/>
                <a:gd name="connsiteY3" fmla="*/ 3006 h 160303"/>
              </a:gdLst>
              <a:ahLst/>
              <a:cxnLst>
                <a:cxn ang="0">
                  <a:pos x="connsiteX0" y="connsiteY0"/>
                </a:cxn>
                <a:cxn ang="0">
                  <a:pos x="connsiteX1" y="connsiteY1"/>
                </a:cxn>
                <a:cxn ang="0">
                  <a:pos x="connsiteX2" y="connsiteY2"/>
                </a:cxn>
                <a:cxn ang="0">
                  <a:pos x="connsiteX3" y="connsiteY3"/>
                </a:cxn>
              </a:cxnLst>
              <a:rect l="l" t="t" r="r" b="b"/>
              <a:pathLst>
                <a:path w="160303" h="160303">
                  <a:moveTo>
                    <a:pt x="151887" y="3006"/>
                  </a:moveTo>
                  <a:cubicBezTo>
                    <a:pt x="168679" y="35267"/>
                    <a:pt x="153611" y="83358"/>
                    <a:pt x="122191" y="117182"/>
                  </a:cubicBezTo>
                  <a:cubicBezTo>
                    <a:pt x="89049" y="152849"/>
                    <a:pt x="39675" y="170643"/>
                    <a:pt x="3006" y="155294"/>
                  </a:cubicBezTo>
                  <a:cubicBezTo>
                    <a:pt x="92695" y="143151"/>
                    <a:pt x="144554" y="96984"/>
                    <a:pt x="151887" y="3006"/>
                  </a:cubicBezTo>
                  <a:close/>
                </a:path>
              </a:pathLst>
            </a:custGeom>
            <a:solidFill>
              <a:srgbClr val="000000"/>
            </a:solidFill>
            <a:ln w="9525"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xmlns="" id="{511556D4-DBEF-48DA-89E8-051658516639}"/>
                </a:ext>
              </a:extLst>
            </p:cNvPr>
            <p:cNvSpPr/>
            <p:nvPr/>
          </p:nvSpPr>
          <p:spPr>
            <a:xfrm>
              <a:off x="9847041" y="5977504"/>
              <a:ext cx="168318" cy="56106"/>
            </a:xfrm>
            <a:custGeom>
              <a:avLst/>
              <a:gdLst>
                <a:gd name="connsiteX0" fmla="*/ 3006 w 168318"/>
                <a:gd name="connsiteY0" fmla="*/ 43157 h 56106"/>
                <a:gd name="connsiteX1" fmla="*/ 88968 w 168318"/>
                <a:gd name="connsiteY1" fmla="*/ 3803 h 56106"/>
                <a:gd name="connsiteX2" fmla="*/ 96984 w 168318"/>
                <a:gd name="connsiteY2" fmla="*/ 3803 h 56106"/>
                <a:gd name="connsiteX3" fmla="*/ 165473 w 168318"/>
                <a:gd name="connsiteY3" fmla="*/ 40592 h 56106"/>
                <a:gd name="connsiteX4" fmla="*/ 161506 w 168318"/>
                <a:gd name="connsiteY4" fmla="*/ 49329 h 56106"/>
                <a:gd name="connsiteX5" fmla="*/ 114777 w 168318"/>
                <a:gd name="connsiteY5" fmla="*/ 28770 h 56106"/>
                <a:gd name="connsiteX6" fmla="*/ 71375 w 168318"/>
                <a:gd name="connsiteY6" fmla="*/ 27888 h 56106"/>
                <a:gd name="connsiteX7" fmla="*/ 6733 w 168318"/>
                <a:gd name="connsiteY7" fmla="*/ 53136 h 56106"/>
                <a:gd name="connsiteX8" fmla="*/ 3006 w 168318"/>
                <a:gd name="connsiteY8" fmla="*/ 43157 h 5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18" h="56106">
                  <a:moveTo>
                    <a:pt x="3006" y="43157"/>
                  </a:moveTo>
                  <a:cubicBezTo>
                    <a:pt x="31620" y="30012"/>
                    <a:pt x="60234" y="16787"/>
                    <a:pt x="88968" y="3803"/>
                  </a:cubicBezTo>
                  <a:cubicBezTo>
                    <a:pt x="91213" y="2801"/>
                    <a:pt x="94860" y="2681"/>
                    <a:pt x="96984" y="3803"/>
                  </a:cubicBezTo>
                  <a:cubicBezTo>
                    <a:pt x="119907" y="15866"/>
                    <a:pt x="142670" y="28289"/>
                    <a:pt x="165473" y="40592"/>
                  </a:cubicBezTo>
                  <a:cubicBezTo>
                    <a:pt x="164151" y="43518"/>
                    <a:pt x="162828" y="46403"/>
                    <a:pt x="161506" y="49329"/>
                  </a:cubicBezTo>
                  <a:cubicBezTo>
                    <a:pt x="145836" y="42636"/>
                    <a:pt x="129084" y="37667"/>
                    <a:pt x="114777" y="28770"/>
                  </a:cubicBezTo>
                  <a:cubicBezTo>
                    <a:pt x="99428" y="19192"/>
                    <a:pt x="86965" y="20314"/>
                    <a:pt x="71375" y="27888"/>
                  </a:cubicBezTo>
                  <a:cubicBezTo>
                    <a:pt x="50656" y="37947"/>
                    <a:pt x="28374" y="44840"/>
                    <a:pt x="6733" y="53136"/>
                  </a:cubicBezTo>
                  <a:cubicBezTo>
                    <a:pt x="5530" y="49810"/>
                    <a:pt x="4288" y="46484"/>
                    <a:pt x="3006" y="43157"/>
                  </a:cubicBezTo>
                  <a:close/>
                </a:path>
              </a:pathLst>
            </a:custGeom>
            <a:solidFill>
              <a:srgbClr val="000000"/>
            </a:solidFill>
            <a:ln w="9525"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xmlns="" id="{B0F4F97D-31E4-494B-915F-C7BC18C9C697}"/>
                </a:ext>
              </a:extLst>
            </p:cNvPr>
            <p:cNvSpPr/>
            <p:nvPr/>
          </p:nvSpPr>
          <p:spPr>
            <a:xfrm>
              <a:off x="9968230" y="5840360"/>
              <a:ext cx="112212" cy="84159"/>
            </a:xfrm>
            <a:custGeom>
              <a:avLst/>
              <a:gdLst>
                <a:gd name="connsiteX0" fmla="*/ 110890 w 112212"/>
                <a:gd name="connsiteY0" fmla="*/ 79470 h 84159"/>
                <a:gd name="connsiteX1" fmla="*/ 3006 w 112212"/>
                <a:gd name="connsiteY1" fmla="*/ 3006 h 84159"/>
                <a:gd name="connsiteX2" fmla="*/ 110890 w 112212"/>
                <a:gd name="connsiteY2" fmla="*/ 79470 h 84159"/>
              </a:gdLst>
              <a:ahLst/>
              <a:cxnLst>
                <a:cxn ang="0">
                  <a:pos x="connsiteX0" y="connsiteY0"/>
                </a:cxn>
                <a:cxn ang="0">
                  <a:pos x="connsiteX1" y="connsiteY1"/>
                </a:cxn>
                <a:cxn ang="0">
                  <a:pos x="connsiteX2" y="connsiteY2"/>
                </a:cxn>
              </a:cxnLst>
              <a:rect l="l" t="t" r="r" b="b"/>
              <a:pathLst>
                <a:path w="112212" h="84159">
                  <a:moveTo>
                    <a:pt x="110890" y="79470"/>
                  </a:moveTo>
                  <a:cubicBezTo>
                    <a:pt x="61957" y="94980"/>
                    <a:pt x="4769" y="56306"/>
                    <a:pt x="3006" y="3006"/>
                  </a:cubicBezTo>
                  <a:cubicBezTo>
                    <a:pt x="30217" y="48812"/>
                    <a:pt x="62238" y="76585"/>
                    <a:pt x="110890" y="79470"/>
                  </a:cubicBezTo>
                  <a:close/>
                </a:path>
              </a:pathLst>
            </a:custGeom>
            <a:solidFill>
              <a:srgbClr val="000000"/>
            </a:solidFill>
            <a:ln w="9525" cap="flat">
              <a:noFill/>
              <a:prstDash val="solid"/>
              <a:miter/>
            </a:ln>
          </p:spPr>
          <p:txBody>
            <a:bodyPr rtlCol="0" anchor="ctr"/>
            <a:lstStyle/>
            <a:p>
              <a:endParaRPr lang="de-DE"/>
            </a:p>
          </p:txBody>
        </p:sp>
      </p:grpSp>
      <p:sp>
        <p:nvSpPr>
          <p:cNvPr id="94" name="Grafik 346">
            <a:extLst>
              <a:ext uri="{FF2B5EF4-FFF2-40B4-BE49-F238E27FC236}">
                <a16:creationId xmlns:a16="http://schemas.microsoft.com/office/drawing/2014/main" xmlns="" id="{C4B65258-18F8-4FD6-A80C-98E33D48506D}"/>
              </a:ext>
            </a:extLst>
          </p:cNvPr>
          <p:cNvSpPr/>
          <p:nvPr/>
        </p:nvSpPr>
        <p:spPr>
          <a:xfrm>
            <a:off x="7725206" y="5570685"/>
            <a:ext cx="606907" cy="400992"/>
          </a:xfrm>
          <a:custGeom>
            <a:avLst/>
            <a:gdLst>
              <a:gd name="connsiteX0" fmla="*/ 67310 w 606907"/>
              <a:gd name="connsiteY0" fmla="*/ 189120 h 400992"/>
              <a:gd name="connsiteX1" fmla="*/ 17267 w 606907"/>
              <a:gd name="connsiteY1" fmla="*/ 146284 h 400992"/>
              <a:gd name="connsiteX2" fmla="*/ 12119 w 606907"/>
              <a:gd name="connsiteY2" fmla="*/ 90362 h 400992"/>
              <a:gd name="connsiteX3" fmla="*/ 67797 w 606907"/>
              <a:gd name="connsiteY3" fmla="*/ 27720 h 400992"/>
              <a:gd name="connsiteX4" fmla="*/ 124614 w 606907"/>
              <a:gd name="connsiteY4" fmla="*/ 15555 h 400992"/>
              <a:gd name="connsiteX5" fmla="*/ 152412 w 606907"/>
              <a:gd name="connsiteY5" fmla="*/ 27179 h 400992"/>
              <a:gd name="connsiteX6" fmla="*/ 199556 w 606907"/>
              <a:gd name="connsiteY6" fmla="*/ 27097 h 400992"/>
              <a:gd name="connsiteX7" fmla="*/ 242256 w 606907"/>
              <a:gd name="connsiteY7" fmla="*/ 11627 h 400992"/>
              <a:gd name="connsiteX8" fmla="*/ 293843 w 606907"/>
              <a:gd name="connsiteY8" fmla="*/ 20622 h 400992"/>
              <a:gd name="connsiteX9" fmla="*/ 310994 w 606907"/>
              <a:gd name="connsiteY9" fmla="*/ 20486 h 400992"/>
              <a:gd name="connsiteX10" fmla="*/ 370005 w 606907"/>
              <a:gd name="connsiteY10" fmla="*/ 18617 h 400992"/>
              <a:gd name="connsiteX11" fmla="*/ 407747 w 606907"/>
              <a:gd name="connsiteY11" fmla="*/ 36878 h 400992"/>
              <a:gd name="connsiteX12" fmla="*/ 452479 w 606907"/>
              <a:gd name="connsiteY12" fmla="*/ 34982 h 400992"/>
              <a:gd name="connsiteX13" fmla="*/ 492470 w 606907"/>
              <a:gd name="connsiteY13" fmla="*/ 10164 h 400992"/>
              <a:gd name="connsiteX14" fmla="*/ 552862 w 606907"/>
              <a:gd name="connsiteY14" fmla="*/ 20839 h 400992"/>
              <a:gd name="connsiteX15" fmla="*/ 595563 w 606907"/>
              <a:gd name="connsiteY15" fmla="*/ 75189 h 400992"/>
              <a:gd name="connsiteX16" fmla="*/ 590144 w 606907"/>
              <a:gd name="connsiteY16" fmla="*/ 141543 h 400992"/>
              <a:gd name="connsiteX17" fmla="*/ 517315 w 606907"/>
              <a:gd name="connsiteY17" fmla="*/ 221416 h 400992"/>
              <a:gd name="connsiteX18" fmla="*/ 515527 w 606907"/>
              <a:gd name="connsiteY18" fmla="*/ 224125 h 400992"/>
              <a:gd name="connsiteX19" fmla="*/ 534709 w 606907"/>
              <a:gd name="connsiteY19" fmla="*/ 268099 h 400992"/>
              <a:gd name="connsiteX20" fmla="*/ 499785 w 606907"/>
              <a:gd name="connsiteY20" fmla="*/ 302292 h 400992"/>
              <a:gd name="connsiteX21" fmla="*/ 448361 w 606907"/>
              <a:gd name="connsiteY21" fmla="*/ 352443 h 400992"/>
              <a:gd name="connsiteX22" fmla="*/ 414222 w 606907"/>
              <a:gd name="connsiteY22" fmla="*/ 388342 h 400992"/>
              <a:gd name="connsiteX23" fmla="*/ 369625 w 606907"/>
              <a:gd name="connsiteY23" fmla="*/ 370677 h 400992"/>
              <a:gd name="connsiteX24" fmla="*/ 354290 w 606907"/>
              <a:gd name="connsiteY24" fmla="*/ 389778 h 400992"/>
              <a:gd name="connsiteX25" fmla="*/ 300102 w 606907"/>
              <a:gd name="connsiteY25" fmla="*/ 389860 h 400992"/>
              <a:gd name="connsiteX26" fmla="*/ 273143 w 606907"/>
              <a:gd name="connsiteY26" fmla="*/ 365096 h 400992"/>
              <a:gd name="connsiteX27" fmla="*/ 253771 w 606907"/>
              <a:gd name="connsiteY27" fmla="*/ 382355 h 400992"/>
              <a:gd name="connsiteX28" fmla="*/ 182920 w 606907"/>
              <a:gd name="connsiteY28" fmla="*/ 371571 h 400992"/>
              <a:gd name="connsiteX29" fmla="*/ 180725 w 606907"/>
              <a:gd name="connsiteY29" fmla="*/ 367995 h 400992"/>
              <a:gd name="connsiteX30" fmla="*/ 118030 w 606907"/>
              <a:gd name="connsiteY30" fmla="*/ 340738 h 400992"/>
              <a:gd name="connsiteX31" fmla="*/ 64302 w 606907"/>
              <a:gd name="connsiteY31" fmla="*/ 284193 h 400992"/>
              <a:gd name="connsiteX32" fmla="*/ 43331 w 606907"/>
              <a:gd name="connsiteY32" fmla="*/ 267313 h 400992"/>
              <a:gd name="connsiteX33" fmla="*/ 43060 w 606907"/>
              <a:gd name="connsiteY33" fmla="*/ 214995 h 400992"/>
              <a:gd name="connsiteX34" fmla="*/ 67310 w 606907"/>
              <a:gd name="connsiteY34" fmla="*/ 189120 h 400992"/>
              <a:gd name="connsiteX35" fmla="*/ 321885 w 606907"/>
              <a:gd name="connsiteY35" fmla="*/ 297225 h 400992"/>
              <a:gd name="connsiteX36" fmla="*/ 337817 w 606907"/>
              <a:gd name="connsiteY36" fmla="*/ 311666 h 400992"/>
              <a:gd name="connsiteX37" fmla="*/ 392330 w 606907"/>
              <a:gd name="connsiteY37" fmla="*/ 362143 h 400992"/>
              <a:gd name="connsiteX38" fmla="*/ 419505 w 606907"/>
              <a:gd name="connsiteY38" fmla="*/ 360869 h 400992"/>
              <a:gd name="connsiteX39" fmla="*/ 420183 w 606907"/>
              <a:gd name="connsiteY39" fmla="*/ 333179 h 400992"/>
              <a:gd name="connsiteX40" fmla="*/ 369896 w 606907"/>
              <a:gd name="connsiteY40" fmla="*/ 286848 h 400992"/>
              <a:gd name="connsiteX41" fmla="*/ 352366 w 606907"/>
              <a:gd name="connsiteY41" fmla="*/ 265471 h 400992"/>
              <a:gd name="connsiteX42" fmla="*/ 364559 w 606907"/>
              <a:gd name="connsiteY42" fmla="*/ 252574 h 400992"/>
              <a:gd name="connsiteX43" fmla="*/ 442942 w 606907"/>
              <a:gd name="connsiteY43" fmla="*/ 324726 h 400992"/>
              <a:gd name="connsiteX44" fmla="*/ 471363 w 606907"/>
              <a:gd name="connsiteY44" fmla="*/ 323479 h 400992"/>
              <a:gd name="connsiteX45" fmla="*/ 470767 w 606907"/>
              <a:gd name="connsiteY45" fmla="*/ 296168 h 400992"/>
              <a:gd name="connsiteX46" fmla="*/ 398589 w 606907"/>
              <a:gd name="connsiteY46" fmla="*/ 229029 h 400992"/>
              <a:gd name="connsiteX47" fmla="*/ 385827 w 606907"/>
              <a:gd name="connsiteY47" fmla="*/ 217189 h 400992"/>
              <a:gd name="connsiteX48" fmla="*/ 400160 w 606907"/>
              <a:gd name="connsiteY48" fmla="*/ 202152 h 400992"/>
              <a:gd name="connsiteX49" fmla="*/ 405931 w 606907"/>
              <a:gd name="connsiteY49" fmla="*/ 206325 h 400992"/>
              <a:gd name="connsiteX50" fmla="*/ 444676 w 606907"/>
              <a:gd name="connsiteY50" fmla="*/ 242441 h 400992"/>
              <a:gd name="connsiteX51" fmla="*/ 479167 w 606907"/>
              <a:gd name="connsiteY51" fmla="*/ 274466 h 400992"/>
              <a:gd name="connsiteX52" fmla="*/ 499812 w 606907"/>
              <a:gd name="connsiteY52" fmla="*/ 279289 h 400992"/>
              <a:gd name="connsiteX53" fmla="*/ 505502 w 606907"/>
              <a:gd name="connsiteY53" fmla="*/ 243687 h 400992"/>
              <a:gd name="connsiteX54" fmla="*/ 469115 w 606907"/>
              <a:gd name="connsiteY54" fmla="*/ 210470 h 400992"/>
              <a:gd name="connsiteX55" fmla="*/ 355591 w 606907"/>
              <a:gd name="connsiteY55" fmla="*/ 120789 h 400992"/>
              <a:gd name="connsiteX56" fmla="*/ 332046 w 606907"/>
              <a:gd name="connsiteY56" fmla="*/ 115830 h 400992"/>
              <a:gd name="connsiteX57" fmla="*/ 301836 w 606907"/>
              <a:gd name="connsiteY57" fmla="*/ 130082 h 400992"/>
              <a:gd name="connsiteX58" fmla="*/ 236675 w 606907"/>
              <a:gd name="connsiteY58" fmla="*/ 94047 h 400992"/>
              <a:gd name="connsiteX59" fmla="*/ 254069 w 606907"/>
              <a:gd name="connsiteY59" fmla="*/ 59691 h 400992"/>
              <a:gd name="connsiteX60" fmla="*/ 283141 w 606907"/>
              <a:gd name="connsiteY60" fmla="*/ 38992 h 400992"/>
              <a:gd name="connsiteX61" fmla="*/ 268971 w 606907"/>
              <a:gd name="connsiteY61" fmla="*/ 33302 h 400992"/>
              <a:gd name="connsiteX62" fmla="*/ 222234 w 606907"/>
              <a:gd name="connsiteY62" fmla="*/ 40997 h 400992"/>
              <a:gd name="connsiteX63" fmla="*/ 132010 w 606907"/>
              <a:gd name="connsiteY63" fmla="*/ 42216 h 400992"/>
              <a:gd name="connsiteX64" fmla="*/ 117190 w 606907"/>
              <a:gd name="connsiteY64" fmla="*/ 35713 h 400992"/>
              <a:gd name="connsiteX65" fmla="*/ 82997 w 606907"/>
              <a:gd name="connsiteY65" fmla="*/ 43300 h 400992"/>
              <a:gd name="connsiteX66" fmla="*/ 48561 w 606907"/>
              <a:gd name="connsiteY66" fmla="*/ 81556 h 400992"/>
              <a:gd name="connsiteX67" fmla="*/ 27481 w 606907"/>
              <a:gd name="connsiteY67" fmla="*/ 106049 h 400992"/>
              <a:gd name="connsiteX68" fmla="*/ 29649 w 606907"/>
              <a:gd name="connsiteY68" fmla="*/ 128294 h 400992"/>
              <a:gd name="connsiteX69" fmla="*/ 38509 w 606907"/>
              <a:gd name="connsiteY69" fmla="*/ 136015 h 400992"/>
              <a:gd name="connsiteX70" fmla="*/ 82509 w 606907"/>
              <a:gd name="connsiteY70" fmla="*/ 173487 h 400992"/>
              <a:gd name="connsiteX71" fmla="*/ 130330 w 606907"/>
              <a:gd name="connsiteY71" fmla="*/ 150700 h 400992"/>
              <a:gd name="connsiteX72" fmla="*/ 165526 w 606907"/>
              <a:gd name="connsiteY72" fmla="*/ 190258 h 400992"/>
              <a:gd name="connsiteX73" fmla="*/ 200585 w 606907"/>
              <a:gd name="connsiteY73" fmla="*/ 207192 h 400992"/>
              <a:gd name="connsiteX74" fmla="*/ 209310 w 606907"/>
              <a:gd name="connsiteY74" fmla="*/ 245096 h 400992"/>
              <a:gd name="connsiteX75" fmla="*/ 243150 w 606907"/>
              <a:gd name="connsiteY75" fmla="*/ 281158 h 400992"/>
              <a:gd name="connsiteX76" fmla="*/ 250411 w 606907"/>
              <a:gd name="connsiteY76" fmla="*/ 287336 h 400992"/>
              <a:gd name="connsiteX77" fmla="*/ 286880 w 606907"/>
              <a:gd name="connsiteY77" fmla="*/ 342066 h 400992"/>
              <a:gd name="connsiteX78" fmla="*/ 288804 w 606907"/>
              <a:gd name="connsiteY78" fmla="*/ 349490 h 400992"/>
              <a:gd name="connsiteX79" fmla="*/ 314976 w 606907"/>
              <a:gd name="connsiteY79" fmla="*/ 374254 h 400992"/>
              <a:gd name="connsiteX80" fmla="*/ 343940 w 606907"/>
              <a:gd name="connsiteY80" fmla="*/ 369268 h 400992"/>
              <a:gd name="connsiteX81" fmla="*/ 341122 w 606907"/>
              <a:gd name="connsiteY81" fmla="*/ 344152 h 400992"/>
              <a:gd name="connsiteX82" fmla="*/ 307499 w 606907"/>
              <a:gd name="connsiteY82" fmla="*/ 312885 h 400992"/>
              <a:gd name="connsiteX83" fmla="*/ 321885 w 606907"/>
              <a:gd name="connsiteY83" fmla="*/ 297225 h 400992"/>
              <a:gd name="connsiteX84" fmla="*/ 499054 w 606907"/>
              <a:gd name="connsiteY84" fmla="*/ 208655 h 400992"/>
              <a:gd name="connsiteX85" fmla="*/ 501357 w 606907"/>
              <a:gd name="connsiteY85" fmla="*/ 207056 h 400992"/>
              <a:gd name="connsiteX86" fmla="*/ 579252 w 606907"/>
              <a:gd name="connsiteY86" fmla="*/ 120816 h 400992"/>
              <a:gd name="connsiteX87" fmla="*/ 579252 w 606907"/>
              <a:gd name="connsiteY87" fmla="*/ 89847 h 400992"/>
              <a:gd name="connsiteX88" fmla="*/ 535766 w 606907"/>
              <a:gd name="connsiteY88" fmla="*/ 34250 h 400992"/>
              <a:gd name="connsiteX89" fmla="*/ 503795 w 606907"/>
              <a:gd name="connsiteY89" fmla="*/ 28452 h 400992"/>
              <a:gd name="connsiteX90" fmla="*/ 471445 w 606907"/>
              <a:gd name="connsiteY90" fmla="*/ 48881 h 400992"/>
              <a:gd name="connsiteX91" fmla="*/ 391409 w 606907"/>
              <a:gd name="connsiteY91" fmla="*/ 53081 h 400992"/>
              <a:gd name="connsiteX92" fmla="*/ 358977 w 606907"/>
              <a:gd name="connsiteY92" fmla="*/ 37339 h 400992"/>
              <a:gd name="connsiteX93" fmla="*/ 323647 w 606907"/>
              <a:gd name="connsiteY93" fmla="*/ 37908 h 400992"/>
              <a:gd name="connsiteX94" fmla="*/ 263958 w 606907"/>
              <a:gd name="connsiteY94" fmla="*/ 79578 h 400992"/>
              <a:gd name="connsiteX95" fmla="*/ 260328 w 606907"/>
              <a:gd name="connsiteY95" fmla="*/ 99330 h 400992"/>
              <a:gd name="connsiteX96" fmla="*/ 294385 w 606907"/>
              <a:gd name="connsiteY96" fmla="*/ 109328 h 400992"/>
              <a:gd name="connsiteX97" fmla="*/ 310967 w 606907"/>
              <a:gd name="connsiteY97" fmla="*/ 99791 h 400992"/>
              <a:gd name="connsiteX98" fmla="*/ 369381 w 606907"/>
              <a:gd name="connsiteY98" fmla="*/ 104153 h 400992"/>
              <a:gd name="connsiteX99" fmla="*/ 463344 w 606907"/>
              <a:gd name="connsiteY99" fmla="*/ 176088 h 400992"/>
              <a:gd name="connsiteX100" fmla="*/ 499054 w 606907"/>
              <a:gd name="connsiteY100" fmla="*/ 208655 h 400992"/>
              <a:gd name="connsiteX101" fmla="*/ 81724 w 606907"/>
              <a:gd name="connsiteY101" fmla="*/ 299068 h 400992"/>
              <a:gd name="connsiteX102" fmla="*/ 97980 w 606907"/>
              <a:gd name="connsiteY102" fmla="*/ 319876 h 400992"/>
              <a:gd name="connsiteX103" fmla="*/ 118436 w 606907"/>
              <a:gd name="connsiteY103" fmla="*/ 313996 h 400992"/>
              <a:gd name="connsiteX104" fmla="*/ 183841 w 606907"/>
              <a:gd name="connsiteY104" fmla="*/ 245340 h 400992"/>
              <a:gd name="connsiteX105" fmla="*/ 182920 w 606907"/>
              <a:gd name="connsiteY105" fmla="*/ 220088 h 400992"/>
              <a:gd name="connsiteX106" fmla="*/ 155474 w 606907"/>
              <a:gd name="connsiteY106" fmla="*/ 217406 h 400992"/>
              <a:gd name="connsiteX107" fmla="*/ 88741 w 606907"/>
              <a:gd name="connsiteY107" fmla="*/ 286848 h 400992"/>
              <a:gd name="connsiteX108" fmla="*/ 81724 w 606907"/>
              <a:gd name="connsiteY108" fmla="*/ 299068 h 400992"/>
              <a:gd name="connsiteX109" fmla="*/ 120766 w 606907"/>
              <a:gd name="connsiteY109" fmla="*/ 170804 h 400992"/>
              <a:gd name="connsiteX110" fmla="*/ 111581 w 606907"/>
              <a:gd name="connsiteY110" fmla="*/ 175139 h 400992"/>
              <a:gd name="connsiteX111" fmla="*/ 103236 w 606907"/>
              <a:gd name="connsiteY111" fmla="*/ 183322 h 400992"/>
              <a:gd name="connsiteX112" fmla="*/ 59398 w 606907"/>
              <a:gd name="connsiteY112" fmla="*/ 228786 h 400992"/>
              <a:gd name="connsiteX113" fmla="*/ 61159 w 606907"/>
              <a:gd name="connsiteY113" fmla="*/ 255229 h 400992"/>
              <a:gd name="connsiteX114" fmla="*/ 88037 w 606907"/>
              <a:gd name="connsiteY114" fmla="*/ 256151 h 400992"/>
              <a:gd name="connsiteX115" fmla="*/ 137808 w 606907"/>
              <a:gd name="connsiteY115" fmla="*/ 204184 h 400992"/>
              <a:gd name="connsiteX116" fmla="*/ 141547 w 606907"/>
              <a:gd name="connsiteY116" fmla="*/ 186329 h 400992"/>
              <a:gd name="connsiteX117" fmla="*/ 120766 w 606907"/>
              <a:gd name="connsiteY117" fmla="*/ 170804 h 400992"/>
              <a:gd name="connsiteX118" fmla="*/ 222992 w 606907"/>
              <a:gd name="connsiteY118" fmla="*/ 288961 h 400992"/>
              <a:gd name="connsiteX119" fmla="*/ 207061 w 606907"/>
              <a:gd name="connsiteY119" fmla="*/ 267259 h 400992"/>
              <a:gd name="connsiteX120" fmla="*/ 187824 w 606907"/>
              <a:gd name="connsiteY120" fmla="*/ 272488 h 400992"/>
              <a:gd name="connsiteX121" fmla="*/ 145205 w 606907"/>
              <a:gd name="connsiteY121" fmla="*/ 317193 h 400992"/>
              <a:gd name="connsiteX122" fmla="*/ 146018 w 606907"/>
              <a:gd name="connsiteY122" fmla="*/ 343935 h 400992"/>
              <a:gd name="connsiteX123" fmla="*/ 173437 w 606907"/>
              <a:gd name="connsiteY123" fmla="*/ 345209 h 400992"/>
              <a:gd name="connsiteX124" fmla="*/ 217492 w 606907"/>
              <a:gd name="connsiteY124" fmla="*/ 298824 h 400992"/>
              <a:gd name="connsiteX125" fmla="*/ 222992 w 606907"/>
              <a:gd name="connsiteY125" fmla="*/ 288961 h 400992"/>
              <a:gd name="connsiteX126" fmla="*/ 199691 w 606907"/>
              <a:gd name="connsiteY126" fmla="*/ 354881 h 400992"/>
              <a:gd name="connsiteX127" fmla="*/ 213076 w 606907"/>
              <a:gd name="connsiteY127" fmla="*/ 373468 h 400992"/>
              <a:gd name="connsiteX128" fmla="*/ 232556 w 606907"/>
              <a:gd name="connsiteY128" fmla="*/ 372249 h 400992"/>
              <a:gd name="connsiteX129" fmla="*/ 261710 w 606907"/>
              <a:gd name="connsiteY129" fmla="*/ 342120 h 400992"/>
              <a:gd name="connsiteX130" fmla="*/ 258865 w 606907"/>
              <a:gd name="connsiteY130" fmla="*/ 314403 h 400992"/>
              <a:gd name="connsiteX131" fmla="*/ 232312 w 606907"/>
              <a:gd name="connsiteY131" fmla="*/ 315270 h 400992"/>
              <a:gd name="connsiteX132" fmla="*/ 205923 w 606907"/>
              <a:gd name="connsiteY132" fmla="*/ 342960 h 400992"/>
              <a:gd name="connsiteX133" fmla="*/ 199691 w 606907"/>
              <a:gd name="connsiteY133" fmla="*/ 354881 h 4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06907" h="400992">
                <a:moveTo>
                  <a:pt x="67310" y="189120"/>
                </a:moveTo>
                <a:cubicBezTo>
                  <a:pt x="50376" y="174597"/>
                  <a:pt x="33984" y="160238"/>
                  <a:pt x="17267" y="146284"/>
                </a:cubicBezTo>
                <a:cubicBezTo>
                  <a:pt x="-724" y="131247"/>
                  <a:pt x="-3216" y="107919"/>
                  <a:pt x="12119" y="90362"/>
                </a:cubicBezTo>
                <a:cubicBezTo>
                  <a:pt x="30489" y="69310"/>
                  <a:pt x="49075" y="48420"/>
                  <a:pt x="67797" y="27720"/>
                </a:cubicBezTo>
                <a:cubicBezTo>
                  <a:pt x="81507" y="12575"/>
                  <a:pt x="104835" y="7725"/>
                  <a:pt x="124614" y="15555"/>
                </a:cubicBezTo>
                <a:cubicBezTo>
                  <a:pt x="133961" y="19240"/>
                  <a:pt x="143119" y="23358"/>
                  <a:pt x="152412" y="27179"/>
                </a:cubicBezTo>
                <a:cubicBezTo>
                  <a:pt x="168127" y="33600"/>
                  <a:pt x="183760" y="33275"/>
                  <a:pt x="199556" y="27097"/>
                </a:cubicBezTo>
                <a:cubicBezTo>
                  <a:pt x="213672" y="21570"/>
                  <a:pt x="227679" y="15393"/>
                  <a:pt x="242256" y="11627"/>
                </a:cubicBezTo>
                <a:cubicBezTo>
                  <a:pt x="260328" y="6966"/>
                  <a:pt x="277831" y="11274"/>
                  <a:pt x="293843" y="20622"/>
                </a:cubicBezTo>
                <a:cubicBezTo>
                  <a:pt x="299885" y="24144"/>
                  <a:pt x="304464" y="24442"/>
                  <a:pt x="310994" y="20486"/>
                </a:cubicBezTo>
                <a:cubicBezTo>
                  <a:pt x="330014" y="8971"/>
                  <a:pt x="350036" y="9188"/>
                  <a:pt x="370005" y="18617"/>
                </a:cubicBezTo>
                <a:cubicBezTo>
                  <a:pt x="382630" y="24605"/>
                  <a:pt x="395202" y="30701"/>
                  <a:pt x="407747" y="36878"/>
                </a:cubicBezTo>
                <a:cubicBezTo>
                  <a:pt x="423028" y="44410"/>
                  <a:pt x="437902" y="44167"/>
                  <a:pt x="452479" y="34982"/>
                </a:cubicBezTo>
                <a:cubicBezTo>
                  <a:pt x="465755" y="26637"/>
                  <a:pt x="479058" y="18319"/>
                  <a:pt x="492470" y="10164"/>
                </a:cubicBezTo>
                <a:cubicBezTo>
                  <a:pt x="515093" y="-3573"/>
                  <a:pt x="536416" y="166"/>
                  <a:pt x="552862" y="20839"/>
                </a:cubicBezTo>
                <a:cubicBezTo>
                  <a:pt x="567195" y="38856"/>
                  <a:pt x="581121" y="57226"/>
                  <a:pt x="595563" y="75189"/>
                </a:cubicBezTo>
                <a:cubicBezTo>
                  <a:pt x="610600" y="93911"/>
                  <a:pt x="610681" y="120247"/>
                  <a:pt x="590144" y="141543"/>
                </a:cubicBezTo>
                <a:cubicBezTo>
                  <a:pt x="565136" y="167472"/>
                  <a:pt x="541510" y="194728"/>
                  <a:pt x="517315" y="221416"/>
                </a:cubicBezTo>
                <a:cubicBezTo>
                  <a:pt x="516827" y="221931"/>
                  <a:pt x="516529" y="222608"/>
                  <a:pt x="515527" y="224125"/>
                </a:cubicBezTo>
                <a:cubicBezTo>
                  <a:pt x="529236" y="235396"/>
                  <a:pt x="539911" y="248862"/>
                  <a:pt x="534709" y="268099"/>
                </a:cubicBezTo>
                <a:cubicBezTo>
                  <a:pt x="529860" y="286035"/>
                  <a:pt x="517613" y="297334"/>
                  <a:pt x="499785" y="302292"/>
                </a:cubicBezTo>
                <a:cubicBezTo>
                  <a:pt x="496371" y="337866"/>
                  <a:pt x="477839" y="355992"/>
                  <a:pt x="448361" y="352443"/>
                </a:cubicBezTo>
                <a:cubicBezTo>
                  <a:pt x="442833" y="369837"/>
                  <a:pt x="432673" y="383303"/>
                  <a:pt x="414222" y="388342"/>
                </a:cubicBezTo>
                <a:cubicBezTo>
                  <a:pt x="394931" y="393599"/>
                  <a:pt x="381547" y="382599"/>
                  <a:pt x="369625" y="370677"/>
                </a:cubicBezTo>
                <a:cubicBezTo>
                  <a:pt x="364288" y="377424"/>
                  <a:pt x="359953" y="384278"/>
                  <a:pt x="354290" y="389778"/>
                </a:cubicBezTo>
                <a:cubicBezTo>
                  <a:pt x="338467" y="405087"/>
                  <a:pt x="316169" y="404816"/>
                  <a:pt x="300102" y="389860"/>
                </a:cubicBezTo>
                <a:cubicBezTo>
                  <a:pt x="290782" y="381190"/>
                  <a:pt x="281353" y="372628"/>
                  <a:pt x="273143" y="365096"/>
                </a:cubicBezTo>
                <a:cubicBezTo>
                  <a:pt x="266397" y="371029"/>
                  <a:pt x="259325" y="376042"/>
                  <a:pt x="253771" y="382355"/>
                </a:cubicBezTo>
                <a:cubicBezTo>
                  <a:pt x="229793" y="409530"/>
                  <a:pt x="196277" y="397934"/>
                  <a:pt x="182920" y="371571"/>
                </a:cubicBezTo>
                <a:cubicBezTo>
                  <a:pt x="182270" y="370325"/>
                  <a:pt x="181430" y="369160"/>
                  <a:pt x="180725" y="367995"/>
                </a:cubicBezTo>
                <a:cubicBezTo>
                  <a:pt x="154173" y="380566"/>
                  <a:pt x="130087" y="367534"/>
                  <a:pt x="118030" y="340738"/>
                </a:cubicBezTo>
                <a:cubicBezTo>
                  <a:pt x="83133" y="351847"/>
                  <a:pt x="49671" y="313590"/>
                  <a:pt x="64302" y="284193"/>
                </a:cubicBezTo>
                <a:cubicBezTo>
                  <a:pt x="57149" y="278503"/>
                  <a:pt x="49590" y="273545"/>
                  <a:pt x="43331" y="267313"/>
                </a:cubicBezTo>
                <a:cubicBezTo>
                  <a:pt x="28646" y="252628"/>
                  <a:pt x="28782" y="230411"/>
                  <a:pt x="43060" y="214995"/>
                </a:cubicBezTo>
                <a:cubicBezTo>
                  <a:pt x="50945" y="206325"/>
                  <a:pt x="59046" y="197871"/>
                  <a:pt x="67310" y="189120"/>
                </a:cubicBezTo>
                <a:close/>
                <a:moveTo>
                  <a:pt x="321885" y="297225"/>
                </a:moveTo>
                <a:cubicBezTo>
                  <a:pt x="327684" y="302481"/>
                  <a:pt x="332804" y="307006"/>
                  <a:pt x="337817" y="311666"/>
                </a:cubicBezTo>
                <a:cubicBezTo>
                  <a:pt x="355997" y="328492"/>
                  <a:pt x="374042" y="345453"/>
                  <a:pt x="392330" y="362143"/>
                </a:cubicBezTo>
                <a:cubicBezTo>
                  <a:pt x="401461" y="370460"/>
                  <a:pt x="411188" y="369810"/>
                  <a:pt x="419505" y="360869"/>
                </a:cubicBezTo>
                <a:cubicBezTo>
                  <a:pt x="428717" y="350980"/>
                  <a:pt x="429151" y="341551"/>
                  <a:pt x="420183" y="333179"/>
                </a:cubicBezTo>
                <a:cubicBezTo>
                  <a:pt x="403520" y="317627"/>
                  <a:pt x="386315" y="302644"/>
                  <a:pt x="369896" y="286848"/>
                </a:cubicBezTo>
                <a:cubicBezTo>
                  <a:pt x="363285" y="280481"/>
                  <a:pt x="358137" y="272597"/>
                  <a:pt x="352366" y="265471"/>
                </a:cubicBezTo>
                <a:cubicBezTo>
                  <a:pt x="355157" y="262545"/>
                  <a:pt x="359763" y="257641"/>
                  <a:pt x="364559" y="252574"/>
                </a:cubicBezTo>
                <a:cubicBezTo>
                  <a:pt x="391057" y="276959"/>
                  <a:pt x="417040" y="300774"/>
                  <a:pt x="442942" y="324726"/>
                </a:cubicBezTo>
                <a:cubicBezTo>
                  <a:pt x="453075" y="334100"/>
                  <a:pt x="461257" y="333856"/>
                  <a:pt x="471363" y="323479"/>
                </a:cubicBezTo>
                <a:cubicBezTo>
                  <a:pt x="480440" y="314132"/>
                  <a:pt x="480467" y="305272"/>
                  <a:pt x="470767" y="296168"/>
                </a:cubicBezTo>
                <a:cubicBezTo>
                  <a:pt x="446816" y="273680"/>
                  <a:pt x="422675" y="251409"/>
                  <a:pt x="398589" y="229029"/>
                </a:cubicBezTo>
                <a:cubicBezTo>
                  <a:pt x="394498" y="225236"/>
                  <a:pt x="390433" y="221470"/>
                  <a:pt x="385827" y="217189"/>
                </a:cubicBezTo>
                <a:cubicBezTo>
                  <a:pt x="390921" y="211825"/>
                  <a:pt x="395419" y="207110"/>
                  <a:pt x="400160" y="202152"/>
                </a:cubicBezTo>
                <a:cubicBezTo>
                  <a:pt x="402436" y="203805"/>
                  <a:pt x="404360" y="204889"/>
                  <a:pt x="405931" y="206325"/>
                </a:cubicBezTo>
                <a:cubicBezTo>
                  <a:pt x="418882" y="218327"/>
                  <a:pt x="431752" y="230384"/>
                  <a:pt x="444676" y="242441"/>
                </a:cubicBezTo>
                <a:cubicBezTo>
                  <a:pt x="456164" y="253143"/>
                  <a:pt x="467597" y="263872"/>
                  <a:pt x="479167" y="274466"/>
                </a:cubicBezTo>
                <a:cubicBezTo>
                  <a:pt x="485073" y="279885"/>
                  <a:pt x="492145" y="283678"/>
                  <a:pt x="499812" y="279289"/>
                </a:cubicBezTo>
                <a:cubicBezTo>
                  <a:pt x="513468" y="271513"/>
                  <a:pt x="520946" y="256963"/>
                  <a:pt x="505502" y="243687"/>
                </a:cubicBezTo>
                <a:cubicBezTo>
                  <a:pt x="493066" y="232985"/>
                  <a:pt x="480792" y="222012"/>
                  <a:pt x="469115" y="210470"/>
                </a:cubicBezTo>
                <a:cubicBezTo>
                  <a:pt x="434570" y="176358"/>
                  <a:pt x="395067" y="148587"/>
                  <a:pt x="355591" y="120789"/>
                </a:cubicBezTo>
                <a:cubicBezTo>
                  <a:pt x="348519" y="115803"/>
                  <a:pt x="340391" y="112687"/>
                  <a:pt x="332046" y="115830"/>
                </a:cubicBezTo>
                <a:cubicBezTo>
                  <a:pt x="321669" y="119759"/>
                  <a:pt x="311563" y="124690"/>
                  <a:pt x="301836" y="130082"/>
                </a:cubicBezTo>
                <a:cubicBezTo>
                  <a:pt x="269946" y="147774"/>
                  <a:pt x="238409" y="119949"/>
                  <a:pt x="236675" y="94047"/>
                </a:cubicBezTo>
                <a:cubicBezTo>
                  <a:pt x="235672" y="79199"/>
                  <a:pt x="242229" y="68091"/>
                  <a:pt x="254069" y="59691"/>
                </a:cubicBezTo>
                <a:cubicBezTo>
                  <a:pt x="263335" y="53081"/>
                  <a:pt x="272628" y="46470"/>
                  <a:pt x="283141" y="38992"/>
                </a:cubicBezTo>
                <a:cubicBezTo>
                  <a:pt x="277451" y="36662"/>
                  <a:pt x="273333" y="34413"/>
                  <a:pt x="268971" y="33302"/>
                </a:cubicBezTo>
                <a:cubicBezTo>
                  <a:pt x="252335" y="29048"/>
                  <a:pt x="236891" y="33356"/>
                  <a:pt x="222234" y="40997"/>
                </a:cubicBezTo>
                <a:cubicBezTo>
                  <a:pt x="192295" y="56603"/>
                  <a:pt x="162329" y="57659"/>
                  <a:pt x="132010" y="42216"/>
                </a:cubicBezTo>
                <a:cubicBezTo>
                  <a:pt x="127215" y="39777"/>
                  <a:pt x="122202" y="37691"/>
                  <a:pt x="117190" y="35713"/>
                </a:cubicBezTo>
                <a:cubicBezTo>
                  <a:pt x="104320" y="30647"/>
                  <a:pt x="92426" y="33139"/>
                  <a:pt x="82997" y="43300"/>
                </a:cubicBezTo>
                <a:cubicBezTo>
                  <a:pt x="71320" y="55871"/>
                  <a:pt x="59940" y="68714"/>
                  <a:pt x="48561" y="81556"/>
                </a:cubicBezTo>
                <a:cubicBezTo>
                  <a:pt x="41408" y="89603"/>
                  <a:pt x="34092" y="97569"/>
                  <a:pt x="27481" y="106049"/>
                </a:cubicBezTo>
                <a:cubicBezTo>
                  <a:pt x="21466" y="113798"/>
                  <a:pt x="22523" y="121412"/>
                  <a:pt x="29649" y="128294"/>
                </a:cubicBezTo>
                <a:cubicBezTo>
                  <a:pt x="32467" y="131003"/>
                  <a:pt x="35528" y="133469"/>
                  <a:pt x="38509" y="136015"/>
                </a:cubicBezTo>
                <a:cubicBezTo>
                  <a:pt x="53004" y="148370"/>
                  <a:pt x="67526" y="160725"/>
                  <a:pt x="82509" y="173487"/>
                </a:cubicBezTo>
                <a:cubicBezTo>
                  <a:pt x="95433" y="158802"/>
                  <a:pt x="108926" y="145065"/>
                  <a:pt x="130330" y="150700"/>
                </a:cubicBezTo>
                <a:cubicBezTo>
                  <a:pt x="150109" y="155902"/>
                  <a:pt x="161570" y="169720"/>
                  <a:pt x="165526" y="190258"/>
                </a:cubicBezTo>
                <a:cubicBezTo>
                  <a:pt x="180156" y="189689"/>
                  <a:pt x="191075" y="196869"/>
                  <a:pt x="200585" y="207192"/>
                </a:cubicBezTo>
                <a:cubicBezTo>
                  <a:pt x="210610" y="218110"/>
                  <a:pt x="212100" y="231007"/>
                  <a:pt x="209310" y="245096"/>
                </a:cubicBezTo>
                <a:cubicBezTo>
                  <a:pt x="228492" y="250136"/>
                  <a:pt x="237650" y="264116"/>
                  <a:pt x="243150" y="281158"/>
                </a:cubicBezTo>
                <a:cubicBezTo>
                  <a:pt x="244478" y="285277"/>
                  <a:pt x="245805" y="286929"/>
                  <a:pt x="250411" y="287336"/>
                </a:cubicBezTo>
                <a:cubicBezTo>
                  <a:pt x="269756" y="289016"/>
                  <a:pt x="297311" y="313888"/>
                  <a:pt x="286880" y="342066"/>
                </a:cubicBezTo>
                <a:cubicBezTo>
                  <a:pt x="286121" y="344098"/>
                  <a:pt x="287205" y="347891"/>
                  <a:pt x="288804" y="349490"/>
                </a:cubicBezTo>
                <a:cubicBezTo>
                  <a:pt x="297257" y="357997"/>
                  <a:pt x="305954" y="366342"/>
                  <a:pt x="314976" y="374254"/>
                </a:cubicBezTo>
                <a:cubicBezTo>
                  <a:pt x="324649" y="382761"/>
                  <a:pt x="333942" y="380946"/>
                  <a:pt x="343940" y="369268"/>
                </a:cubicBezTo>
                <a:cubicBezTo>
                  <a:pt x="351039" y="361005"/>
                  <a:pt x="350009" y="352307"/>
                  <a:pt x="341122" y="344152"/>
                </a:cubicBezTo>
                <a:cubicBezTo>
                  <a:pt x="329960" y="333883"/>
                  <a:pt x="318905" y="323506"/>
                  <a:pt x="307499" y="312885"/>
                </a:cubicBezTo>
                <a:cubicBezTo>
                  <a:pt x="312240" y="307819"/>
                  <a:pt x="316792" y="302806"/>
                  <a:pt x="321885" y="297225"/>
                </a:cubicBezTo>
                <a:close/>
                <a:moveTo>
                  <a:pt x="499054" y="208655"/>
                </a:moveTo>
                <a:cubicBezTo>
                  <a:pt x="500164" y="207896"/>
                  <a:pt x="500896" y="207571"/>
                  <a:pt x="501357" y="207056"/>
                </a:cubicBezTo>
                <a:cubicBezTo>
                  <a:pt x="527367" y="178336"/>
                  <a:pt x="553431" y="149671"/>
                  <a:pt x="579252" y="120816"/>
                </a:cubicBezTo>
                <a:cubicBezTo>
                  <a:pt x="587245" y="111875"/>
                  <a:pt x="586920" y="99601"/>
                  <a:pt x="579252" y="89847"/>
                </a:cubicBezTo>
                <a:cubicBezTo>
                  <a:pt x="564730" y="71315"/>
                  <a:pt x="550234" y="52810"/>
                  <a:pt x="535766" y="34250"/>
                </a:cubicBezTo>
                <a:cubicBezTo>
                  <a:pt x="526473" y="22329"/>
                  <a:pt x="516556" y="20459"/>
                  <a:pt x="503795" y="28452"/>
                </a:cubicBezTo>
                <a:cubicBezTo>
                  <a:pt x="492984" y="35226"/>
                  <a:pt x="481930" y="41647"/>
                  <a:pt x="471445" y="48881"/>
                </a:cubicBezTo>
                <a:cubicBezTo>
                  <a:pt x="445516" y="66790"/>
                  <a:pt x="419126" y="68741"/>
                  <a:pt x="391409" y="53081"/>
                </a:cubicBezTo>
                <a:cubicBezTo>
                  <a:pt x="380978" y="47174"/>
                  <a:pt x="369842" y="42460"/>
                  <a:pt x="358977" y="37339"/>
                </a:cubicBezTo>
                <a:cubicBezTo>
                  <a:pt x="347137" y="31730"/>
                  <a:pt x="334511" y="30945"/>
                  <a:pt x="323647" y="37908"/>
                </a:cubicBezTo>
                <a:cubicBezTo>
                  <a:pt x="303218" y="50967"/>
                  <a:pt x="283574" y="65300"/>
                  <a:pt x="263958" y="79578"/>
                </a:cubicBezTo>
                <a:cubicBezTo>
                  <a:pt x="257158" y="84510"/>
                  <a:pt x="256453" y="91744"/>
                  <a:pt x="260328" y="99330"/>
                </a:cubicBezTo>
                <a:cubicBezTo>
                  <a:pt x="268022" y="114313"/>
                  <a:pt x="279944" y="117808"/>
                  <a:pt x="294385" y="109328"/>
                </a:cubicBezTo>
                <a:cubicBezTo>
                  <a:pt x="299885" y="106104"/>
                  <a:pt x="305250" y="102581"/>
                  <a:pt x="310967" y="99791"/>
                </a:cubicBezTo>
                <a:cubicBezTo>
                  <a:pt x="331206" y="89956"/>
                  <a:pt x="351310" y="90823"/>
                  <a:pt x="369381" y="104153"/>
                </a:cubicBezTo>
                <a:cubicBezTo>
                  <a:pt x="401109" y="127562"/>
                  <a:pt x="432402" y="151622"/>
                  <a:pt x="463344" y="176088"/>
                </a:cubicBezTo>
                <a:cubicBezTo>
                  <a:pt x="475969" y="186058"/>
                  <a:pt x="487241" y="197790"/>
                  <a:pt x="499054" y="208655"/>
                </a:cubicBezTo>
                <a:close/>
                <a:moveTo>
                  <a:pt x="81724" y="299068"/>
                </a:moveTo>
                <a:cubicBezTo>
                  <a:pt x="83024" y="307196"/>
                  <a:pt x="90069" y="316733"/>
                  <a:pt x="97980" y="319876"/>
                </a:cubicBezTo>
                <a:cubicBezTo>
                  <a:pt x="106271" y="323181"/>
                  <a:pt x="112855" y="319849"/>
                  <a:pt x="118436" y="313996"/>
                </a:cubicBezTo>
                <a:cubicBezTo>
                  <a:pt x="140301" y="291156"/>
                  <a:pt x="162085" y="268289"/>
                  <a:pt x="183841" y="245340"/>
                </a:cubicBezTo>
                <a:cubicBezTo>
                  <a:pt x="191455" y="237293"/>
                  <a:pt x="191021" y="227918"/>
                  <a:pt x="182920" y="220088"/>
                </a:cubicBezTo>
                <a:cubicBezTo>
                  <a:pt x="172570" y="210091"/>
                  <a:pt x="163683" y="209007"/>
                  <a:pt x="155474" y="217406"/>
                </a:cubicBezTo>
                <a:cubicBezTo>
                  <a:pt x="133067" y="240409"/>
                  <a:pt x="110796" y="263520"/>
                  <a:pt x="88741" y="286848"/>
                </a:cubicBezTo>
                <a:cubicBezTo>
                  <a:pt x="85625" y="290181"/>
                  <a:pt x="84027" y="294949"/>
                  <a:pt x="81724" y="299068"/>
                </a:cubicBezTo>
                <a:close/>
                <a:moveTo>
                  <a:pt x="120766" y="170804"/>
                </a:moveTo>
                <a:cubicBezTo>
                  <a:pt x="118409" y="171861"/>
                  <a:pt x="114643" y="172999"/>
                  <a:pt x="111581" y="175139"/>
                </a:cubicBezTo>
                <a:cubicBezTo>
                  <a:pt x="108438" y="177334"/>
                  <a:pt x="105946" y="180504"/>
                  <a:pt x="103236" y="183322"/>
                </a:cubicBezTo>
                <a:cubicBezTo>
                  <a:pt x="88578" y="198440"/>
                  <a:pt x="73812" y="213477"/>
                  <a:pt x="59398" y="228786"/>
                </a:cubicBezTo>
                <a:cubicBezTo>
                  <a:pt x="51433" y="237239"/>
                  <a:pt x="52354" y="246884"/>
                  <a:pt x="61159" y="255229"/>
                </a:cubicBezTo>
                <a:cubicBezTo>
                  <a:pt x="70940" y="264495"/>
                  <a:pt x="79502" y="264929"/>
                  <a:pt x="88037" y="256151"/>
                </a:cubicBezTo>
                <a:cubicBezTo>
                  <a:pt x="104727" y="238919"/>
                  <a:pt x="121200" y="221470"/>
                  <a:pt x="137808" y="204184"/>
                </a:cubicBezTo>
                <a:cubicBezTo>
                  <a:pt x="142848" y="198928"/>
                  <a:pt x="145124" y="193292"/>
                  <a:pt x="141547" y="186329"/>
                </a:cubicBezTo>
                <a:cubicBezTo>
                  <a:pt x="137429" y="178336"/>
                  <a:pt x="131794" y="172349"/>
                  <a:pt x="120766" y="170804"/>
                </a:cubicBezTo>
                <a:close/>
                <a:moveTo>
                  <a:pt x="222992" y="288961"/>
                </a:moveTo>
                <a:cubicBezTo>
                  <a:pt x="221719" y="277067"/>
                  <a:pt x="215162" y="271161"/>
                  <a:pt x="207061" y="267259"/>
                </a:cubicBezTo>
                <a:cubicBezTo>
                  <a:pt x="199691" y="263710"/>
                  <a:pt x="193080" y="267069"/>
                  <a:pt x="187824" y="272488"/>
                </a:cubicBezTo>
                <a:cubicBezTo>
                  <a:pt x="173518" y="287282"/>
                  <a:pt x="159375" y="302265"/>
                  <a:pt x="145205" y="317193"/>
                </a:cubicBezTo>
                <a:cubicBezTo>
                  <a:pt x="136400" y="326460"/>
                  <a:pt x="136643" y="334588"/>
                  <a:pt x="146018" y="343935"/>
                </a:cubicBezTo>
                <a:cubicBezTo>
                  <a:pt x="155501" y="353391"/>
                  <a:pt x="164794" y="354068"/>
                  <a:pt x="173437" y="345209"/>
                </a:cubicBezTo>
                <a:cubicBezTo>
                  <a:pt x="188339" y="329955"/>
                  <a:pt x="203024" y="314484"/>
                  <a:pt x="217492" y="298824"/>
                </a:cubicBezTo>
                <a:cubicBezTo>
                  <a:pt x="220283" y="295789"/>
                  <a:pt x="221637" y="291400"/>
                  <a:pt x="222992" y="288961"/>
                </a:cubicBezTo>
                <a:close/>
                <a:moveTo>
                  <a:pt x="199691" y="354881"/>
                </a:moveTo>
                <a:cubicBezTo>
                  <a:pt x="200450" y="364527"/>
                  <a:pt x="207088" y="368970"/>
                  <a:pt x="213076" y="373468"/>
                </a:cubicBezTo>
                <a:cubicBezTo>
                  <a:pt x="219334" y="378182"/>
                  <a:pt x="226948" y="377749"/>
                  <a:pt x="232556" y="372249"/>
                </a:cubicBezTo>
                <a:cubicBezTo>
                  <a:pt x="242527" y="362441"/>
                  <a:pt x="252389" y="352524"/>
                  <a:pt x="261710" y="342120"/>
                </a:cubicBezTo>
                <a:cubicBezTo>
                  <a:pt x="270678" y="332122"/>
                  <a:pt x="269540" y="324157"/>
                  <a:pt x="258865" y="314403"/>
                </a:cubicBezTo>
                <a:cubicBezTo>
                  <a:pt x="250140" y="306410"/>
                  <a:pt x="240901" y="306600"/>
                  <a:pt x="232312" y="315270"/>
                </a:cubicBezTo>
                <a:cubicBezTo>
                  <a:pt x="223344" y="324346"/>
                  <a:pt x="214376" y="333423"/>
                  <a:pt x="205923" y="342960"/>
                </a:cubicBezTo>
                <a:cubicBezTo>
                  <a:pt x="203024" y="346211"/>
                  <a:pt x="201723" y="350871"/>
                  <a:pt x="199691" y="354881"/>
                </a:cubicBezTo>
                <a:close/>
              </a:path>
            </a:pathLst>
          </a:custGeom>
          <a:solidFill>
            <a:srgbClr val="000000"/>
          </a:solidFill>
          <a:ln w="9525" cap="flat">
            <a:noFill/>
            <a:prstDash val="solid"/>
            <a:miter/>
          </a:ln>
        </p:spPr>
        <p:txBody>
          <a:bodyPr rtlCol="0" anchor="ctr"/>
          <a:lstStyle/>
          <a:p>
            <a:endParaRPr lang="de-DE"/>
          </a:p>
        </p:txBody>
      </p:sp>
      <p:grpSp>
        <p:nvGrpSpPr>
          <p:cNvPr id="95" name="Grafik 348">
            <a:extLst>
              <a:ext uri="{FF2B5EF4-FFF2-40B4-BE49-F238E27FC236}">
                <a16:creationId xmlns:a16="http://schemas.microsoft.com/office/drawing/2014/main" xmlns="" id="{7DB57FE1-4569-4E71-B2F6-372E1A3F88A5}"/>
              </a:ext>
            </a:extLst>
          </p:cNvPr>
          <p:cNvGrpSpPr/>
          <p:nvPr/>
        </p:nvGrpSpPr>
        <p:grpSpPr>
          <a:xfrm>
            <a:off x="5769233" y="5189768"/>
            <a:ext cx="1148094" cy="1148094"/>
            <a:chOff x="5995656" y="5189768"/>
            <a:chExt cx="1148094" cy="1148094"/>
          </a:xfrm>
        </p:grpSpPr>
        <p:sp>
          <p:nvSpPr>
            <p:cNvPr id="96" name="Freihandform: Form 95">
              <a:extLst>
                <a:ext uri="{FF2B5EF4-FFF2-40B4-BE49-F238E27FC236}">
                  <a16:creationId xmlns:a16="http://schemas.microsoft.com/office/drawing/2014/main" xmlns="" id="{D8D4D3B0-A93F-45C7-9F12-238D49146ED7}"/>
                </a:ext>
              </a:extLst>
            </p:cNvPr>
            <p:cNvSpPr/>
            <p:nvPr/>
          </p:nvSpPr>
          <p:spPr>
            <a:xfrm>
              <a:off x="6377700" y="5767174"/>
              <a:ext cx="474654" cy="146047"/>
            </a:xfrm>
            <a:custGeom>
              <a:avLst/>
              <a:gdLst>
                <a:gd name="connsiteX0" fmla="*/ 250544 w 474653"/>
                <a:gd name="connsiteY0" fmla="*/ 71206 h 146047"/>
                <a:gd name="connsiteX1" fmla="*/ 143077 w 474653"/>
                <a:gd name="connsiteY1" fmla="*/ 75425 h 146047"/>
                <a:gd name="connsiteX2" fmla="*/ 135329 w 474653"/>
                <a:gd name="connsiteY2" fmla="*/ 80009 h 146047"/>
                <a:gd name="connsiteX3" fmla="*/ 143402 w 474653"/>
                <a:gd name="connsiteY3" fmla="*/ 85648 h 146047"/>
                <a:gd name="connsiteX4" fmla="*/ 264297 w 474653"/>
                <a:gd name="connsiteY4" fmla="*/ 81794 h 146047"/>
                <a:gd name="connsiteX5" fmla="*/ 291559 w 474653"/>
                <a:gd name="connsiteY5" fmla="*/ 79766 h 146047"/>
                <a:gd name="connsiteX6" fmla="*/ 321296 w 474653"/>
                <a:gd name="connsiteY6" fmla="*/ 61794 h 146047"/>
                <a:gd name="connsiteX7" fmla="*/ 344704 w 474653"/>
                <a:gd name="connsiteY7" fmla="*/ 42808 h 146047"/>
                <a:gd name="connsiteX8" fmla="*/ 438377 w 474653"/>
                <a:gd name="connsiteY8" fmla="*/ 4552 h 146047"/>
                <a:gd name="connsiteX9" fmla="*/ 461866 w 474653"/>
                <a:gd name="connsiteY9" fmla="*/ 5444 h 146047"/>
                <a:gd name="connsiteX10" fmla="*/ 466248 w 474653"/>
                <a:gd name="connsiteY10" fmla="*/ 33802 h 146047"/>
                <a:gd name="connsiteX11" fmla="*/ 434117 w 474653"/>
                <a:gd name="connsiteY11" fmla="*/ 54451 h 146047"/>
                <a:gd name="connsiteX12" fmla="*/ 356144 w 474653"/>
                <a:gd name="connsiteY12" fmla="*/ 92788 h 146047"/>
                <a:gd name="connsiteX13" fmla="*/ 290382 w 474653"/>
                <a:gd name="connsiteY13" fmla="*/ 122079 h 146047"/>
                <a:gd name="connsiteX14" fmla="*/ 256792 w 474653"/>
                <a:gd name="connsiteY14" fmla="*/ 135791 h 146047"/>
                <a:gd name="connsiteX15" fmla="*/ 204782 w 474653"/>
                <a:gd name="connsiteY15" fmla="*/ 142566 h 146047"/>
                <a:gd name="connsiteX16" fmla="*/ 124740 w 474653"/>
                <a:gd name="connsiteY16" fmla="*/ 138753 h 146047"/>
                <a:gd name="connsiteX17" fmla="*/ 20398 w 474653"/>
                <a:gd name="connsiteY17" fmla="*/ 144514 h 146047"/>
                <a:gd name="connsiteX18" fmla="*/ 3359 w 474653"/>
                <a:gd name="connsiteY18" fmla="*/ 124229 h 146047"/>
                <a:gd name="connsiteX19" fmla="*/ 4454 w 474653"/>
                <a:gd name="connsiteY19" fmla="*/ 88204 h 146047"/>
                <a:gd name="connsiteX20" fmla="*/ 3399 w 474653"/>
                <a:gd name="connsiteY20" fmla="*/ 65445 h 146047"/>
                <a:gd name="connsiteX21" fmla="*/ 9241 w 474653"/>
                <a:gd name="connsiteY21" fmla="*/ 54654 h 146047"/>
                <a:gd name="connsiteX22" fmla="*/ 68107 w 474653"/>
                <a:gd name="connsiteY22" fmla="*/ 30678 h 146047"/>
                <a:gd name="connsiteX23" fmla="*/ 162875 w 474653"/>
                <a:gd name="connsiteY23" fmla="*/ 27067 h 146047"/>
                <a:gd name="connsiteX24" fmla="*/ 248475 w 474653"/>
                <a:gd name="connsiteY24" fmla="*/ 28812 h 146047"/>
                <a:gd name="connsiteX25" fmla="*/ 280240 w 474653"/>
                <a:gd name="connsiteY25" fmla="*/ 28974 h 146047"/>
                <a:gd name="connsiteX26" fmla="*/ 302837 w 474653"/>
                <a:gd name="connsiteY26" fmla="*/ 36560 h 146047"/>
                <a:gd name="connsiteX27" fmla="*/ 312046 w 474653"/>
                <a:gd name="connsiteY27" fmla="*/ 53761 h 146047"/>
                <a:gd name="connsiteX28" fmla="*/ 299875 w 474653"/>
                <a:gd name="connsiteY28" fmla="*/ 66662 h 146047"/>
                <a:gd name="connsiteX29" fmla="*/ 250666 w 474653"/>
                <a:gd name="connsiteY29" fmla="*/ 72220 h 146047"/>
                <a:gd name="connsiteX30" fmla="*/ 250544 w 474653"/>
                <a:gd name="connsiteY30" fmla="*/ 71206 h 14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74653" h="146047">
                  <a:moveTo>
                    <a:pt x="250544" y="71206"/>
                  </a:moveTo>
                  <a:cubicBezTo>
                    <a:pt x="214722" y="72545"/>
                    <a:pt x="178900" y="73802"/>
                    <a:pt x="143077" y="75425"/>
                  </a:cubicBezTo>
                  <a:cubicBezTo>
                    <a:pt x="140440" y="75547"/>
                    <a:pt x="137925" y="78427"/>
                    <a:pt x="135329" y="80009"/>
                  </a:cubicBezTo>
                  <a:cubicBezTo>
                    <a:pt x="138006" y="81997"/>
                    <a:pt x="140765" y="85730"/>
                    <a:pt x="143402" y="85648"/>
                  </a:cubicBezTo>
                  <a:cubicBezTo>
                    <a:pt x="183727" y="84675"/>
                    <a:pt x="224012" y="83255"/>
                    <a:pt x="264297" y="81794"/>
                  </a:cubicBezTo>
                  <a:cubicBezTo>
                    <a:pt x="273425" y="81470"/>
                    <a:pt x="282553" y="81024"/>
                    <a:pt x="291559" y="79766"/>
                  </a:cubicBezTo>
                  <a:cubicBezTo>
                    <a:pt x="303892" y="78062"/>
                    <a:pt x="315697" y="74411"/>
                    <a:pt x="321296" y="61794"/>
                  </a:cubicBezTo>
                  <a:cubicBezTo>
                    <a:pt x="325961" y="51206"/>
                    <a:pt x="334683" y="46824"/>
                    <a:pt x="344704" y="42808"/>
                  </a:cubicBezTo>
                  <a:cubicBezTo>
                    <a:pt x="376023" y="30272"/>
                    <a:pt x="406855" y="16560"/>
                    <a:pt x="438377" y="4552"/>
                  </a:cubicBezTo>
                  <a:cubicBezTo>
                    <a:pt x="445193" y="1955"/>
                    <a:pt x="454686" y="3010"/>
                    <a:pt x="461866" y="5444"/>
                  </a:cubicBezTo>
                  <a:cubicBezTo>
                    <a:pt x="474483" y="9744"/>
                    <a:pt x="476998" y="24349"/>
                    <a:pt x="466248" y="33802"/>
                  </a:cubicBezTo>
                  <a:cubicBezTo>
                    <a:pt x="456795" y="42118"/>
                    <a:pt x="445436" y="48650"/>
                    <a:pt x="434117" y="54451"/>
                  </a:cubicBezTo>
                  <a:cubicBezTo>
                    <a:pt x="408397" y="67758"/>
                    <a:pt x="382352" y="80456"/>
                    <a:pt x="356144" y="92788"/>
                  </a:cubicBezTo>
                  <a:cubicBezTo>
                    <a:pt x="334440" y="103012"/>
                    <a:pt x="312411" y="112505"/>
                    <a:pt x="290382" y="122079"/>
                  </a:cubicBezTo>
                  <a:cubicBezTo>
                    <a:pt x="279307" y="126907"/>
                    <a:pt x="267623" y="130477"/>
                    <a:pt x="256792" y="135791"/>
                  </a:cubicBezTo>
                  <a:cubicBezTo>
                    <a:pt x="240037" y="144027"/>
                    <a:pt x="222673" y="143824"/>
                    <a:pt x="204782" y="142566"/>
                  </a:cubicBezTo>
                  <a:cubicBezTo>
                    <a:pt x="178129" y="140700"/>
                    <a:pt x="151394" y="138307"/>
                    <a:pt x="124740" y="138753"/>
                  </a:cubicBezTo>
                  <a:cubicBezTo>
                    <a:pt x="89932" y="139321"/>
                    <a:pt x="55165" y="142201"/>
                    <a:pt x="20398" y="144514"/>
                  </a:cubicBezTo>
                  <a:cubicBezTo>
                    <a:pt x="6767" y="145406"/>
                    <a:pt x="1655" y="139077"/>
                    <a:pt x="3359" y="124229"/>
                  </a:cubicBezTo>
                  <a:cubicBezTo>
                    <a:pt x="4698" y="112343"/>
                    <a:pt x="4454" y="100213"/>
                    <a:pt x="4454" y="88204"/>
                  </a:cubicBezTo>
                  <a:cubicBezTo>
                    <a:pt x="4454" y="80618"/>
                    <a:pt x="2831" y="72950"/>
                    <a:pt x="3399" y="65445"/>
                  </a:cubicBezTo>
                  <a:cubicBezTo>
                    <a:pt x="3683" y="61672"/>
                    <a:pt x="6239" y="56966"/>
                    <a:pt x="9241" y="54654"/>
                  </a:cubicBezTo>
                  <a:cubicBezTo>
                    <a:pt x="26645" y="41428"/>
                    <a:pt x="45185" y="31205"/>
                    <a:pt x="68107" y="30678"/>
                  </a:cubicBezTo>
                  <a:cubicBezTo>
                    <a:pt x="99710" y="29907"/>
                    <a:pt x="131272" y="27432"/>
                    <a:pt x="162875" y="27067"/>
                  </a:cubicBezTo>
                  <a:cubicBezTo>
                    <a:pt x="191395" y="26702"/>
                    <a:pt x="219955" y="28284"/>
                    <a:pt x="248475" y="28812"/>
                  </a:cubicBezTo>
                  <a:cubicBezTo>
                    <a:pt x="259063" y="29014"/>
                    <a:pt x="269773" y="27716"/>
                    <a:pt x="280240" y="28974"/>
                  </a:cubicBezTo>
                  <a:cubicBezTo>
                    <a:pt x="287989" y="29907"/>
                    <a:pt x="295494" y="33477"/>
                    <a:pt x="302837" y="36560"/>
                  </a:cubicBezTo>
                  <a:cubicBezTo>
                    <a:pt x="310302" y="39684"/>
                    <a:pt x="314480" y="46500"/>
                    <a:pt x="312046" y="53761"/>
                  </a:cubicBezTo>
                  <a:cubicBezTo>
                    <a:pt x="310302" y="58995"/>
                    <a:pt x="304744" y="65729"/>
                    <a:pt x="299875" y="66662"/>
                  </a:cubicBezTo>
                  <a:cubicBezTo>
                    <a:pt x="283729" y="69745"/>
                    <a:pt x="267096" y="70557"/>
                    <a:pt x="250666" y="72220"/>
                  </a:cubicBezTo>
                  <a:cubicBezTo>
                    <a:pt x="250625" y="71896"/>
                    <a:pt x="250585" y="71571"/>
                    <a:pt x="250544" y="71206"/>
                  </a:cubicBezTo>
                  <a:close/>
                </a:path>
              </a:pathLst>
            </a:custGeom>
            <a:solidFill>
              <a:srgbClr val="000000"/>
            </a:solidFill>
            <a:ln w="9525"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xmlns="" id="{F7FB28F2-36B4-4290-B9B5-8BF534D3DAD1}"/>
                </a:ext>
              </a:extLst>
            </p:cNvPr>
            <p:cNvSpPr/>
            <p:nvPr/>
          </p:nvSpPr>
          <p:spPr>
            <a:xfrm>
              <a:off x="6628649" y="5577080"/>
              <a:ext cx="60853" cy="174445"/>
            </a:xfrm>
            <a:custGeom>
              <a:avLst/>
              <a:gdLst>
                <a:gd name="connsiteX0" fmla="*/ 59595 w 60853"/>
                <a:gd name="connsiteY0" fmla="*/ 89046 h 174445"/>
                <a:gd name="connsiteX1" fmla="*/ 59717 w 60853"/>
                <a:gd name="connsiteY1" fmla="*/ 163530 h 174445"/>
                <a:gd name="connsiteX2" fmla="*/ 49818 w 60853"/>
                <a:gd name="connsiteY2" fmla="*/ 173591 h 174445"/>
                <a:gd name="connsiteX3" fmla="*/ 13104 w 60853"/>
                <a:gd name="connsiteY3" fmla="*/ 173510 h 174445"/>
                <a:gd name="connsiteX4" fmla="*/ 3043 w 60853"/>
                <a:gd name="connsiteY4" fmla="*/ 164098 h 174445"/>
                <a:gd name="connsiteX5" fmla="*/ 3124 w 60853"/>
                <a:gd name="connsiteY5" fmla="*/ 12087 h 174445"/>
                <a:gd name="connsiteX6" fmla="*/ 11927 w 60853"/>
                <a:gd name="connsiteY6" fmla="*/ 3892 h 174445"/>
                <a:gd name="connsiteX7" fmla="*/ 47222 w 60853"/>
                <a:gd name="connsiteY7" fmla="*/ 3081 h 174445"/>
                <a:gd name="connsiteX8" fmla="*/ 59839 w 60853"/>
                <a:gd name="connsiteY8" fmla="*/ 15616 h 174445"/>
                <a:gd name="connsiteX9" fmla="*/ 59595 w 60853"/>
                <a:gd name="connsiteY9" fmla="*/ 89046 h 1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53" h="174445">
                  <a:moveTo>
                    <a:pt x="59595" y="89046"/>
                  </a:moveTo>
                  <a:cubicBezTo>
                    <a:pt x="59595" y="113874"/>
                    <a:pt x="59393" y="138702"/>
                    <a:pt x="59717" y="163530"/>
                  </a:cubicBezTo>
                  <a:cubicBezTo>
                    <a:pt x="59839" y="170994"/>
                    <a:pt x="57486" y="173875"/>
                    <a:pt x="49818" y="173591"/>
                  </a:cubicBezTo>
                  <a:cubicBezTo>
                    <a:pt x="37607" y="173104"/>
                    <a:pt x="25355" y="173307"/>
                    <a:pt x="13104" y="173510"/>
                  </a:cubicBezTo>
                  <a:cubicBezTo>
                    <a:pt x="6410" y="173631"/>
                    <a:pt x="3043" y="171278"/>
                    <a:pt x="3043" y="164098"/>
                  </a:cubicBezTo>
                  <a:cubicBezTo>
                    <a:pt x="3164" y="113427"/>
                    <a:pt x="3083" y="62757"/>
                    <a:pt x="3124" y="12087"/>
                  </a:cubicBezTo>
                  <a:cubicBezTo>
                    <a:pt x="3124" y="6326"/>
                    <a:pt x="3976" y="3081"/>
                    <a:pt x="11927" y="3892"/>
                  </a:cubicBezTo>
                  <a:cubicBezTo>
                    <a:pt x="23570" y="5028"/>
                    <a:pt x="35457" y="3608"/>
                    <a:pt x="47222" y="3081"/>
                  </a:cubicBezTo>
                  <a:cubicBezTo>
                    <a:pt x="56147" y="2675"/>
                    <a:pt x="60163" y="5434"/>
                    <a:pt x="59839" y="15616"/>
                  </a:cubicBezTo>
                  <a:cubicBezTo>
                    <a:pt x="59068" y="40079"/>
                    <a:pt x="59595" y="64583"/>
                    <a:pt x="59595" y="89046"/>
                  </a:cubicBezTo>
                  <a:close/>
                </a:path>
              </a:pathLst>
            </a:custGeom>
            <a:solidFill>
              <a:srgbClr val="000000"/>
            </a:solidFill>
            <a:ln w="9525"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xmlns="" id="{B4B1B674-0DA4-4F8E-8F0A-C19ECA768F60}"/>
                </a:ext>
              </a:extLst>
            </p:cNvPr>
            <p:cNvSpPr/>
            <p:nvPr/>
          </p:nvSpPr>
          <p:spPr>
            <a:xfrm>
              <a:off x="6489779" y="5633663"/>
              <a:ext cx="60853" cy="117649"/>
            </a:xfrm>
            <a:custGeom>
              <a:avLst/>
              <a:gdLst>
                <a:gd name="connsiteX0" fmla="*/ 59680 w 60853"/>
                <a:gd name="connsiteY0" fmla="*/ 60658 h 117649"/>
                <a:gd name="connsiteX1" fmla="*/ 59761 w 60853"/>
                <a:gd name="connsiteY1" fmla="*/ 106541 h 117649"/>
                <a:gd name="connsiteX2" fmla="*/ 49619 w 60853"/>
                <a:gd name="connsiteY2" fmla="*/ 116927 h 117649"/>
                <a:gd name="connsiteX3" fmla="*/ 14973 w 60853"/>
                <a:gd name="connsiteY3" fmla="*/ 116968 h 117649"/>
                <a:gd name="connsiteX4" fmla="*/ 3046 w 60853"/>
                <a:gd name="connsiteY4" fmla="*/ 105162 h 117649"/>
                <a:gd name="connsiteX5" fmla="*/ 3168 w 60853"/>
                <a:gd name="connsiteY5" fmla="*/ 27676 h 117649"/>
                <a:gd name="connsiteX6" fmla="*/ 3168 w 60853"/>
                <a:gd name="connsiteY6" fmla="*/ 21550 h 117649"/>
                <a:gd name="connsiteX7" fmla="*/ 22316 w 60853"/>
                <a:gd name="connsiteY7" fmla="*/ 3172 h 117649"/>
                <a:gd name="connsiteX8" fmla="*/ 47793 w 60853"/>
                <a:gd name="connsiteY8" fmla="*/ 3091 h 117649"/>
                <a:gd name="connsiteX9" fmla="*/ 59802 w 60853"/>
                <a:gd name="connsiteY9" fmla="*/ 14775 h 117649"/>
                <a:gd name="connsiteX10" fmla="*/ 59680 w 60853"/>
                <a:gd name="connsiteY10" fmla="*/ 60658 h 11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53" h="117649">
                  <a:moveTo>
                    <a:pt x="59680" y="60658"/>
                  </a:moveTo>
                  <a:cubicBezTo>
                    <a:pt x="59680" y="75953"/>
                    <a:pt x="59477" y="91247"/>
                    <a:pt x="59761" y="106541"/>
                  </a:cubicBezTo>
                  <a:cubicBezTo>
                    <a:pt x="59883" y="113844"/>
                    <a:pt x="57124" y="117130"/>
                    <a:pt x="49619" y="116927"/>
                  </a:cubicBezTo>
                  <a:cubicBezTo>
                    <a:pt x="38057" y="116643"/>
                    <a:pt x="26495" y="116481"/>
                    <a:pt x="14973" y="116968"/>
                  </a:cubicBezTo>
                  <a:cubicBezTo>
                    <a:pt x="6170" y="117373"/>
                    <a:pt x="2924" y="114047"/>
                    <a:pt x="3046" y="105162"/>
                  </a:cubicBezTo>
                  <a:cubicBezTo>
                    <a:pt x="3452" y="79360"/>
                    <a:pt x="3168" y="53518"/>
                    <a:pt x="3168" y="27676"/>
                  </a:cubicBezTo>
                  <a:cubicBezTo>
                    <a:pt x="3168" y="25647"/>
                    <a:pt x="3168" y="23578"/>
                    <a:pt x="3168" y="21550"/>
                  </a:cubicBezTo>
                  <a:cubicBezTo>
                    <a:pt x="2924" y="3172"/>
                    <a:pt x="2924" y="3172"/>
                    <a:pt x="22316" y="3172"/>
                  </a:cubicBezTo>
                  <a:cubicBezTo>
                    <a:pt x="30795" y="3172"/>
                    <a:pt x="39314" y="3537"/>
                    <a:pt x="47793" y="3091"/>
                  </a:cubicBezTo>
                  <a:cubicBezTo>
                    <a:pt x="56475" y="2604"/>
                    <a:pt x="60126" y="5728"/>
                    <a:pt x="59802" y="14775"/>
                  </a:cubicBezTo>
                  <a:cubicBezTo>
                    <a:pt x="59315" y="30069"/>
                    <a:pt x="59680" y="45364"/>
                    <a:pt x="59680" y="60658"/>
                  </a:cubicBezTo>
                  <a:close/>
                </a:path>
              </a:pathLst>
            </a:custGeom>
            <a:solidFill>
              <a:srgbClr val="000000"/>
            </a:solidFill>
            <a:ln w="9525"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xmlns="" id="{F0F2B629-C7C5-4319-B3C0-3181AF21F364}"/>
                </a:ext>
              </a:extLst>
            </p:cNvPr>
            <p:cNvSpPr/>
            <p:nvPr/>
          </p:nvSpPr>
          <p:spPr>
            <a:xfrm>
              <a:off x="6396880" y="5758291"/>
              <a:ext cx="308322" cy="20284"/>
            </a:xfrm>
            <a:custGeom>
              <a:avLst/>
              <a:gdLst>
                <a:gd name="connsiteX0" fmla="*/ 156392 w 308322"/>
                <a:gd name="connsiteY0" fmla="*/ 20819 h 20284"/>
                <a:gd name="connsiteX1" fmla="*/ 19108 w 308322"/>
                <a:gd name="connsiteY1" fmla="*/ 20819 h 20284"/>
                <a:gd name="connsiteX2" fmla="*/ 10142 w 308322"/>
                <a:gd name="connsiteY2" fmla="*/ 20332 h 20284"/>
                <a:gd name="connsiteX3" fmla="*/ 3043 w 308322"/>
                <a:gd name="connsiteY3" fmla="*/ 11204 h 20284"/>
                <a:gd name="connsiteX4" fmla="*/ 10913 w 308322"/>
                <a:gd name="connsiteY4" fmla="*/ 3496 h 20284"/>
                <a:gd name="connsiteX5" fmla="*/ 102598 w 308322"/>
                <a:gd name="connsiteY5" fmla="*/ 3293 h 20284"/>
                <a:gd name="connsiteX6" fmla="*/ 146940 w 308322"/>
                <a:gd name="connsiteY6" fmla="*/ 3252 h 20284"/>
                <a:gd name="connsiteX7" fmla="*/ 239355 w 308322"/>
                <a:gd name="connsiteY7" fmla="*/ 3658 h 20284"/>
                <a:gd name="connsiteX8" fmla="*/ 295949 w 308322"/>
                <a:gd name="connsiteY8" fmla="*/ 3050 h 20284"/>
                <a:gd name="connsiteX9" fmla="*/ 307511 w 308322"/>
                <a:gd name="connsiteY9" fmla="*/ 12137 h 20284"/>
                <a:gd name="connsiteX10" fmla="*/ 295746 w 308322"/>
                <a:gd name="connsiteY10" fmla="*/ 20738 h 20284"/>
                <a:gd name="connsiteX11" fmla="*/ 156433 w 308322"/>
                <a:gd name="connsiteY11" fmla="*/ 20575 h 20284"/>
                <a:gd name="connsiteX12" fmla="*/ 156392 w 308322"/>
                <a:gd name="connsiteY12" fmla="*/ 20819 h 2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8322" h="20284">
                  <a:moveTo>
                    <a:pt x="156392" y="20819"/>
                  </a:moveTo>
                  <a:cubicBezTo>
                    <a:pt x="110631" y="20819"/>
                    <a:pt x="64869" y="20819"/>
                    <a:pt x="19108" y="20819"/>
                  </a:cubicBezTo>
                  <a:cubicBezTo>
                    <a:pt x="16065" y="20819"/>
                    <a:pt x="12252" y="21752"/>
                    <a:pt x="10142" y="20332"/>
                  </a:cubicBezTo>
                  <a:cubicBezTo>
                    <a:pt x="6978" y="18182"/>
                    <a:pt x="3043" y="14328"/>
                    <a:pt x="3043" y="11204"/>
                  </a:cubicBezTo>
                  <a:cubicBezTo>
                    <a:pt x="3043" y="8526"/>
                    <a:pt x="8073" y="3577"/>
                    <a:pt x="10913" y="3496"/>
                  </a:cubicBezTo>
                  <a:cubicBezTo>
                    <a:pt x="41461" y="2968"/>
                    <a:pt x="72009" y="3252"/>
                    <a:pt x="102598" y="3293"/>
                  </a:cubicBezTo>
                  <a:cubicBezTo>
                    <a:pt x="117365" y="3293"/>
                    <a:pt x="132132" y="3212"/>
                    <a:pt x="146940" y="3252"/>
                  </a:cubicBezTo>
                  <a:cubicBezTo>
                    <a:pt x="177731" y="3374"/>
                    <a:pt x="208564" y="3618"/>
                    <a:pt x="239355" y="3658"/>
                  </a:cubicBezTo>
                  <a:cubicBezTo>
                    <a:pt x="258220" y="3658"/>
                    <a:pt x="277084" y="3455"/>
                    <a:pt x="295949" y="3050"/>
                  </a:cubicBezTo>
                  <a:cubicBezTo>
                    <a:pt x="302602" y="2928"/>
                    <a:pt x="307632" y="4348"/>
                    <a:pt x="307511" y="12137"/>
                  </a:cubicBezTo>
                  <a:cubicBezTo>
                    <a:pt x="307389" y="19926"/>
                    <a:pt x="302521" y="20778"/>
                    <a:pt x="295746" y="20738"/>
                  </a:cubicBezTo>
                  <a:cubicBezTo>
                    <a:pt x="249295" y="20454"/>
                    <a:pt x="202884" y="20575"/>
                    <a:pt x="156433" y="20575"/>
                  </a:cubicBezTo>
                  <a:cubicBezTo>
                    <a:pt x="156392" y="20656"/>
                    <a:pt x="156392" y="20738"/>
                    <a:pt x="156392" y="20819"/>
                  </a:cubicBezTo>
                  <a:close/>
                </a:path>
              </a:pathLst>
            </a:custGeom>
            <a:solidFill>
              <a:srgbClr val="000000"/>
            </a:solidFill>
            <a:ln w="9525"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xmlns="" id="{7EC44252-0EBC-4741-8173-98EB35CB1B02}"/>
                </a:ext>
              </a:extLst>
            </p:cNvPr>
            <p:cNvSpPr/>
            <p:nvPr/>
          </p:nvSpPr>
          <p:spPr>
            <a:xfrm>
              <a:off x="6559236" y="5658246"/>
              <a:ext cx="60853" cy="93308"/>
            </a:xfrm>
            <a:custGeom>
              <a:avLst/>
              <a:gdLst>
                <a:gd name="connsiteX0" fmla="*/ 59596 w 60853"/>
                <a:gd name="connsiteY0" fmla="*/ 48002 h 93307"/>
                <a:gd name="connsiteX1" fmla="*/ 59677 w 60853"/>
                <a:gd name="connsiteY1" fmla="*/ 82647 h 93307"/>
                <a:gd name="connsiteX2" fmla="*/ 50590 w 60853"/>
                <a:gd name="connsiteY2" fmla="*/ 92424 h 93307"/>
                <a:gd name="connsiteX3" fmla="*/ 12901 w 60853"/>
                <a:gd name="connsiteY3" fmla="*/ 92343 h 93307"/>
                <a:gd name="connsiteX4" fmla="*/ 3043 w 60853"/>
                <a:gd name="connsiteY4" fmla="*/ 82769 h 93307"/>
                <a:gd name="connsiteX5" fmla="*/ 3043 w 60853"/>
                <a:gd name="connsiteY5" fmla="*/ 11449 h 93307"/>
                <a:gd name="connsiteX6" fmla="*/ 11441 w 60853"/>
                <a:gd name="connsiteY6" fmla="*/ 3092 h 93307"/>
                <a:gd name="connsiteX7" fmla="*/ 51158 w 60853"/>
                <a:gd name="connsiteY7" fmla="*/ 3052 h 93307"/>
                <a:gd name="connsiteX8" fmla="*/ 59677 w 60853"/>
                <a:gd name="connsiteY8" fmla="*/ 12342 h 93307"/>
                <a:gd name="connsiteX9" fmla="*/ 59596 w 60853"/>
                <a:gd name="connsiteY9" fmla="*/ 48002 h 9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53" h="93307">
                  <a:moveTo>
                    <a:pt x="59596" y="48002"/>
                  </a:moveTo>
                  <a:cubicBezTo>
                    <a:pt x="59596" y="59564"/>
                    <a:pt x="59353" y="71085"/>
                    <a:pt x="59677" y="82647"/>
                  </a:cubicBezTo>
                  <a:cubicBezTo>
                    <a:pt x="59880" y="89341"/>
                    <a:pt x="58054" y="92668"/>
                    <a:pt x="50590" y="92424"/>
                  </a:cubicBezTo>
                  <a:cubicBezTo>
                    <a:pt x="38054" y="91978"/>
                    <a:pt x="25478" y="92140"/>
                    <a:pt x="12901" y="92343"/>
                  </a:cubicBezTo>
                  <a:cubicBezTo>
                    <a:pt x="6086" y="92465"/>
                    <a:pt x="3003" y="89787"/>
                    <a:pt x="3043" y="82769"/>
                  </a:cubicBezTo>
                  <a:cubicBezTo>
                    <a:pt x="3205" y="58996"/>
                    <a:pt x="3246" y="35222"/>
                    <a:pt x="3043" y="11449"/>
                  </a:cubicBezTo>
                  <a:cubicBezTo>
                    <a:pt x="3003" y="5323"/>
                    <a:pt x="5315" y="2970"/>
                    <a:pt x="11441" y="3092"/>
                  </a:cubicBezTo>
                  <a:cubicBezTo>
                    <a:pt x="24666" y="3335"/>
                    <a:pt x="37932" y="3417"/>
                    <a:pt x="51158" y="3052"/>
                  </a:cubicBezTo>
                  <a:cubicBezTo>
                    <a:pt x="58135" y="2849"/>
                    <a:pt x="59799" y="6135"/>
                    <a:pt x="59677" y="12342"/>
                  </a:cubicBezTo>
                  <a:cubicBezTo>
                    <a:pt x="59434" y="24188"/>
                    <a:pt x="59596" y="36115"/>
                    <a:pt x="59596" y="48002"/>
                  </a:cubicBezTo>
                  <a:close/>
                </a:path>
              </a:pathLst>
            </a:custGeom>
            <a:solidFill>
              <a:srgbClr val="000000"/>
            </a:solidFill>
            <a:ln w="9525"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xmlns="" id="{E492B0D2-D06C-4E80-BF7F-9177E4266852}"/>
                </a:ext>
              </a:extLst>
            </p:cNvPr>
            <p:cNvSpPr/>
            <p:nvPr/>
          </p:nvSpPr>
          <p:spPr>
            <a:xfrm>
              <a:off x="6420562" y="5666367"/>
              <a:ext cx="60853" cy="85194"/>
            </a:xfrm>
            <a:custGeom>
              <a:avLst/>
              <a:gdLst>
                <a:gd name="connsiteX0" fmla="*/ 59484 w 60853"/>
                <a:gd name="connsiteY0" fmla="*/ 44262 h 85194"/>
                <a:gd name="connsiteX1" fmla="*/ 59443 w 60853"/>
                <a:gd name="connsiteY1" fmla="*/ 77812 h 85194"/>
                <a:gd name="connsiteX2" fmla="*/ 52384 w 60853"/>
                <a:gd name="connsiteY2" fmla="*/ 84628 h 85194"/>
                <a:gd name="connsiteX3" fmla="*/ 9828 w 60853"/>
                <a:gd name="connsiteY3" fmla="*/ 84912 h 85194"/>
                <a:gd name="connsiteX4" fmla="*/ 3418 w 60853"/>
                <a:gd name="connsiteY4" fmla="*/ 78664 h 85194"/>
                <a:gd name="connsiteX5" fmla="*/ 3458 w 60853"/>
                <a:gd name="connsiteY5" fmla="*/ 10509 h 85194"/>
                <a:gd name="connsiteX6" fmla="*/ 10842 w 60853"/>
                <a:gd name="connsiteY6" fmla="*/ 3531 h 85194"/>
                <a:gd name="connsiteX7" fmla="*/ 52831 w 60853"/>
                <a:gd name="connsiteY7" fmla="*/ 3653 h 85194"/>
                <a:gd name="connsiteX8" fmla="*/ 59159 w 60853"/>
                <a:gd name="connsiteY8" fmla="*/ 11645 h 85194"/>
                <a:gd name="connsiteX9" fmla="*/ 59484 w 60853"/>
                <a:gd name="connsiteY9" fmla="*/ 44262 h 8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53" h="85194">
                  <a:moveTo>
                    <a:pt x="59484" y="44262"/>
                  </a:moveTo>
                  <a:cubicBezTo>
                    <a:pt x="59484" y="55459"/>
                    <a:pt x="59524" y="66656"/>
                    <a:pt x="59443" y="77812"/>
                  </a:cubicBezTo>
                  <a:cubicBezTo>
                    <a:pt x="59403" y="82397"/>
                    <a:pt x="58470" y="84871"/>
                    <a:pt x="52384" y="84628"/>
                  </a:cubicBezTo>
                  <a:cubicBezTo>
                    <a:pt x="38226" y="84101"/>
                    <a:pt x="23986" y="85196"/>
                    <a:pt x="9828" y="84912"/>
                  </a:cubicBezTo>
                  <a:cubicBezTo>
                    <a:pt x="7556" y="84871"/>
                    <a:pt x="3458" y="80896"/>
                    <a:pt x="3418" y="78664"/>
                  </a:cubicBezTo>
                  <a:cubicBezTo>
                    <a:pt x="2931" y="55946"/>
                    <a:pt x="2891" y="33227"/>
                    <a:pt x="3458" y="10509"/>
                  </a:cubicBezTo>
                  <a:cubicBezTo>
                    <a:pt x="3540" y="8034"/>
                    <a:pt x="8164" y="3653"/>
                    <a:pt x="10842" y="3531"/>
                  </a:cubicBezTo>
                  <a:cubicBezTo>
                    <a:pt x="24798" y="2841"/>
                    <a:pt x="38875" y="2882"/>
                    <a:pt x="52831" y="3653"/>
                  </a:cubicBezTo>
                  <a:cubicBezTo>
                    <a:pt x="55184" y="3775"/>
                    <a:pt x="58956" y="8724"/>
                    <a:pt x="59159" y="11645"/>
                  </a:cubicBezTo>
                  <a:cubicBezTo>
                    <a:pt x="59930" y="22517"/>
                    <a:pt x="59484" y="33390"/>
                    <a:pt x="59484" y="44262"/>
                  </a:cubicBezTo>
                  <a:close/>
                </a:path>
              </a:pathLst>
            </a:custGeom>
            <a:solidFill>
              <a:srgbClr val="000000"/>
            </a:solidFill>
            <a:ln w="9525"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xmlns="" id="{42D8B829-071E-4B10-ADD6-16BC8397A6B2}"/>
                </a:ext>
              </a:extLst>
            </p:cNvPr>
            <p:cNvSpPr/>
            <p:nvPr/>
          </p:nvSpPr>
          <p:spPr>
            <a:xfrm>
              <a:off x="6326696" y="5815535"/>
              <a:ext cx="44626" cy="105479"/>
            </a:xfrm>
            <a:custGeom>
              <a:avLst/>
              <a:gdLst>
                <a:gd name="connsiteX0" fmla="*/ 43206 w 44625"/>
                <a:gd name="connsiteY0" fmla="*/ 3129 h 105478"/>
                <a:gd name="connsiteX1" fmla="*/ 43206 w 44625"/>
                <a:gd name="connsiteY1" fmla="*/ 33758 h 105478"/>
                <a:gd name="connsiteX2" fmla="*/ 43287 w 44625"/>
                <a:gd name="connsiteY2" fmla="*/ 92908 h 105478"/>
                <a:gd name="connsiteX3" fmla="*/ 33997 w 44625"/>
                <a:gd name="connsiteY3" fmla="*/ 102441 h 105478"/>
                <a:gd name="connsiteX4" fmla="*/ 11644 w 44625"/>
                <a:gd name="connsiteY4" fmla="*/ 101954 h 105478"/>
                <a:gd name="connsiteX5" fmla="*/ 3490 w 44625"/>
                <a:gd name="connsiteY5" fmla="*/ 94571 h 105478"/>
                <a:gd name="connsiteX6" fmla="*/ 3327 w 44625"/>
                <a:gd name="connsiteY6" fmla="*/ 9945 h 105478"/>
                <a:gd name="connsiteX7" fmla="*/ 8642 w 44625"/>
                <a:gd name="connsiteY7" fmla="*/ 3413 h 105478"/>
                <a:gd name="connsiteX8" fmla="*/ 43206 w 44625"/>
                <a:gd name="connsiteY8" fmla="*/ 3129 h 10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625" h="105478">
                  <a:moveTo>
                    <a:pt x="43206" y="3129"/>
                  </a:moveTo>
                  <a:cubicBezTo>
                    <a:pt x="43206" y="14204"/>
                    <a:pt x="43206" y="23981"/>
                    <a:pt x="43206" y="33758"/>
                  </a:cubicBezTo>
                  <a:cubicBezTo>
                    <a:pt x="43206" y="53475"/>
                    <a:pt x="43003" y="73191"/>
                    <a:pt x="43287" y="92908"/>
                  </a:cubicBezTo>
                  <a:cubicBezTo>
                    <a:pt x="43409" y="99804"/>
                    <a:pt x="41218" y="102888"/>
                    <a:pt x="33997" y="102441"/>
                  </a:cubicBezTo>
                  <a:cubicBezTo>
                    <a:pt x="26533" y="101995"/>
                    <a:pt x="18946" y="103090"/>
                    <a:pt x="11644" y="101954"/>
                  </a:cubicBezTo>
                  <a:cubicBezTo>
                    <a:pt x="8520" y="101468"/>
                    <a:pt x="3571" y="97208"/>
                    <a:pt x="3490" y="94571"/>
                  </a:cubicBezTo>
                  <a:cubicBezTo>
                    <a:pt x="2881" y="66376"/>
                    <a:pt x="2962" y="38180"/>
                    <a:pt x="3327" y="9945"/>
                  </a:cubicBezTo>
                  <a:cubicBezTo>
                    <a:pt x="3368" y="7632"/>
                    <a:pt x="6654" y="3535"/>
                    <a:pt x="8642" y="3413"/>
                  </a:cubicBezTo>
                  <a:cubicBezTo>
                    <a:pt x="19676" y="2805"/>
                    <a:pt x="30792" y="3129"/>
                    <a:pt x="43206" y="3129"/>
                  </a:cubicBezTo>
                  <a:close/>
                </a:path>
              </a:pathLst>
            </a:custGeom>
            <a:solidFill>
              <a:srgbClr val="000000"/>
            </a:solidFill>
            <a:ln w="9525" cap="flat">
              <a:noFill/>
              <a:prstDash val="solid"/>
              <a:miter/>
            </a:ln>
          </p:spPr>
          <p:txBody>
            <a:bodyPr rtlCol="0" anchor="ctr"/>
            <a:lstStyle/>
            <a:p>
              <a:endParaRPr lang="de-DE"/>
            </a:p>
          </p:txBody>
        </p:sp>
      </p:grpSp>
      <p:sp>
        <p:nvSpPr>
          <p:cNvPr id="103" name="Grafik 344">
            <a:extLst>
              <a:ext uri="{FF2B5EF4-FFF2-40B4-BE49-F238E27FC236}">
                <a16:creationId xmlns:a16="http://schemas.microsoft.com/office/drawing/2014/main" xmlns="" id="{B643392F-B880-4C0D-9CF3-D6A69B3DA4AD}"/>
              </a:ext>
            </a:extLst>
          </p:cNvPr>
          <p:cNvSpPr/>
          <p:nvPr/>
        </p:nvSpPr>
        <p:spPr>
          <a:xfrm>
            <a:off x="4547705" y="5608578"/>
            <a:ext cx="241137" cy="400992"/>
          </a:xfrm>
          <a:custGeom>
            <a:avLst/>
            <a:gdLst>
              <a:gd name="connsiteX0" fmla="*/ 226666 w 241137"/>
              <a:gd name="connsiteY0" fmla="*/ 211647 h 400992"/>
              <a:gd name="connsiteX1" fmla="*/ 125523 w 241137"/>
              <a:gd name="connsiteY1" fmla="*/ 312735 h 400992"/>
              <a:gd name="connsiteX2" fmla="*/ 123816 w 241137"/>
              <a:gd name="connsiteY2" fmla="*/ 300217 h 400992"/>
              <a:gd name="connsiteX3" fmla="*/ 123491 w 241137"/>
              <a:gd name="connsiteY3" fmla="*/ 237169 h 400992"/>
              <a:gd name="connsiteX4" fmla="*/ 136822 w 241137"/>
              <a:gd name="connsiteY4" fmla="*/ 207257 h 400992"/>
              <a:gd name="connsiteX5" fmla="*/ 202281 w 241137"/>
              <a:gd name="connsiteY5" fmla="*/ 142773 h 400992"/>
              <a:gd name="connsiteX6" fmla="*/ 205857 w 241137"/>
              <a:gd name="connsiteY6" fmla="*/ 137273 h 400992"/>
              <a:gd name="connsiteX7" fmla="*/ 203040 w 241137"/>
              <a:gd name="connsiteY7" fmla="*/ 134727 h 400992"/>
              <a:gd name="connsiteX8" fmla="*/ 127284 w 241137"/>
              <a:gd name="connsiteY8" fmla="*/ 210319 h 400992"/>
              <a:gd name="connsiteX9" fmla="*/ 124846 w 241137"/>
              <a:gd name="connsiteY9" fmla="*/ 209208 h 400992"/>
              <a:gd name="connsiteX10" fmla="*/ 123816 w 241137"/>
              <a:gd name="connsiteY10" fmla="*/ 198967 h 400992"/>
              <a:gd name="connsiteX11" fmla="*/ 123383 w 241137"/>
              <a:gd name="connsiteY11" fmla="*/ 135919 h 400992"/>
              <a:gd name="connsiteX12" fmla="*/ 138203 w 241137"/>
              <a:gd name="connsiteY12" fmla="*/ 104679 h 400992"/>
              <a:gd name="connsiteX13" fmla="*/ 165785 w 241137"/>
              <a:gd name="connsiteY13" fmla="*/ 78425 h 400992"/>
              <a:gd name="connsiteX14" fmla="*/ 168657 w 241137"/>
              <a:gd name="connsiteY14" fmla="*/ 73060 h 400992"/>
              <a:gd name="connsiteX15" fmla="*/ 166381 w 241137"/>
              <a:gd name="connsiteY15" fmla="*/ 70866 h 400992"/>
              <a:gd name="connsiteX16" fmla="*/ 125415 w 241137"/>
              <a:gd name="connsiteY16" fmla="*/ 111480 h 400992"/>
              <a:gd name="connsiteX17" fmla="*/ 123789 w 241137"/>
              <a:gd name="connsiteY17" fmla="*/ 100615 h 400992"/>
              <a:gd name="connsiteX18" fmla="*/ 124169 w 241137"/>
              <a:gd name="connsiteY18" fmla="*/ 20200 h 400992"/>
              <a:gd name="connsiteX19" fmla="*/ 121622 w 241137"/>
              <a:gd name="connsiteY19" fmla="*/ 14456 h 400992"/>
              <a:gd name="connsiteX20" fmla="*/ 117964 w 241137"/>
              <a:gd name="connsiteY20" fmla="*/ 20335 h 400992"/>
              <a:gd name="connsiteX21" fmla="*/ 117720 w 241137"/>
              <a:gd name="connsiteY21" fmla="*/ 68129 h 400992"/>
              <a:gd name="connsiteX22" fmla="*/ 118641 w 241137"/>
              <a:gd name="connsiteY22" fmla="*/ 100561 h 400992"/>
              <a:gd name="connsiteX23" fmla="*/ 116935 w 241137"/>
              <a:gd name="connsiteY23" fmla="*/ 107958 h 400992"/>
              <a:gd name="connsiteX24" fmla="*/ 108562 w 241137"/>
              <a:gd name="connsiteY24" fmla="*/ 103785 h 400992"/>
              <a:gd name="connsiteX25" fmla="*/ 80303 w 241137"/>
              <a:gd name="connsiteY25" fmla="*/ 75418 h 400992"/>
              <a:gd name="connsiteX26" fmla="*/ 74126 w 241137"/>
              <a:gd name="connsiteY26" fmla="*/ 71381 h 400992"/>
              <a:gd name="connsiteX27" fmla="*/ 72500 w 241137"/>
              <a:gd name="connsiteY27" fmla="*/ 73304 h 400992"/>
              <a:gd name="connsiteX28" fmla="*/ 78190 w 241137"/>
              <a:gd name="connsiteY28" fmla="*/ 79590 h 400992"/>
              <a:gd name="connsiteX29" fmla="*/ 112220 w 241137"/>
              <a:gd name="connsiteY29" fmla="*/ 114054 h 400992"/>
              <a:gd name="connsiteX30" fmla="*/ 118994 w 241137"/>
              <a:gd name="connsiteY30" fmla="*/ 129226 h 400992"/>
              <a:gd name="connsiteX31" fmla="*/ 118452 w 241137"/>
              <a:gd name="connsiteY31" fmla="*/ 177346 h 400992"/>
              <a:gd name="connsiteX32" fmla="*/ 118425 w 241137"/>
              <a:gd name="connsiteY32" fmla="*/ 211105 h 400992"/>
              <a:gd name="connsiteX33" fmla="*/ 108942 w 241137"/>
              <a:gd name="connsiteY33" fmla="*/ 205144 h 400992"/>
              <a:gd name="connsiteX34" fmla="*/ 42724 w 241137"/>
              <a:gd name="connsiteY34" fmla="*/ 138872 h 400992"/>
              <a:gd name="connsiteX35" fmla="*/ 37766 w 241137"/>
              <a:gd name="connsiteY35" fmla="*/ 134483 h 400992"/>
              <a:gd name="connsiteX36" fmla="*/ 35652 w 241137"/>
              <a:gd name="connsiteY36" fmla="*/ 136271 h 400992"/>
              <a:gd name="connsiteX37" fmla="*/ 41180 w 241137"/>
              <a:gd name="connsiteY37" fmla="*/ 143126 h 400992"/>
              <a:gd name="connsiteX38" fmla="*/ 110974 w 241137"/>
              <a:gd name="connsiteY38" fmla="*/ 212866 h 400992"/>
              <a:gd name="connsiteX39" fmla="*/ 118560 w 241137"/>
              <a:gd name="connsiteY39" fmla="*/ 234758 h 400992"/>
              <a:gd name="connsiteX40" fmla="*/ 119346 w 241137"/>
              <a:gd name="connsiteY40" fmla="*/ 256433 h 400992"/>
              <a:gd name="connsiteX41" fmla="*/ 119238 w 241137"/>
              <a:gd name="connsiteY41" fmla="*/ 303387 h 400992"/>
              <a:gd name="connsiteX42" fmla="*/ 117097 w 241137"/>
              <a:gd name="connsiteY42" fmla="*/ 309890 h 400992"/>
              <a:gd name="connsiteX43" fmla="*/ 110107 w 241137"/>
              <a:gd name="connsiteY43" fmla="*/ 306801 h 400992"/>
              <a:gd name="connsiteX44" fmla="*/ 49958 w 241137"/>
              <a:gd name="connsiteY44" fmla="*/ 246815 h 400992"/>
              <a:gd name="connsiteX45" fmla="*/ 14302 w 241137"/>
              <a:gd name="connsiteY45" fmla="*/ 214112 h 400992"/>
              <a:gd name="connsiteX46" fmla="*/ 16361 w 241137"/>
              <a:gd name="connsiteY46" fmla="*/ 219829 h 400992"/>
              <a:gd name="connsiteX47" fmla="*/ 68626 w 241137"/>
              <a:gd name="connsiteY47" fmla="*/ 272825 h 400992"/>
              <a:gd name="connsiteX48" fmla="*/ 111787 w 241137"/>
              <a:gd name="connsiteY48" fmla="*/ 315769 h 400992"/>
              <a:gd name="connsiteX49" fmla="*/ 117260 w 241137"/>
              <a:gd name="connsiteY49" fmla="*/ 327636 h 400992"/>
              <a:gd name="connsiteX50" fmla="*/ 118316 w 241137"/>
              <a:gd name="connsiteY50" fmla="*/ 393339 h 400992"/>
              <a:gd name="connsiteX51" fmla="*/ 114063 w 241137"/>
              <a:gd name="connsiteY51" fmla="*/ 399463 h 400992"/>
              <a:gd name="connsiteX52" fmla="*/ 109402 w 241137"/>
              <a:gd name="connsiteY52" fmla="*/ 393177 h 400992"/>
              <a:gd name="connsiteX53" fmla="*/ 109186 w 241137"/>
              <a:gd name="connsiteY53" fmla="*/ 353890 h 400992"/>
              <a:gd name="connsiteX54" fmla="*/ 98863 w 241137"/>
              <a:gd name="connsiteY54" fmla="*/ 341834 h 400992"/>
              <a:gd name="connsiteX55" fmla="*/ 5686 w 241137"/>
              <a:gd name="connsiteY55" fmla="*/ 253480 h 400992"/>
              <a:gd name="connsiteX56" fmla="*/ 7637 w 241137"/>
              <a:gd name="connsiteY56" fmla="*/ 183956 h 400992"/>
              <a:gd name="connsiteX57" fmla="*/ 87754 w 241137"/>
              <a:gd name="connsiteY57" fmla="*/ 36213 h 400992"/>
              <a:gd name="connsiteX58" fmla="*/ 114117 w 241137"/>
              <a:gd name="connsiteY58" fmla="*/ 6030 h 400992"/>
              <a:gd name="connsiteX59" fmla="*/ 126743 w 241137"/>
              <a:gd name="connsiteY59" fmla="*/ 5596 h 400992"/>
              <a:gd name="connsiteX60" fmla="*/ 222060 w 241137"/>
              <a:gd name="connsiteY60" fmla="*/ 146838 h 400992"/>
              <a:gd name="connsiteX61" fmla="*/ 239535 w 241137"/>
              <a:gd name="connsiteY61" fmla="*/ 217201 h 400992"/>
              <a:gd name="connsiteX62" fmla="*/ 213335 w 241137"/>
              <a:gd name="connsiteY62" fmla="*/ 299567 h 400992"/>
              <a:gd name="connsiteX63" fmla="*/ 140479 w 241137"/>
              <a:gd name="connsiteY63" fmla="*/ 342023 h 400992"/>
              <a:gd name="connsiteX64" fmla="*/ 132270 w 241137"/>
              <a:gd name="connsiteY64" fmla="*/ 353078 h 400992"/>
              <a:gd name="connsiteX65" fmla="*/ 131945 w 241137"/>
              <a:gd name="connsiteY65" fmla="*/ 391470 h 400992"/>
              <a:gd name="connsiteX66" fmla="*/ 127908 w 241137"/>
              <a:gd name="connsiteY66" fmla="*/ 399381 h 400992"/>
              <a:gd name="connsiteX67" fmla="*/ 123952 w 241137"/>
              <a:gd name="connsiteY67" fmla="*/ 391389 h 400992"/>
              <a:gd name="connsiteX68" fmla="*/ 124060 w 241137"/>
              <a:gd name="connsiteY68" fmla="*/ 328341 h 400992"/>
              <a:gd name="connsiteX69" fmla="*/ 130753 w 241137"/>
              <a:gd name="connsiteY69" fmla="*/ 315308 h 400992"/>
              <a:gd name="connsiteX70" fmla="*/ 221707 w 241137"/>
              <a:gd name="connsiteY70" fmla="*/ 224002 h 400992"/>
              <a:gd name="connsiteX71" fmla="*/ 229565 w 241137"/>
              <a:gd name="connsiteY71" fmla="*/ 214573 h 400992"/>
              <a:gd name="connsiteX72" fmla="*/ 226666 w 241137"/>
              <a:gd name="connsiteY72" fmla="*/ 211647 h 4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1137" h="400992">
                <a:moveTo>
                  <a:pt x="226666" y="211647"/>
                </a:moveTo>
                <a:cubicBezTo>
                  <a:pt x="193584" y="244728"/>
                  <a:pt x="160502" y="277783"/>
                  <a:pt x="125523" y="312735"/>
                </a:cubicBezTo>
                <a:cubicBezTo>
                  <a:pt x="124683" y="306882"/>
                  <a:pt x="123844" y="303550"/>
                  <a:pt x="123816" y="300217"/>
                </a:cubicBezTo>
                <a:cubicBezTo>
                  <a:pt x="123681" y="279192"/>
                  <a:pt x="124467" y="258140"/>
                  <a:pt x="123491" y="237169"/>
                </a:cubicBezTo>
                <a:cubicBezTo>
                  <a:pt x="122895" y="224327"/>
                  <a:pt x="127691" y="215792"/>
                  <a:pt x="136822" y="207257"/>
                </a:cubicBezTo>
                <a:cubicBezTo>
                  <a:pt x="159201" y="186341"/>
                  <a:pt x="180579" y="164395"/>
                  <a:pt x="202281" y="142773"/>
                </a:cubicBezTo>
                <a:cubicBezTo>
                  <a:pt x="203798" y="141256"/>
                  <a:pt x="204665" y="139116"/>
                  <a:pt x="205857" y="137273"/>
                </a:cubicBezTo>
                <a:cubicBezTo>
                  <a:pt x="204909" y="136433"/>
                  <a:pt x="203988" y="135566"/>
                  <a:pt x="203040" y="134727"/>
                </a:cubicBezTo>
                <a:cubicBezTo>
                  <a:pt x="177788" y="159924"/>
                  <a:pt x="152536" y="185122"/>
                  <a:pt x="127284" y="210319"/>
                </a:cubicBezTo>
                <a:cubicBezTo>
                  <a:pt x="126472" y="209940"/>
                  <a:pt x="125659" y="209587"/>
                  <a:pt x="124846" y="209208"/>
                </a:cubicBezTo>
                <a:cubicBezTo>
                  <a:pt x="124494" y="205794"/>
                  <a:pt x="123844" y="202380"/>
                  <a:pt x="123816" y="198967"/>
                </a:cubicBezTo>
                <a:cubicBezTo>
                  <a:pt x="123708" y="177942"/>
                  <a:pt x="124846" y="156835"/>
                  <a:pt x="123383" y="135919"/>
                </a:cubicBezTo>
                <a:cubicBezTo>
                  <a:pt x="122380" y="121748"/>
                  <a:pt x="128883" y="113105"/>
                  <a:pt x="138203" y="104679"/>
                </a:cubicBezTo>
                <a:cubicBezTo>
                  <a:pt x="147605" y="96172"/>
                  <a:pt x="156709" y="87312"/>
                  <a:pt x="165785" y="78425"/>
                </a:cubicBezTo>
                <a:cubicBezTo>
                  <a:pt x="167167" y="77070"/>
                  <a:pt x="167736" y="74876"/>
                  <a:pt x="168657" y="73060"/>
                </a:cubicBezTo>
                <a:cubicBezTo>
                  <a:pt x="167899" y="72329"/>
                  <a:pt x="167140" y="71597"/>
                  <a:pt x="166381" y="70866"/>
                </a:cubicBezTo>
                <a:cubicBezTo>
                  <a:pt x="153376" y="83763"/>
                  <a:pt x="140371" y="96659"/>
                  <a:pt x="125415" y="111480"/>
                </a:cubicBezTo>
                <a:cubicBezTo>
                  <a:pt x="124575" y="106061"/>
                  <a:pt x="123789" y="103325"/>
                  <a:pt x="123789" y="100615"/>
                </a:cubicBezTo>
                <a:cubicBezTo>
                  <a:pt x="123871" y="73819"/>
                  <a:pt x="124142" y="47023"/>
                  <a:pt x="124169" y="20200"/>
                </a:cubicBezTo>
                <a:cubicBezTo>
                  <a:pt x="124169" y="18276"/>
                  <a:pt x="122516" y="16353"/>
                  <a:pt x="121622" y="14456"/>
                </a:cubicBezTo>
                <a:cubicBezTo>
                  <a:pt x="120348" y="16407"/>
                  <a:pt x="118018" y="18358"/>
                  <a:pt x="117964" y="20335"/>
                </a:cubicBezTo>
                <a:cubicBezTo>
                  <a:pt x="117612" y="36267"/>
                  <a:pt x="117558" y="52198"/>
                  <a:pt x="117720" y="68129"/>
                </a:cubicBezTo>
                <a:cubicBezTo>
                  <a:pt x="117829" y="78940"/>
                  <a:pt x="118506" y="89750"/>
                  <a:pt x="118641" y="100561"/>
                </a:cubicBezTo>
                <a:cubicBezTo>
                  <a:pt x="118669" y="103027"/>
                  <a:pt x="117531" y="105492"/>
                  <a:pt x="116935" y="107958"/>
                </a:cubicBezTo>
                <a:cubicBezTo>
                  <a:pt x="114117" y="106603"/>
                  <a:pt x="110703" y="105844"/>
                  <a:pt x="108562" y="103785"/>
                </a:cubicBezTo>
                <a:cubicBezTo>
                  <a:pt x="98971" y="94519"/>
                  <a:pt x="89786" y="84819"/>
                  <a:pt x="80303" y="75418"/>
                </a:cubicBezTo>
                <a:cubicBezTo>
                  <a:pt x="78596" y="73711"/>
                  <a:pt x="76212" y="72708"/>
                  <a:pt x="74126" y="71381"/>
                </a:cubicBezTo>
                <a:cubicBezTo>
                  <a:pt x="73584" y="72031"/>
                  <a:pt x="73042" y="72681"/>
                  <a:pt x="72500" y="73304"/>
                </a:cubicBezTo>
                <a:cubicBezTo>
                  <a:pt x="74397" y="75391"/>
                  <a:pt x="76212" y="77585"/>
                  <a:pt x="78190" y="79590"/>
                </a:cubicBezTo>
                <a:cubicBezTo>
                  <a:pt x="89570" y="91051"/>
                  <a:pt x="101355" y="102132"/>
                  <a:pt x="112220" y="114054"/>
                </a:cubicBezTo>
                <a:cubicBezTo>
                  <a:pt x="115824" y="118010"/>
                  <a:pt x="118804" y="124051"/>
                  <a:pt x="118994" y="129226"/>
                </a:cubicBezTo>
                <a:cubicBezTo>
                  <a:pt x="119617" y="145239"/>
                  <a:pt x="118669" y="161279"/>
                  <a:pt x="118452" y="177346"/>
                </a:cubicBezTo>
                <a:cubicBezTo>
                  <a:pt x="118316" y="187777"/>
                  <a:pt x="118425" y="198235"/>
                  <a:pt x="118425" y="211105"/>
                </a:cubicBezTo>
                <a:cubicBezTo>
                  <a:pt x="114306" y="208558"/>
                  <a:pt x="111136" y="207339"/>
                  <a:pt x="108942" y="205144"/>
                </a:cubicBezTo>
                <a:cubicBezTo>
                  <a:pt x="86779" y="183144"/>
                  <a:pt x="64778" y="160954"/>
                  <a:pt x="42724" y="138872"/>
                </a:cubicBezTo>
                <a:cubicBezTo>
                  <a:pt x="41180" y="137300"/>
                  <a:pt x="39418" y="135946"/>
                  <a:pt x="37766" y="134483"/>
                </a:cubicBezTo>
                <a:cubicBezTo>
                  <a:pt x="37061" y="135079"/>
                  <a:pt x="36357" y="135675"/>
                  <a:pt x="35652" y="136271"/>
                </a:cubicBezTo>
                <a:cubicBezTo>
                  <a:pt x="37495" y="138574"/>
                  <a:pt x="39120" y="141067"/>
                  <a:pt x="41180" y="143126"/>
                </a:cubicBezTo>
                <a:cubicBezTo>
                  <a:pt x="64399" y="166427"/>
                  <a:pt x="87565" y="189755"/>
                  <a:pt x="110974" y="212866"/>
                </a:cubicBezTo>
                <a:cubicBezTo>
                  <a:pt x="117287" y="219097"/>
                  <a:pt x="120430" y="225329"/>
                  <a:pt x="118560" y="234758"/>
                </a:cubicBezTo>
                <a:cubicBezTo>
                  <a:pt x="117205" y="241667"/>
                  <a:pt x="119265" y="249172"/>
                  <a:pt x="119346" y="256433"/>
                </a:cubicBezTo>
                <a:cubicBezTo>
                  <a:pt x="119509" y="272093"/>
                  <a:pt x="119427" y="287727"/>
                  <a:pt x="119238" y="303387"/>
                </a:cubicBezTo>
                <a:cubicBezTo>
                  <a:pt x="119210" y="305555"/>
                  <a:pt x="117856" y="307722"/>
                  <a:pt x="117097" y="309890"/>
                </a:cubicBezTo>
                <a:cubicBezTo>
                  <a:pt x="114740" y="308887"/>
                  <a:pt x="111814" y="308481"/>
                  <a:pt x="110107" y="306801"/>
                </a:cubicBezTo>
                <a:cubicBezTo>
                  <a:pt x="89976" y="286887"/>
                  <a:pt x="70197" y="266620"/>
                  <a:pt x="49958" y="246815"/>
                </a:cubicBezTo>
                <a:cubicBezTo>
                  <a:pt x="38497" y="235598"/>
                  <a:pt x="26332" y="225112"/>
                  <a:pt x="14302" y="214112"/>
                </a:cubicBezTo>
                <a:cubicBezTo>
                  <a:pt x="14790" y="215521"/>
                  <a:pt x="14925" y="218312"/>
                  <a:pt x="16361" y="219829"/>
                </a:cubicBezTo>
                <a:cubicBezTo>
                  <a:pt x="33675" y="237603"/>
                  <a:pt x="51096" y="255268"/>
                  <a:pt x="68626" y="272825"/>
                </a:cubicBezTo>
                <a:cubicBezTo>
                  <a:pt x="82959" y="287185"/>
                  <a:pt x="97671" y="301192"/>
                  <a:pt x="111787" y="315769"/>
                </a:cubicBezTo>
                <a:cubicBezTo>
                  <a:pt x="114686" y="318749"/>
                  <a:pt x="117097" y="323572"/>
                  <a:pt x="117260" y="327636"/>
                </a:cubicBezTo>
                <a:cubicBezTo>
                  <a:pt x="118100" y="349528"/>
                  <a:pt x="118289" y="371447"/>
                  <a:pt x="118316" y="393339"/>
                </a:cubicBezTo>
                <a:cubicBezTo>
                  <a:pt x="118316" y="395371"/>
                  <a:pt x="115553" y="397404"/>
                  <a:pt x="114063" y="399463"/>
                </a:cubicBezTo>
                <a:cubicBezTo>
                  <a:pt x="112437" y="397376"/>
                  <a:pt x="109484" y="395317"/>
                  <a:pt x="109402" y="393177"/>
                </a:cubicBezTo>
                <a:cubicBezTo>
                  <a:pt x="108942" y="380090"/>
                  <a:pt x="108833" y="366977"/>
                  <a:pt x="109186" y="353890"/>
                </a:cubicBezTo>
                <a:cubicBezTo>
                  <a:pt x="109402" y="346250"/>
                  <a:pt x="106124" y="343351"/>
                  <a:pt x="98863" y="341834"/>
                </a:cubicBezTo>
                <a:cubicBezTo>
                  <a:pt x="49741" y="331565"/>
                  <a:pt x="18746" y="300949"/>
                  <a:pt x="5686" y="253480"/>
                </a:cubicBezTo>
                <a:cubicBezTo>
                  <a:pt x="-545" y="230856"/>
                  <a:pt x="1920" y="207014"/>
                  <a:pt x="7637" y="183956"/>
                </a:cubicBezTo>
                <a:cubicBezTo>
                  <a:pt x="21536" y="127763"/>
                  <a:pt x="52044" y="80538"/>
                  <a:pt x="87754" y="36213"/>
                </a:cubicBezTo>
                <a:cubicBezTo>
                  <a:pt x="96126" y="25808"/>
                  <a:pt x="105420" y="16163"/>
                  <a:pt x="114117" y="6030"/>
                </a:cubicBezTo>
                <a:cubicBezTo>
                  <a:pt x="118343" y="1126"/>
                  <a:pt x="121866" y="448"/>
                  <a:pt x="126743" y="5596"/>
                </a:cubicBezTo>
                <a:cubicBezTo>
                  <a:pt x="166327" y="47402"/>
                  <a:pt x="199897" y="93137"/>
                  <a:pt x="222060" y="146838"/>
                </a:cubicBezTo>
                <a:cubicBezTo>
                  <a:pt x="231434" y="169569"/>
                  <a:pt x="237937" y="192979"/>
                  <a:pt x="239535" y="217201"/>
                </a:cubicBezTo>
                <a:cubicBezTo>
                  <a:pt x="241540" y="247600"/>
                  <a:pt x="232870" y="275805"/>
                  <a:pt x="213335" y="299567"/>
                </a:cubicBezTo>
                <a:cubicBezTo>
                  <a:pt x="194451" y="322543"/>
                  <a:pt x="170798" y="338284"/>
                  <a:pt x="140479" y="342023"/>
                </a:cubicBezTo>
                <a:cubicBezTo>
                  <a:pt x="133570" y="342863"/>
                  <a:pt x="132324" y="347605"/>
                  <a:pt x="132270" y="353078"/>
                </a:cubicBezTo>
                <a:cubicBezTo>
                  <a:pt x="132080" y="365866"/>
                  <a:pt x="132405" y="378682"/>
                  <a:pt x="131945" y="391470"/>
                </a:cubicBezTo>
                <a:cubicBezTo>
                  <a:pt x="131836" y="394152"/>
                  <a:pt x="129317" y="396726"/>
                  <a:pt x="127908" y="399381"/>
                </a:cubicBezTo>
                <a:cubicBezTo>
                  <a:pt x="126526" y="396726"/>
                  <a:pt x="124006" y="394071"/>
                  <a:pt x="123952" y="391389"/>
                </a:cubicBezTo>
                <a:cubicBezTo>
                  <a:pt x="123627" y="370364"/>
                  <a:pt x="123383" y="349339"/>
                  <a:pt x="124060" y="328341"/>
                </a:cubicBezTo>
                <a:cubicBezTo>
                  <a:pt x="124196" y="323870"/>
                  <a:pt x="127420" y="318668"/>
                  <a:pt x="130753" y="315308"/>
                </a:cubicBezTo>
                <a:cubicBezTo>
                  <a:pt x="160881" y="284692"/>
                  <a:pt x="191389" y="254428"/>
                  <a:pt x="221707" y="224002"/>
                </a:cubicBezTo>
                <a:cubicBezTo>
                  <a:pt x="224579" y="221102"/>
                  <a:pt x="226964" y="217716"/>
                  <a:pt x="229565" y="214573"/>
                </a:cubicBezTo>
                <a:cubicBezTo>
                  <a:pt x="228616" y="213543"/>
                  <a:pt x="227641" y="212595"/>
                  <a:pt x="226666" y="211647"/>
                </a:cubicBezTo>
                <a:close/>
              </a:path>
            </a:pathLst>
          </a:custGeom>
          <a:solidFill>
            <a:srgbClr val="000000"/>
          </a:solidFill>
          <a:ln w="9525" cap="flat">
            <a:noFill/>
            <a:prstDash val="solid"/>
            <a:miter/>
          </a:ln>
        </p:spPr>
        <p:txBody>
          <a:bodyPr rtlCol="0" anchor="ctr"/>
          <a:lstStyle/>
          <a:p>
            <a:endParaRPr lang="de-DE"/>
          </a:p>
        </p:txBody>
      </p:sp>
      <p:grpSp>
        <p:nvGrpSpPr>
          <p:cNvPr id="104" name="Grafik 397">
            <a:extLst>
              <a:ext uri="{FF2B5EF4-FFF2-40B4-BE49-F238E27FC236}">
                <a16:creationId xmlns:a16="http://schemas.microsoft.com/office/drawing/2014/main" xmlns="" id="{12273CED-8B9F-4943-B1FE-6FF2DD2C3D29}"/>
              </a:ext>
            </a:extLst>
          </p:cNvPr>
          <p:cNvGrpSpPr/>
          <p:nvPr/>
        </p:nvGrpSpPr>
        <p:grpSpPr>
          <a:xfrm>
            <a:off x="2373114" y="5441271"/>
            <a:ext cx="645089" cy="645088"/>
            <a:chOff x="2599537" y="5441271"/>
            <a:chExt cx="645089" cy="645088"/>
          </a:xfrm>
        </p:grpSpPr>
        <p:sp>
          <p:nvSpPr>
            <p:cNvPr id="105" name="Freihandform: Form 104">
              <a:extLst>
                <a:ext uri="{FF2B5EF4-FFF2-40B4-BE49-F238E27FC236}">
                  <a16:creationId xmlns:a16="http://schemas.microsoft.com/office/drawing/2014/main" xmlns="" id="{B38BBB55-C30B-4238-88B0-217743988872}"/>
                </a:ext>
              </a:extLst>
            </p:cNvPr>
            <p:cNvSpPr/>
            <p:nvPr/>
          </p:nvSpPr>
          <p:spPr>
            <a:xfrm>
              <a:off x="2710661" y="5522569"/>
              <a:ext cx="353317" cy="556189"/>
            </a:xfrm>
            <a:custGeom>
              <a:avLst/>
              <a:gdLst>
                <a:gd name="connsiteX0" fmla="*/ 1710 w 353317"/>
                <a:gd name="connsiteY0" fmla="*/ 171631 h 556188"/>
                <a:gd name="connsiteX1" fmla="*/ 20196 w 353317"/>
                <a:gd name="connsiteY1" fmla="*/ 105412 h 556188"/>
                <a:gd name="connsiteX2" fmla="*/ 18897 w 353317"/>
                <a:gd name="connsiteY2" fmla="*/ 97958 h 556188"/>
                <a:gd name="connsiteX3" fmla="*/ 7727 w 353317"/>
                <a:gd name="connsiteY3" fmla="*/ 82891 h 556188"/>
                <a:gd name="connsiteX4" fmla="*/ 11055 w 353317"/>
                <a:gd name="connsiteY4" fmla="*/ 59960 h 556188"/>
                <a:gd name="connsiteX5" fmla="*/ 35514 w 353317"/>
                <a:gd name="connsiteY5" fmla="*/ 62672 h 556188"/>
                <a:gd name="connsiteX6" fmla="*/ 42444 w 353317"/>
                <a:gd name="connsiteY6" fmla="*/ 71106 h 556188"/>
                <a:gd name="connsiteX7" fmla="*/ 68475 w 353317"/>
                <a:gd name="connsiteY7" fmla="*/ 48243 h 556188"/>
                <a:gd name="connsiteX8" fmla="*/ 195692 w 353317"/>
                <a:gd name="connsiteY8" fmla="*/ 16240 h 556188"/>
                <a:gd name="connsiteX9" fmla="*/ 214110 w 353317"/>
                <a:gd name="connsiteY9" fmla="*/ 9287 h 556188"/>
                <a:gd name="connsiteX10" fmla="*/ 225439 w 353317"/>
                <a:gd name="connsiteY10" fmla="*/ 1742 h 556188"/>
                <a:gd name="connsiteX11" fmla="*/ 253978 w 353317"/>
                <a:gd name="connsiteY11" fmla="*/ 10062 h 556188"/>
                <a:gd name="connsiteX12" fmla="*/ 343105 w 353317"/>
                <a:gd name="connsiteY12" fmla="*/ 99736 h 556188"/>
                <a:gd name="connsiteX13" fmla="*/ 352041 w 353317"/>
                <a:gd name="connsiteY13" fmla="*/ 129825 h 556188"/>
                <a:gd name="connsiteX14" fmla="*/ 341806 w 353317"/>
                <a:gd name="connsiteY14" fmla="*/ 140220 h 556188"/>
                <a:gd name="connsiteX15" fmla="*/ 335765 w 353317"/>
                <a:gd name="connsiteY15" fmla="*/ 156085 h 556188"/>
                <a:gd name="connsiteX16" fmla="*/ 335446 w 353317"/>
                <a:gd name="connsiteY16" fmla="*/ 209629 h 556188"/>
                <a:gd name="connsiteX17" fmla="*/ 340096 w 353317"/>
                <a:gd name="connsiteY17" fmla="*/ 220366 h 556188"/>
                <a:gd name="connsiteX18" fmla="*/ 348736 w 353317"/>
                <a:gd name="connsiteY18" fmla="*/ 240197 h 556188"/>
                <a:gd name="connsiteX19" fmla="*/ 331343 w 353317"/>
                <a:gd name="connsiteY19" fmla="*/ 252369 h 556188"/>
                <a:gd name="connsiteX20" fmla="*/ 318601 w 353317"/>
                <a:gd name="connsiteY20" fmla="*/ 259664 h 556188"/>
                <a:gd name="connsiteX21" fmla="*/ 201801 w 353317"/>
                <a:gd name="connsiteY21" fmla="*/ 346055 h 556188"/>
                <a:gd name="connsiteX22" fmla="*/ 192638 w 353317"/>
                <a:gd name="connsiteY22" fmla="*/ 348152 h 556188"/>
                <a:gd name="connsiteX23" fmla="*/ 215820 w 353317"/>
                <a:gd name="connsiteY23" fmla="*/ 385672 h 556188"/>
                <a:gd name="connsiteX24" fmla="*/ 225690 w 353317"/>
                <a:gd name="connsiteY24" fmla="*/ 401674 h 556188"/>
                <a:gd name="connsiteX25" fmla="*/ 240438 w 353317"/>
                <a:gd name="connsiteY25" fmla="*/ 459481 h 556188"/>
                <a:gd name="connsiteX26" fmla="*/ 236221 w 353317"/>
                <a:gd name="connsiteY26" fmla="*/ 531102 h 556188"/>
                <a:gd name="connsiteX27" fmla="*/ 203556 w 353317"/>
                <a:gd name="connsiteY27" fmla="*/ 552962 h 556188"/>
                <a:gd name="connsiteX28" fmla="*/ 189743 w 353317"/>
                <a:gd name="connsiteY28" fmla="*/ 533655 h 556188"/>
                <a:gd name="connsiteX29" fmla="*/ 192182 w 353317"/>
                <a:gd name="connsiteY29" fmla="*/ 473910 h 556188"/>
                <a:gd name="connsiteX30" fmla="*/ 193641 w 353317"/>
                <a:gd name="connsiteY30" fmla="*/ 444049 h 556188"/>
                <a:gd name="connsiteX31" fmla="*/ 191452 w 353317"/>
                <a:gd name="connsiteY31" fmla="*/ 435251 h 556188"/>
                <a:gd name="connsiteX32" fmla="*/ 137908 w 353317"/>
                <a:gd name="connsiteY32" fmla="*/ 348813 h 556188"/>
                <a:gd name="connsiteX33" fmla="*/ 134808 w 353317"/>
                <a:gd name="connsiteY33" fmla="*/ 345007 h 556188"/>
                <a:gd name="connsiteX34" fmla="*/ 131502 w 353317"/>
                <a:gd name="connsiteY34" fmla="*/ 354193 h 556188"/>
                <a:gd name="connsiteX35" fmla="*/ 105744 w 353317"/>
                <a:gd name="connsiteY35" fmla="*/ 435615 h 556188"/>
                <a:gd name="connsiteX36" fmla="*/ 95373 w 353317"/>
                <a:gd name="connsiteY36" fmla="*/ 455128 h 556188"/>
                <a:gd name="connsiteX37" fmla="*/ 48234 w 353317"/>
                <a:gd name="connsiteY37" fmla="*/ 538396 h 556188"/>
                <a:gd name="connsiteX38" fmla="*/ 21883 w 353317"/>
                <a:gd name="connsiteY38" fmla="*/ 554763 h 556188"/>
                <a:gd name="connsiteX39" fmla="*/ 1732 w 353317"/>
                <a:gd name="connsiteY39" fmla="*/ 535752 h 556188"/>
                <a:gd name="connsiteX40" fmla="*/ 1732 w 353317"/>
                <a:gd name="connsiteY40" fmla="*/ 530623 h 556188"/>
                <a:gd name="connsiteX41" fmla="*/ 28448 w 353317"/>
                <a:gd name="connsiteY41" fmla="*/ 478515 h 556188"/>
                <a:gd name="connsiteX42" fmla="*/ 67951 w 353317"/>
                <a:gd name="connsiteY42" fmla="*/ 399395 h 556188"/>
                <a:gd name="connsiteX43" fmla="*/ 87235 w 353317"/>
                <a:gd name="connsiteY43" fmla="*/ 338419 h 556188"/>
                <a:gd name="connsiteX44" fmla="*/ 82084 w 353317"/>
                <a:gd name="connsiteY44" fmla="*/ 324058 h 556188"/>
                <a:gd name="connsiteX45" fmla="*/ 5949 w 353317"/>
                <a:gd name="connsiteY45" fmla="*/ 216377 h 556188"/>
                <a:gd name="connsiteX46" fmla="*/ 1710 w 353317"/>
                <a:gd name="connsiteY46" fmla="*/ 192123 h 556188"/>
                <a:gd name="connsiteX47" fmla="*/ 1710 w 353317"/>
                <a:gd name="connsiteY47" fmla="*/ 171631 h 556188"/>
                <a:gd name="connsiteX48" fmla="*/ 314931 w 353317"/>
                <a:gd name="connsiteY48" fmla="*/ 213618 h 556188"/>
                <a:gd name="connsiteX49" fmla="*/ 317005 w 353317"/>
                <a:gd name="connsiteY49" fmla="*/ 153190 h 556188"/>
                <a:gd name="connsiteX50" fmla="*/ 306429 w 353317"/>
                <a:gd name="connsiteY50" fmla="*/ 133450 h 556188"/>
                <a:gd name="connsiteX51" fmla="*/ 214680 w 353317"/>
                <a:gd name="connsiteY51" fmla="*/ 42818 h 556188"/>
                <a:gd name="connsiteX52" fmla="*/ 201619 w 353317"/>
                <a:gd name="connsiteY52" fmla="*/ 35798 h 556188"/>
                <a:gd name="connsiteX53" fmla="*/ 101254 w 353317"/>
                <a:gd name="connsiteY53" fmla="*/ 49178 h 556188"/>
                <a:gd name="connsiteX54" fmla="*/ 54981 w 353317"/>
                <a:gd name="connsiteY54" fmla="*/ 86835 h 556188"/>
                <a:gd name="connsiteX55" fmla="*/ 78459 w 353317"/>
                <a:gd name="connsiteY55" fmla="*/ 115715 h 556188"/>
                <a:gd name="connsiteX56" fmla="*/ 139663 w 353317"/>
                <a:gd name="connsiteY56" fmla="*/ 155127 h 556188"/>
                <a:gd name="connsiteX57" fmla="*/ 257124 w 353317"/>
                <a:gd name="connsiteY57" fmla="*/ 194767 h 556188"/>
                <a:gd name="connsiteX58" fmla="*/ 314931 w 353317"/>
                <a:gd name="connsiteY58" fmla="*/ 213618 h 556188"/>
                <a:gd name="connsiteX59" fmla="*/ 91224 w 353317"/>
                <a:gd name="connsiteY59" fmla="*/ 306598 h 556188"/>
                <a:gd name="connsiteX60" fmla="*/ 92136 w 353317"/>
                <a:gd name="connsiteY60" fmla="*/ 302563 h 556188"/>
                <a:gd name="connsiteX61" fmla="*/ 97561 w 353317"/>
                <a:gd name="connsiteY61" fmla="*/ 249087 h 556188"/>
                <a:gd name="connsiteX62" fmla="*/ 95396 w 353317"/>
                <a:gd name="connsiteY62" fmla="*/ 181865 h 556188"/>
                <a:gd name="connsiteX63" fmla="*/ 87828 w 353317"/>
                <a:gd name="connsiteY63" fmla="*/ 170263 h 556188"/>
                <a:gd name="connsiteX64" fmla="*/ 38455 w 353317"/>
                <a:gd name="connsiteY64" fmla="*/ 122417 h 556188"/>
                <a:gd name="connsiteX65" fmla="*/ 34853 w 353317"/>
                <a:gd name="connsiteY65" fmla="*/ 119431 h 556188"/>
                <a:gd name="connsiteX66" fmla="*/ 91224 w 353317"/>
                <a:gd name="connsiteY66" fmla="*/ 306598 h 556188"/>
                <a:gd name="connsiteX67" fmla="*/ 210896 w 353317"/>
                <a:gd name="connsiteY67" fmla="*/ 209766 h 556188"/>
                <a:gd name="connsiteX68" fmla="*/ 202098 w 353317"/>
                <a:gd name="connsiteY68" fmla="*/ 235775 h 556188"/>
                <a:gd name="connsiteX69" fmla="*/ 197128 w 353317"/>
                <a:gd name="connsiteY69" fmla="*/ 278104 h 556188"/>
                <a:gd name="connsiteX70" fmla="*/ 192091 w 353317"/>
                <a:gd name="connsiteY70" fmla="*/ 327956 h 556188"/>
                <a:gd name="connsiteX71" fmla="*/ 303693 w 353317"/>
                <a:gd name="connsiteY71" fmla="*/ 245531 h 556188"/>
                <a:gd name="connsiteX72" fmla="*/ 210896 w 353317"/>
                <a:gd name="connsiteY72" fmla="*/ 209766 h 55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53317" h="556188">
                  <a:moveTo>
                    <a:pt x="1710" y="171631"/>
                  </a:moveTo>
                  <a:cubicBezTo>
                    <a:pt x="4992" y="148768"/>
                    <a:pt x="9300" y="126201"/>
                    <a:pt x="20196" y="105412"/>
                  </a:cubicBezTo>
                  <a:cubicBezTo>
                    <a:pt x="21153" y="103589"/>
                    <a:pt x="20196" y="99964"/>
                    <a:pt x="18897" y="97958"/>
                  </a:cubicBezTo>
                  <a:cubicBezTo>
                    <a:pt x="15500" y="92716"/>
                    <a:pt x="11078" y="88157"/>
                    <a:pt x="7727" y="82891"/>
                  </a:cubicBezTo>
                  <a:cubicBezTo>
                    <a:pt x="2462" y="74594"/>
                    <a:pt x="4080" y="65111"/>
                    <a:pt x="11055" y="59960"/>
                  </a:cubicBezTo>
                  <a:cubicBezTo>
                    <a:pt x="19216" y="53942"/>
                    <a:pt x="28790" y="54968"/>
                    <a:pt x="35514" y="62672"/>
                  </a:cubicBezTo>
                  <a:cubicBezTo>
                    <a:pt x="37908" y="65408"/>
                    <a:pt x="40141" y="68280"/>
                    <a:pt x="42444" y="71106"/>
                  </a:cubicBezTo>
                  <a:cubicBezTo>
                    <a:pt x="51470" y="63128"/>
                    <a:pt x="59471" y="55036"/>
                    <a:pt x="68475" y="48243"/>
                  </a:cubicBezTo>
                  <a:cubicBezTo>
                    <a:pt x="106292" y="19727"/>
                    <a:pt x="148963" y="9037"/>
                    <a:pt x="195692" y="16240"/>
                  </a:cubicBezTo>
                  <a:cubicBezTo>
                    <a:pt x="204263" y="17562"/>
                    <a:pt x="208822" y="14234"/>
                    <a:pt x="214110" y="9287"/>
                  </a:cubicBezTo>
                  <a:cubicBezTo>
                    <a:pt x="217484" y="6142"/>
                    <a:pt x="222043" y="1264"/>
                    <a:pt x="225439" y="1742"/>
                  </a:cubicBezTo>
                  <a:cubicBezTo>
                    <a:pt x="235287" y="3110"/>
                    <a:pt x="247459" y="3953"/>
                    <a:pt x="253978" y="10062"/>
                  </a:cubicBezTo>
                  <a:cubicBezTo>
                    <a:pt x="284728" y="38875"/>
                    <a:pt x="314544" y="68759"/>
                    <a:pt x="343105" y="99736"/>
                  </a:cubicBezTo>
                  <a:cubicBezTo>
                    <a:pt x="349556" y="106734"/>
                    <a:pt x="350628" y="119454"/>
                    <a:pt x="352041" y="129825"/>
                  </a:cubicBezTo>
                  <a:cubicBezTo>
                    <a:pt x="352451" y="132811"/>
                    <a:pt x="345863" y="137348"/>
                    <a:pt x="341806" y="140220"/>
                  </a:cubicBezTo>
                  <a:cubicBezTo>
                    <a:pt x="335902" y="144391"/>
                    <a:pt x="335355" y="148973"/>
                    <a:pt x="335765" y="156085"/>
                  </a:cubicBezTo>
                  <a:cubicBezTo>
                    <a:pt x="336791" y="173865"/>
                    <a:pt x="335902" y="191781"/>
                    <a:pt x="335446" y="209629"/>
                  </a:cubicBezTo>
                  <a:cubicBezTo>
                    <a:pt x="335332" y="214188"/>
                    <a:pt x="333714" y="217995"/>
                    <a:pt x="340096" y="220366"/>
                  </a:cubicBezTo>
                  <a:cubicBezTo>
                    <a:pt x="348371" y="223466"/>
                    <a:pt x="351175" y="231512"/>
                    <a:pt x="348736" y="240197"/>
                  </a:cubicBezTo>
                  <a:cubicBezTo>
                    <a:pt x="346684" y="247514"/>
                    <a:pt x="338934" y="253874"/>
                    <a:pt x="331343" y="252369"/>
                  </a:cubicBezTo>
                  <a:cubicBezTo>
                    <a:pt x="324026" y="250933"/>
                    <a:pt x="321633" y="254102"/>
                    <a:pt x="318601" y="259664"/>
                  </a:cubicBezTo>
                  <a:cubicBezTo>
                    <a:pt x="293048" y="306415"/>
                    <a:pt x="254115" y="335342"/>
                    <a:pt x="201801" y="346055"/>
                  </a:cubicBezTo>
                  <a:cubicBezTo>
                    <a:pt x="199043" y="346625"/>
                    <a:pt x="196330" y="347309"/>
                    <a:pt x="192638" y="348152"/>
                  </a:cubicBezTo>
                  <a:cubicBezTo>
                    <a:pt x="200616" y="361054"/>
                    <a:pt x="208206" y="373363"/>
                    <a:pt x="215820" y="385672"/>
                  </a:cubicBezTo>
                  <a:cubicBezTo>
                    <a:pt x="219102" y="391006"/>
                    <a:pt x="222339" y="396363"/>
                    <a:pt x="225690" y="401674"/>
                  </a:cubicBezTo>
                  <a:cubicBezTo>
                    <a:pt x="242512" y="428321"/>
                    <a:pt x="242444" y="428298"/>
                    <a:pt x="240438" y="459481"/>
                  </a:cubicBezTo>
                  <a:cubicBezTo>
                    <a:pt x="238911" y="483347"/>
                    <a:pt x="237703" y="507236"/>
                    <a:pt x="236221" y="531102"/>
                  </a:cubicBezTo>
                  <a:cubicBezTo>
                    <a:pt x="235059" y="549771"/>
                    <a:pt x="221131" y="559003"/>
                    <a:pt x="203556" y="552962"/>
                  </a:cubicBezTo>
                  <a:cubicBezTo>
                    <a:pt x="194712" y="549908"/>
                    <a:pt x="189515" y="543502"/>
                    <a:pt x="189743" y="533655"/>
                  </a:cubicBezTo>
                  <a:cubicBezTo>
                    <a:pt x="190199" y="513733"/>
                    <a:pt x="191293" y="493833"/>
                    <a:pt x="192182" y="473910"/>
                  </a:cubicBezTo>
                  <a:cubicBezTo>
                    <a:pt x="192638" y="463949"/>
                    <a:pt x="193436" y="454011"/>
                    <a:pt x="193641" y="444049"/>
                  </a:cubicBezTo>
                  <a:cubicBezTo>
                    <a:pt x="193709" y="441109"/>
                    <a:pt x="192980" y="437735"/>
                    <a:pt x="191452" y="435251"/>
                  </a:cubicBezTo>
                  <a:cubicBezTo>
                    <a:pt x="173741" y="406347"/>
                    <a:pt x="155802" y="377603"/>
                    <a:pt x="137908" y="348813"/>
                  </a:cubicBezTo>
                  <a:cubicBezTo>
                    <a:pt x="137315" y="347879"/>
                    <a:pt x="136517" y="347081"/>
                    <a:pt x="134808" y="345007"/>
                  </a:cubicBezTo>
                  <a:cubicBezTo>
                    <a:pt x="133486" y="348699"/>
                    <a:pt x="132391" y="351412"/>
                    <a:pt x="131502" y="354193"/>
                  </a:cubicBezTo>
                  <a:cubicBezTo>
                    <a:pt x="122954" y="381341"/>
                    <a:pt x="114703" y="408604"/>
                    <a:pt x="105744" y="435615"/>
                  </a:cubicBezTo>
                  <a:cubicBezTo>
                    <a:pt x="103465" y="442499"/>
                    <a:pt x="99020" y="448699"/>
                    <a:pt x="95373" y="455128"/>
                  </a:cubicBezTo>
                  <a:cubicBezTo>
                    <a:pt x="79645" y="482891"/>
                    <a:pt x="63620" y="510450"/>
                    <a:pt x="48234" y="538396"/>
                  </a:cubicBezTo>
                  <a:cubicBezTo>
                    <a:pt x="42307" y="549155"/>
                    <a:pt x="34762" y="555629"/>
                    <a:pt x="21883" y="554763"/>
                  </a:cubicBezTo>
                  <a:cubicBezTo>
                    <a:pt x="9711" y="553942"/>
                    <a:pt x="5129" y="545599"/>
                    <a:pt x="1732" y="535752"/>
                  </a:cubicBezTo>
                  <a:cubicBezTo>
                    <a:pt x="1732" y="534043"/>
                    <a:pt x="1732" y="532333"/>
                    <a:pt x="1732" y="530623"/>
                  </a:cubicBezTo>
                  <a:cubicBezTo>
                    <a:pt x="10645" y="513254"/>
                    <a:pt x="19581" y="495907"/>
                    <a:pt x="28448" y="478515"/>
                  </a:cubicBezTo>
                  <a:cubicBezTo>
                    <a:pt x="41851" y="452255"/>
                    <a:pt x="59859" y="428412"/>
                    <a:pt x="67951" y="399395"/>
                  </a:cubicBezTo>
                  <a:cubicBezTo>
                    <a:pt x="73672" y="378857"/>
                    <a:pt x="80442" y="358615"/>
                    <a:pt x="87235" y="338419"/>
                  </a:cubicBezTo>
                  <a:cubicBezTo>
                    <a:pt x="89515" y="331672"/>
                    <a:pt x="88603" y="328116"/>
                    <a:pt x="82084" y="324058"/>
                  </a:cubicBezTo>
                  <a:cubicBezTo>
                    <a:pt x="41737" y="298893"/>
                    <a:pt x="16184" y="262946"/>
                    <a:pt x="5949" y="216377"/>
                  </a:cubicBezTo>
                  <a:cubicBezTo>
                    <a:pt x="4194" y="208376"/>
                    <a:pt x="3100" y="200215"/>
                    <a:pt x="1710" y="192123"/>
                  </a:cubicBezTo>
                  <a:cubicBezTo>
                    <a:pt x="1710" y="185307"/>
                    <a:pt x="1710" y="178469"/>
                    <a:pt x="1710" y="171631"/>
                  </a:cubicBezTo>
                  <a:close/>
                  <a:moveTo>
                    <a:pt x="314931" y="213618"/>
                  </a:moveTo>
                  <a:cubicBezTo>
                    <a:pt x="320470" y="199395"/>
                    <a:pt x="320835" y="173637"/>
                    <a:pt x="317005" y="153190"/>
                  </a:cubicBezTo>
                  <a:cubicBezTo>
                    <a:pt x="315524" y="145280"/>
                    <a:pt x="312196" y="139126"/>
                    <a:pt x="306429" y="133450"/>
                  </a:cubicBezTo>
                  <a:cubicBezTo>
                    <a:pt x="275724" y="103361"/>
                    <a:pt x="245407" y="72862"/>
                    <a:pt x="214680" y="42818"/>
                  </a:cubicBezTo>
                  <a:cubicBezTo>
                    <a:pt x="211261" y="39467"/>
                    <a:pt x="206292" y="36732"/>
                    <a:pt x="201619" y="35798"/>
                  </a:cubicBezTo>
                  <a:cubicBezTo>
                    <a:pt x="166697" y="28754"/>
                    <a:pt x="133030" y="32606"/>
                    <a:pt x="101254" y="49178"/>
                  </a:cubicBezTo>
                  <a:cubicBezTo>
                    <a:pt x="83451" y="58455"/>
                    <a:pt x="67860" y="70582"/>
                    <a:pt x="54981" y="86835"/>
                  </a:cubicBezTo>
                  <a:cubicBezTo>
                    <a:pt x="63004" y="96842"/>
                    <a:pt x="69706" y="107350"/>
                    <a:pt x="78459" y="115715"/>
                  </a:cubicBezTo>
                  <a:cubicBezTo>
                    <a:pt x="96216" y="132652"/>
                    <a:pt x="113586" y="149930"/>
                    <a:pt x="139663" y="155127"/>
                  </a:cubicBezTo>
                  <a:cubicBezTo>
                    <a:pt x="180397" y="163219"/>
                    <a:pt x="220060" y="174480"/>
                    <a:pt x="257124" y="194767"/>
                  </a:cubicBezTo>
                  <a:cubicBezTo>
                    <a:pt x="274607" y="204364"/>
                    <a:pt x="295624" y="207555"/>
                    <a:pt x="314931" y="213618"/>
                  </a:cubicBezTo>
                  <a:close/>
                  <a:moveTo>
                    <a:pt x="91224" y="306598"/>
                  </a:moveTo>
                  <a:cubicBezTo>
                    <a:pt x="91566" y="305162"/>
                    <a:pt x="91999" y="303885"/>
                    <a:pt x="92136" y="302563"/>
                  </a:cubicBezTo>
                  <a:cubicBezTo>
                    <a:pt x="93982" y="284738"/>
                    <a:pt x="95874" y="266935"/>
                    <a:pt x="97561" y="249087"/>
                  </a:cubicBezTo>
                  <a:cubicBezTo>
                    <a:pt x="99658" y="226589"/>
                    <a:pt x="105175" y="203931"/>
                    <a:pt x="95396" y="181865"/>
                  </a:cubicBezTo>
                  <a:cubicBezTo>
                    <a:pt x="93527" y="177671"/>
                    <a:pt x="91247" y="173044"/>
                    <a:pt x="87828" y="170263"/>
                  </a:cubicBezTo>
                  <a:cubicBezTo>
                    <a:pt x="69957" y="155720"/>
                    <a:pt x="51311" y="142112"/>
                    <a:pt x="38455" y="122417"/>
                  </a:cubicBezTo>
                  <a:cubicBezTo>
                    <a:pt x="37657" y="121209"/>
                    <a:pt x="36130" y="120480"/>
                    <a:pt x="34853" y="119431"/>
                  </a:cubicBezTo>
                  <a:cubicBezTo>
                    <a:pt x="-1960" y="194539"/>
                    <a:pt x="37976" y="279130"/>
                    <a:pt x="91224" y="306598"/>
                  </a:cubicBezTo>
                  <a:close/>
                  <a:moveTo>
                    <a:pt x="210896" y="209766"/>
                  </a:moveTo>
                  <a:cubicBezTo>
                    <a:pt x="207477" y="219591"/>
                    <a:pt x="203556" y="227455"/>
                    <a:pt x="202098" y="235775"/>
                  </a:cubicBezTo>
                  <a:cubicBezTo>
                    <a:pt x="199613" y="249748"/>
                    <a:pt x="198610" y="263972"/>
                    <a:pt x="197128" y="278104"/>
                  </a:cubicBezTo>
                  <a:cubicBezTo>
                    <a:pt x="195373" y="294699"/>
                    <a:pt x="193777" y="311293"/>
                    <a:pt x="192091" y="327956"/>
                  </a:cubicBezTo>
                  <a:cubicBezTo>
                    <a:pt x="231070" y="328845"/>
                    <a:pt x="293413" y="282846"/>
                    <a:pt x="303693" y="245531"/>
                  </a:cubicBezTo>
                  <a:cubicBezTo>
                    <a:pt x="271553" y="239126"/>
                    <a:pt x="240529" y="229483"/>
                    <a:pt x="210896" y="209766"/>
                  </a:cubicBezTo>
                  <a:close/>
                </a:path>
              </a:pathLst>
            </a:custGeom>
            <a:solidFill>
              <a:srgbClr val="000000"/>
            </a:solidFill>
            <a:ln w="9525"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xmlns="" id="{9531B322-F570-45F0-AA55-89DFF5644633}"/>
                </a:ext>
              </a:extLst>
            </p:cNvPr>
            <p:cNvSpPr/>
            <p:nvPr/>
          </p:nvSpPr>
          <p:spPr>
            <a:xfrm>
              <a:off x="2992608" y="5451278"/>
              <a:ext cx="143606" cy="143606"/>
            </a:xfrm>
            <a:custGeom>
              <a:avLst/>
              <a:gdLst>
                <a:gd name="connsiteX0" fmla="*/ 106132 w 143606"/>
                <a:gd name="connsiteY0" fmla="*/ 1869 h 143606"/>
                <a:gd name="connsiteX1" fmla="*/ 122134 w 143606"/>
                <a:gd name="connsiteY1" fmla="*/ 11716 h 143606"/>
                <a:gd name="connsiteX2" fmla="*/ 132597 w 143606"/>
                <a:gd name="connsiteY2" fmla="*/ 23478 h 143606"/>
                <a:gd name="connsiteX3" fmla="*/ 136380 w 143606"/>
                <a:gd name="connsiteY3" fmla="*/ 30886 h 143606"/>
                <a:gd name="connsiteX4" fmla="*/ 137406 w 143606"/>
                <a:gd name="connsiteY4" fmla="*/ 57898 h 143606"/>
                <a:gd name="connsiteX5" fmla="*/ 129793 w 143606"/>
                <a:gd name="connsiteY5" fmla="*/ 69591 h 143606"/>
                <a:gd name="connsiteX6" fmla="*/ 125439 w 143606"/>
                <a:gd name="connsiteY6" fmla="*/ 73330 h 143606"/>
                <a:gd name="connsiteX7" fmla="*/ 117962 w 143606"/>
                <a:gd name="connsiteY7" fmla="*/ 77957 h 143606"/>
                <a:gd name="connsiteX8" fmla="*/ 98678 w 143606"/>
                <a:gd name="connsiteY8" fmla="*/ 124002 h 143606"/>
                <a:gd name="connsiteX9" fmla="*/ 97766 w 143606"/>
                <a:gd name="connsiteY9" fmla="*/ 143104 h 143606"/>
                <a:gd name="connsiteX10" fmla="*/ 1710 w 143606"/>
                <a:gd name="connsiteY10" fmla="*/ 52495 h 143606"/>
                <a:gd name="connsiteX11" fmla="*/ 30431 w 143606"/>
                <a:gd name="connsiteY11" fmla="*/ 50056 h 143606"/>
                <a:gd name="connsiteX12" fmla="*/ 58879 w 143606"/>
                <a:gd name="connsiteY12" fmla="*/ 36813 h 143606"/>
                <a:gd name="connsiteX13" fmla="*/ 71803 w 143606"/>
                <a:gd name="connsiteY13" fmla="*/ 19170 h 143606"/>
                <a:gd name="connsiteX14" fmla="*/ 101026 w 143606"/>
                <a:gd name="connsiteY14" fmla="*/ 1823 h 143606"/>
                <a:gd name="connsiteX15" fmla="*/ 106132 w 143606"/>
                <a:gd name="connsiteY15" fmla="*/ 1869 h 14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606" h="143606">
                  <a:moveTo>
                    <a:pt x="106132" y="1869"/>
                  </a:moveTo>
                  <a:cubicBezTo>
                    <a:pt x="110668" y="6268"/>
                    <a:pt x="113107" y="12696"/>
                    <a:pt x="122134" y="11716"/>
                  </a:cubicBezTo>
                  <a:cubicBezTo>
                    <a:pt x="125872" y="11306"/>
                    <a:pt x="132916" y="15705"/>
                    <a:pt x="132597" y="23478"/>
                  </a:cubicBezTo>
                  <a:cubicBezTo>
                    <a:pt x="132505" y="25917"/>
                    <a:pt x="134489" y="28949"/>
                    <a:pt x="136380" y="30886"/>
                  </a:cubicBezTo>
                  <a:cubicBezTo>
                    <a:pt x="144199" y="38933"/>
                    <a:pt x="144564" y="49578"/>
                    <a:pt x="137406" y="57898"/>
                  </a:cubicBezTo>
                  <a:cubicBezTo>
                    <a:pt x="134397" y="61385"/>
                    <a:pt x="132483" y="65785"/>
                    <a:pt x="129793" y="69591"/>
                  </a:cubicBezTo>
                  <a:cubicBezTo>
                    <a:pt x="128721" y="71119"/>
                    <a:pt x="127012" y="72258"/>
                    <a:pt x="125439" y="73330"/>
                  </a:cubicBezTo>
                  <a:cubicBezTo>
                    <a:pt x="123000" y="74971"/>
                    <a:pt x="120196" y="76111"/>
                    <a:pt x="117962" y="77957"/>
                  </a:cubicBezTo>
                  <a:cubicBezTo>
                    <a:pt x="103397" y="89856"/>
                    <a:pt x="96057" y="104695"/>
                    <a:pt x="98678" y="124002"/>
                  </a:cubicBezTo>
                  <a:cubicBezTo>
                    <a:pt x="99430" y="129496"/>
                    <a:pt x="98222" y="135263"/>
                    <a:pt x="97766" y="143104"/>
                  </a:cubicBezTo>
                  <a:cubicBezTo>
                    <a:pt x="65352" y="112536"/>
                    <a:pt x="34329" y="83245"/>
                    <a:pt x="1710" y="52495"/>
                  </a:cubicBezTo>
                  <a:cubicBezTo>
                    <a:pt x="12628" y="51515"/>
                    <a:pt x="21518" y="50034"/>
                    <a:pt x="30431" y="50056"/>
                  </a:cubicBezTo>
                  <a:cubicBezTo>
                    <a:pt x="42239" y="50102"/>
                    <a:pt x="52131" y="47321"/>
                    <a:pt x="58879" y="36813"/>
                  </a:cubicBezTo>
                  <a:cubicBezTo>
                    <a:pt x="62868" y="30590"/>
                    <a:pt x="65991" y="21951"/>
                    <a:pt x="71803" y="19170"/>
                  </a:cubicBezTo>
                  <a:cubicBezTo>
                    <a:pt x="82175" y="14200"/>
                    <a:pt x="87167" y="318"/>
                    <a:pt x="101026" y="1823"/>
                  </a:cubicBezTo>
                  <a:cubicBezTo>
                    <a:pt x="102713" y="1869"/>
                    <a:pt x="104422" y="1869"/>
                    <a:pt x="106132" y="1869"/>
                  </a:cubicBezTo>
                  <a:close/>
                </a:path>
              </a:pathLst>
            </a:custGeom>
            <a:solidFill>
              <a:srgbClr val="000000"/>
            </a:solidFill>
            <a:ln w="9525"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xmlns="" id="{69781EEB-1FC3-4FE4-A62C-6724522FBE5C}"/>
                </a:ext>
              </a:extLst>
            </p:cNvPr>
            <p:cNvSpPr/>
            <p:nvPr/>
          </p:nvSpPr>
          <p:spPr>
            <a:xfrm>
              <a:off x="2966987" y="5505939"/>
              <a:ext cx="118532" cy="118532"/>
            </a:xfrm>
            <a:custGeom>
              <a:avLst/>
              <a:gdLst>
                <a:gd name="connsiteX0" fmla="*/ 116823 w 118532"/>
                <a:gd name="connsiteY0" fmla="*/ 94666 h 118532"/>
                <a:gd name="connsiteX1" fmla="*/ 92957 w 118532"/>
                <a:gd name="connsiteY1" fmla="*/ 117073 h 118532"/>
                <a:gd name="connsiteX2" fmla="*/ 1710 w 118532"/>
                <a:gd name="connsiteY2" fmla="*/ 23638 h 118532"/>
                <a:gd name="connsiteX3" fmla="*/ 24436 w 118532"/>
                <a:gd name="connsiteY3" fmla="*/ 1710 h 118532"/>
                <a:gd name="connsiteX4" fmla="*/ 116823 w 118532"/>
                <a:gd name="connsiteY4" fmla="*/ 94666 h 1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32" h="118532">
                  <a:moveTo>
                    <a:pt x="116823" y="94666"/>
                  </a:moveTo>
                  <a:cubicBezTo>
                    <a:pt x="109665" y="101368"/>
                    <a:pt x="102257" y="108343"/>
                    <a:pt x="92957" y="117073"/>
                  </a:cubicBezTo>
                  <a:cubicBezTo>
                    <a:pt x="62252" y="85617"/>
                    <a:pt x="31913" y="54548"/>
                    <a:pt x="1710" y="23638"/>
                  </a:cubicBezTo>
                  <a:cubicBezTo>
                    <a:pt x="9597" y="16025"/>
                    <a:pt x="17096" y="8799"/>
                    <a:pt x="24436" y="1710"/>
                  </a:cubicBezTo>
                  <a:cubicBezTo>
                    <a:pt x="54365" y="31844"/>
                    <a:pt x="85206" y="62868"/>
                    <a:pt x="116823" y="94666"/>
                  </a:cubicBezTo>
                  <a:close/>
                </a:path>
              </a:pathLst>
            </a:custGeom>
            <a:solidFill>
              <a:srgbClr val="000000"/>
            </a:solidFill>
            <a:ln w="9525"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xmlns="" id="{F5813944-6B43-499D-B105-1F4D61F04A9B}"/>
                </a:ext>
              </a:extLst>
            </p:cNvPr>
            <p:cNvSpPr/>
            <p:nvPr/>
          </p:nvSpPr>
          <p:spPr>
            <a:xfrm>
              <a:off x="2839382" y="5585054"/>
              <a:ext cx="82061" cy="82061"/>
            </a:xfrm>
            <a:custGeom>
              <a:avLst/>
              <a:gdLst>
                <a:gd name="connsiteX0" fmla="*/ 41919 w 82060"/>
                <a:gd name="connsiteY0" fmla="*/ 82431 h 82060"/>
                <a:gd name="connsiteX1" fmla="*/ 1710 w 82060"/>
                <a:gd name="connsiteY1" fmla="*/ 42244 h 82060"/>
                <a:gd name="connsiteX2" fmla="*/ 42649 w 82060"/>
                <a:gd name="connsiteY2" fmla="*/ 1716 h 82060"/>
                <a:gd name="connsiteX3" fmla="*/ 82494 w 82060"/>
                <a:gd name="connsiteY3" fmla="*/ 42564 h 82060"/>
                <a:gd name="connsiteX4" fmla="*/ 41919 w 82060"/>
                <a:gd name="connsiteY4" fmla="*/ 82431 h 82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0" h="82060">
                  <a:moveTo>
                    <a:pt x="41919" y="82431"/>
                  </a:moveTo>
                  <a:cubicBezTo>
                    <a:pt x="19512" y="82295"/>
                    <a:pt x="1755" y="64538"/>
                    <a:pt x="1710" y="42244"/>
                  </a:cubicBezTo>
                  <a:cubicBezTo>
                    <a:pt x="1664" y="19883"/>
                    <a:pt x="20424" y="1328"/>
                    <a:pt x="42649" y="1716"/>
                  </a:cubicBezTo>
                  <a:cubicBezTo>
                    <a:pt x="64691" y="2103"/>
                    <a:pt x="82881" y="20749"/>
                    <a:pt x="82494" y="42564"/>
                  </a:cubicBezTo>
                  <a:cubicBezTo>
                    <a:pt x="82106" y="64971"/>
                    <a:pt x="64213" y="82568"/>
                    <a:pt x="41919" y="82431"/>
                  </a:cubicBezTo>
                  <a:close/>
                </a:path>
              </a:pathLst>
            </a:custGeom>
            <a:solidFill>
              <a:srgbClr val="000000"/>
            </a:solidFill>
            <a:ln w="9525" cap="flat">
              <a:noFill/>
              <a:prstDash val="solid"/>
              <a:miter/>
            </a:ln>
          </p:spPr>
          <p:txBody>
            <a:bodyPr rtlCol="0" anchor="ctr"/>
            <a:lstStyle/>
            <a:p>
              <a:endParaRPr lang="de-DE"/>
            </a:p>
          </p:txBody>
        </p:sp>
      </p:grpSp>
      <p:grpSp>
        <p:nvGrpSpPr>
          <p:cNvPr id="109" name="Grafik 364">
            <a:extLst>
              <a:ext uri="{FF2B5EF4-FFF2-40B4-BE49-F238E27FC236}">
                <a16:creationId xmlns:a16="http://schemas.microsoft.com/office/drawing/2014/main" xmlns="" id="{A31821AF-2009-4773-9B2C-C95F107737E7}"/>
              </a:ext>
            </a:extLst>
          </p:cNvPr>
          <p:cNvGrpSpPr/>
          <p:nvPr/>
        </p:nvGrpSpPr>
        <p:grpSpPr>
          <a:xfrm>
            <a:off x="953651" y="4063603"/>
            <a:ext cx="766762" cy="766762"/>
            <a:chOff x="1180074" y="4063603"/>
            <a:chExt cx="766762" cy="766762"/>
          </a:xfrm>
        </p:grpSpPr>
        <p:sp>
          <p:nvSpPr>
            <p:cNvPr id="110" name="Freihandform: Form 109">
              <a:extLst>
                <a:ext uri="{FF2B5EF4-FFF2-40B4-BE49-F238E27FC236}">
                  <a16:creationId xmlns:a16="http://schemas.microsoft.com/office/drawing/2014/main" xmlns="" id="{5FFB289C-0053-46AF-9E99-0E70FDAFBBFC}"/>
                </a:ext>
              </a:extLst>
            </p:cNvPr>
            <p:cNvSpPr/>
            <p:nvPr/>
          </p:nvSpPr>
          <p:spPr>
            <a:xfrm>
              <a:off x="1372954" y="4273093"/>
              <a:ext cx="192368" cy="419958"/>
            </a:xfrm>
            <a:custGeom>
              <a:avLst/>
              <a:gdLst>
                <a:gd name="connsiteX0" fmla="*/ 46279 w 192367"/>
                <a:gd name="connsiteY0" fmla="*/ 235015 h 419957"/>
                <a:gd name="connsiteX1" fmla="*/ 46279 w 192367"/>
                <a:gd name="connsiteY1" fmla="*/ 71475 h 419957"/>
                <a:gd name="connsiteX2" fmla="*/ 39045 w 192367"/>
                <a:gd name="connsiteY2" fmla="*/ 67140 h 419957"/>
                <a:gd name="connsiteX3" fmla="*/ 38070 w 192367"/>
                <a:gd name="connsiteY3" fmla="*/ 68955 h 419957"/>
                <a:gd name="connsiteX4" fmla="*/ 37961 w 192367"/>
                <a:gd name="connsiteY4" fmla="*/ 73182 h 419957"/>
                <a:gd name="connsiteX5" fmla="*/ 37880 w 192367"/>
                <a:gd name="connsiteY5" fmla="*/ 182750 h 419957"/>
                <a:gd name="connsiteX6" fmla="*/ 36065 w 192367"/>
                <a:gd name="connsiteY6" fmla="*/ 194157 h 419957"/>
                <a:gd name="connsiteX7" fmla="*/ 22437 w 192367"/>
                <a:gd name="connsiteY7" fmla="*/ 203992 h 419957"/>
                <a:gd name="connsiteX8" fmla="*/ 9567 w 192367"/>
                <a:gd name="connsiteY8" fmla="*/ 201824 h 419957"/>
                <a:gd name="connsiteX9" fmla="*/ 2143 w 192367"/>
                <a:gd name="connsiteY9" fmla="*/ 185243 h 419957"/>
                <a:gd name="connsiteX10" fmla="*/ 2116 w 192367"/>
                <a:gd name="connsiteY10" fmla="*/ 144602 h 419957"/>
                <a:gd name="connsiteX11" fmla="*/ 2387 w 192367"/>
                <a:gd name="connsiteY11" fmla="*/ 50965 h 419957"/>
                <a:gd name="connsiteX12" fmla="*/ 6993 w 192367"/>
                <a:gd name="connsiteY12" fmla="*/ 25361 h 419957"/>
                <a:gd name="connsiteX13" fmla="*/ 30754 w 192367"/>
                <a:gd name="connsiteY13" fmla="*/ 5420 h 419957"/>
                <a:gd name="connsiteX14" fmla="*/ 52755 w 192367"/>
                <a:gd name="connsiteY14" fmla="*/ 2033 h 419957"/>
                <a:gd name="connsiteX15" fmla="*/ 137288 w 192367"/>
                <a:gd name="connsiteY15" fmla="*/ 2141 h 419957"/>
                <a:gd name="connsiteX16" fmla="*/ 166523 w 192367"/>
                <a:gd name="connsiteY16" fmla="*/ 8590 h 419957"/>
                <a:gd name="connsiteX17" fmla="*/ 184730 w 192367"/>
                <a:gd name="connsiteY17" fmla="*/ 26553 h 419957"/>
                <a:gd name="connsiteX18" fmla="*/ 191097 w 192367"/>
                <a:gd name="connsiteY18" fmla="*/ 52997 h 419957"/>
                <a:gd name="connsiteX19" fmla="*/ 191043 w 192367"/>
                <a:gd name="connsiteY19" fmla="*/ 187600 h 419957"/>
                <a:gd name="connsiteX20" fmla="*/ 182617 w 192367"/>
                <a:gd name="connsiteY20" fmla="*/ 202366 h 419957"/>
                <a:gd name="connsiteX21" fmla="*/ 157338 w 192367"/>
                <a:gd name="connsiteY21" fmla="*/ 187302 h 419957"/>
                <a:gd name="connsiteX22" fmla="*/ 157419 w 192367"/>
                <a:gd name="connsiteY22" fmla="*/ 71231 h 419957"/>
                <a:gd name="connsiteX23" fmla="*/ 156335 w 192367"/>
                <a:gd name="connsiteY23" fmla="*/ 67357 h 419957"/>
                <a:gd name="connsiteX24" fmla="*/ 148668 w 192367"/>
                <a:gd name="connsiteY24" fmla="*/ 67438 h 419957"/>
                <a:gd name="connsiteX25" fmla="*/ 148099 w 192367"/>
                <a:gd name="connsiteY25" fmla="*/ 69118 h 419957"/>
                <a:gd name="connsiteX26" fmla="*/ 148072 w 192367"/>
                <a:gd name="connsiteY26" fmla="*/ 72369 h 419957"/>
                <a:gd name="connsiteX27" fmla="*/ 147963 w 192367"/>
                <a:gd name="connsiteY27" fmla="*/ 392296 h 419957"/>
                <a:gd name="connsiteX28" fmla="*/ 145200 w 192367"/>
                <a:gd name="connsiteY28" fmla="*/ 409094 h 419957"/>
                <a:gd name="connsiteX29" fmla="*/ 135663 w 192367"/>
                <a:gd name="connsiteY29" fmla="*/ 418062 h 419957"/>
                <a:gd name="connsiteX30" fmla="*/ 119650 w 192367"/>
                <a:gd name="connsiteY30" fmla="*/ 419498 h 419957"/>
                <a:gd name="connsiteX31" fmla="*/ 101849 w 192367"/>
                <a:gd name="connsiteY31" fmla="*/ 398880 h 419957"/>
                <a:gd name="connsiteX32" fmla="*/ 101822 w 192367"/>
                <a:gd name="connsiteY32" fmla="*/ 394328 h 419957"/>
                <a:gd name="connsiteX33" fmla="*/ 101822 w 192367"/>
                <a:gd name="connsiteY33" fmla="*/ 209655 h 419957"/>
                <a:gd name="connsiteX34" fmla="*/ 94615 w 192367"/>
                <a:gd name="connsiteY34" fmla="*/ 203288 h 419957"/>
                <a:gd name="connsiteX35" fmla="*/ 92421 w 192367"/>
                <a:gd name="connsiteY35" fmla="*/ 205591 h 419957"/>
                <a:gd name="connsiteX36" fmla="*/ 92312 w 192367"/>
                <a:gd name="connsiteY36" fmla="*/ 209140 h 419957"/>
                <a:gd name="connsiteX37" fmla="*/ 92366 w 192367"/>
                <a:gd name="connsiteY37" fmla="*/ 398040 h 419957"/>
                <a:gd name="connsiteX38" fmla="*/ 84753 w 192367"/>
                <a:gd name="connsiteY38" fmla="*/ 415461 h 419957"/>
                <a:gd name="connsiteX39" fmla="*/ 50967 w 192367"/>
                <a:gd name="connsiteY39" fmla="*/ 412779 h 419957"/>
                <a:gd name="connsiteX40" fmla="*/ 46279 w 192367"/>
                <a:gd name="connsiteY40" fmla="*/ 398961 h 419957"/>
                <a:gd name="connsiteX41" fmla="*/ 46279 w 192367"/>
                <a:gd name="connsiteY41" fmla="*/ 235015 h 41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2367" h="419957">
                  <a:moveTo>
                    <a:pt x="46279" y="235015"/>
                  </a:moveTo>
                  <a:cubicBezTo>
                    <a:pt x="46279" y="180501"/>
                    <a:pt x="46279" y="125988"/>
                    <a:pt x="46279" y="71475"/>
                  </a:cubicBezTo>
                  <a:cubicBezTo>
                    <a:pt x="46279" y="67384"/>
                    <a:pt x="42730" y="65216"/>
                    <a:pt x="39045" y="67140"/>
                  </a:cubicBezTo>
                  <a:cubicBezTo>
                    <a:pt x="38530" y="67411"/>
                    <a:pt x="38124" y="68305"/>
                    <a:pt x="38070" y="68955"/>
                  </a:cubicBezTo>
                  <a:cubicBezTo>
                    <a:pt x="37907" y="70337"/>
                    <a:pt x="37961" y="71773"/>
                    <a:pt x="37961" y="73182"/>
                  </a:cubicBezTo>
                  <a:cubicBezTo>
                    <a:pt x="37961" y="109705"/>
                    <a:pt x="38016" y="146227"/>
                    <a:pt x="37880" y="182750"/>
                  </a:cubicBezTo>
                  <a:cubicBezTo>
                    <a:pt x="37880" y="186571"/>
                    <a:pt x="37311" y="190553"/>
                    <a:pt x="36065" y="194157"/>
                  </a:cubicBezTo>
                  <a:cubicBezTo>
                    <a:pt x="33924" y="200416"/>
                    <a:pt x="28831" y="203369"/>
                    <a:pt x="22437" y="203992"/>
                  </a:cubicBezTo>
                  <a:cubicBezTo>
                    <a:pt x="17993" y="204426"/>
                    <a:pt x="13658" y="204127"/>
                    <a:pt x="9567" y="201824"/>
                  </a:cubicBezTo>
                  <a:cubicBezTo>
                    <a:pt x="2929" y="198085"/>
                    <a:pt x="2251" y="191664"/>
                    <a:pt x="2143" y="185243"/>
                  </a:cubicBezTo>
                  <a:cubicBezTo>
                    <a:pt x="1926" y="171696"/>
                    <a:pt x="2089" y="158149"/>
                    <a:pt x="2116" y="144602"/>
                  </a:cubicBezTo>
                  <a:cubicBezTo>
                    <a:pt x="2197" y="113389"/>
                    <a:pt x="2170" y="82177"/>
                    <a:pt x="2387" y="50965"/>
                  </a:cubicBezTo>
                  <a:cubicBezTo>
                    <a:pt x="2441" y="42213"/>
                    <a:pt x="2983" y="33516"/>
                    <a:pt x="6993" y="25361"/>
                  </a:cubicBezTo>
                  <a:cubicBezTo>
                    <a:pt x="12032" y="15146"/>
                    <a:pt x="20675" y="9375"/>
                    <a:pt x="30754" y="5420"/>
                  </a:cubicBezTo>
                  <a:cubicBezTo>
                    <a:pt x="37772" y="2656"/>
                    <a:pt x="45196" y="2006"/>
                    <a:pt x="52755" y="2033"/>
                  </a:cubicBezTo>
                  <a:cubicBezTo>
                    <a:pt x="80933" y="2168"/>
                    <a:pt x="109110" y="1979"/>
                    <a:pt x="137288" y="2141"/>
                  </a:cubicBezTo>
                  <a:cubicBezTo>
                    <a:pt x="147421" y="2195"/>
                    <a:pt x="157257" y="4038"/>
                    <a:pt x="166523" y="8590"/>
                  </a:cubicBezTo>
                  <a:cubicBezTo>
                    <a:pt x="174624" y="12572"/>
                    <a:pt x="180259" y="18994"/>
                    <a:pt x="184730" y="26553"/>
                  </a:cubicBezTo>
                  <a:cubicBezTo>
                    <a:pt x="189553" y="34681"/>
                    <a:pt x="191151" y="43541"/>
                    <a:pt x="191097" y="52997"/>
                  </a:cubicBezTo>
                  <a:cubicBezTo>
                    <a:pt x="190935" y="97865"/>
                    <a:pt x="191016" y="142732"/>
                    <a:pt x="191043" y="187600"/>
                  </a:cubicBezTo>
                  <a:cubicBezTo>
                    <a:pt x="191043" y="194184"/>
                    <a:pt x="189038" y="199467"/>
                    <a:pt x="182617" y="202366"/>
                  </a:cubicBezTo>
                  <a:cubicBezTo>
                    <a:pt x="172592" y="206891"/>
                    <a:pt x="157175" y="202854"/>
                    <a:pt x="157338" y="187302"/>
                  </a:cubicBezTo>
                  <a:cubicBezTo>
                    <a:pt x="157717" y="148612"/>
                    <a:pt x="157473" y="109921"/>
                    <a:pt x="157419" y="71231"/>
                  </a:cubicBezTo>
                  <a:cubicBezTo>
                    <a:pt x="157419" y="69876"/>
                    <a:pt x="156904" y="67411"/>
                    <a:pt x="156335" y="67357"/>
                  </a:cubicBezTo>
                  <a:cubicBezTo>
                    <a:pt x="153816" y="67004"/>
                    <a:pt x="151215" y="67248"/>
                    <a:pt x="148668" y="67438"/>
                  </a:cubicBezTo>
                  <a:cubicBezTo>
                    <a:pt x="148424" y="67465"/>
                    <a:pt x="148153" y="68522"/>
                    <a:pt x="148099" y="69118"/>
                  </a:cubicBezTo>
                  <a:cubicBezTo>
                    <a:pt x="147990" y="70202"/>
                    <a:pt x="148072" y="71285"/>
                    <a:pt x="148072" y="72369"/>
                  </a:cubicBezTo>
                  <a:cubicBezTo>
                    <a:pt x="148072" y="179011"/>
                    <a:pt x="148126" y="285654"/>
                    <a:pt x="147963" y="392296"/>
                  </a:cubicBezTo>
                  <a:cubicBezTo>
                    <a:pt x="147963" y="397904"/>
                    <a:pt x="146663" y="403648"/>
                    <a:pt x="145200" y="409094"/>
                  </a:cubicBezTo>
                  <a:cubicBezTo>
                    <a:pt x="143953" y="413700"/>
                    <a:pt x="140296" y="417087"/>
                    <a:pt x="135663" y="418062"/>
                  </a:cubicBezTo>
                  <a:cubicBezTo>
                    <a:pt x="130434" y="419173"/>
                    <a:pt x="124960" y="419796"/>
                    <a:pt x="119650" y="419498"/>
                  </a:cubicBezTo>
                  <a:cubicBezTo>
                    <a:pt x="110357" y="418983"/>
                    <a:pt x="102147" y="410611"/>
                    <a:pt x="101849" y="398880"/>
                  </a:cubicBezTo>
                  <a:cubicBezTo>
                    <a:pt x="101822" y="397362"/>
                    <a:pt x="101822" y="395845"/>
                    <a:pt x="101822" y="394328"/>
                  </a:cubicBezTo>
                  <a:cubicBezTo>
                    <a:pt x="101822" y="332770"/>
                    <a:pt x="101822" y="271212"/>
                    <a:pt x="101822" y="209655"/>
                  </a:cubicBezTo>
                  <a:cubicBezTo>
                    <a:pt x="101822" y="202556"/>
                    <a:pt x="101633" y="202339"/>
                    <a:pt x="94615" y="203288"/>
                  </a:cubicBezTo>
                  <a:cubicBezTo>
                    <a:pt x="93775" y="203396"/>
                    <a:pt x="92746" y="204642"/>
                    <a:pt x="92421" y="205591"/>
                  </a:cubicBezTo>
                  <a:cubicBezTo>
                    <a:pt x="92041" y="206647"/>
                    <a:pt x="92312" y="207948"/>
                    <a:pt x="92312" y="209140"/>
                  </a:cubicBezTo>
                  <a:cubicBezTo>
                    <a:pt x="92312" y="272106"/>
                    <a:pt x="92285" y="335073"/>
                    <a:pt x="92366" y="398040"/>
                  </a:cubicBezTo>
                  <a:cubicBezTo>
                    <a:pt x="92366" y="405111"/>
                    <a:pt x="90388" y="411018"/>
                    <a:pt x="84753" y="415461"/>
                  </a:cubicBezTo>
                  <a:cubicBezTo>
                    <a:pt x="77573" y="421151"/>
                    <a:pt x="58553" y="422451"/>
                    <a:pt x="50967" y="412779"/>
                  </a:cubicBezTo>
                  <a:cubicBezTo>
                    <a:pt x="47742" y="408661"/>
                    <a:pt x="46279" y="404109"/>
                    <a:pt x="46279" y="398961"/>
                  </a:cubicBezTo>
                  <a:cubicBezTo>
                    <a:pt x="46306" y="344258"/>
                    <a:pt x="46279" y="289636"/>
                    <a:pt x="46279" y="235015"/>
                  </a:cubicBezTo>
                  <a:close/>
                </a:path>
              </a:pathLst>
            </a:custGeom>
            <a:solidFill>
              <a:srgbClr val="000000"/>
            </a:solidFill>
            <a:ln w="9525"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xmlns="" id="{9DC8D505-2207-48B6-8233-EB8D2479B7F0}"/>
                </a:ext>
              </a:extLst>
            </p:cNvPr>
            <p:cNvSpPr/>
            <p:nvPr/>
          </p:nvSpPr>
          <p:spPr>
            <a:xfrm>
              <a:off x="1598243" y="4366690"/>
              <a:ext cx="178821" cy="178821"/>
            </a:xfrm>
            <a:custGeom>
              <a:avLst/>
              <a:gdLst>
                <a:gd name="connsiteX0" fmla="*/ 76812 w 178820"/>
                <a:gd name="connsiteY0" fmla="*/ 76908 h 178820"/>
                <a:gd name="connsiteX1" fmla="*/ 76812 w 178820"/>
                <a:gd name="connsiteY1" fmla="*/ 71380 h 178820"/>
                <a:gd name="connsiteX2" fmla="*/ 76812 w 178820"/>
                <a:gd name="connsiteY2" fmla="*/ 7330 h 178820"/>
                <a:gd name="connsiteX3" fmla="*/ 81852 w 178820"/>
                <a:gd name="connsiteY3" fmla="*/ 2128 h 178820"/>
                <a:gd name="connsiteX4" fmla="*/ 98758 w 178820"/>
                <a:gd name="connsiteY4" fmla="*/ 2047 h 178820"/>
                <a:gd name="connsiteX5" fmla="*/ 102958 w 178820"/>
                <a:gd name="connsiteY5" fmla="*/ 6111 h 178820"/>
                <a:gd name="connsiteX6" fmla="*/ 102876 w 178820"/>
                <a:gd name="connsiteY6" fmla="*/ 72112 h 178820"/>
                <a:gd name="connsiteX7" fmla="*/ 102876 w 178820"/>
                <a:gd name="connsiteY7" fmla="*/ 76718 h 178820"/>
                <a:gd name="connsiteX8" fmla="*/ 177412 w 178820"/>
                <a:gd name="connsiteY8" fmla="*/ 76718 h 178820"/>
                <a:gd name="connsiteX9" fmla="*/ 177656 w 178820"/>
                <a:gd name="connsiteY9" fmla="*/ 80511 h 178820"/>
                <a:gd name="connsiteX10" fmla="*/ 177737 w 178820"/>
                <a:gd name="connsiteY10" fmla="*/ 99043 h 178820"/>
                <a:gd name="connsiteX11" fmla="*/ 173619 w 178820"/>
                <a:gd name="connsiteY11" fmla="*/ 103026 h 178820"/>
                <a:gd name="connsiteX12" fmla="*/ 147284 w 178820"/>
                <a:gd name="connsiteY12" fmla="*/ 102972 h 178820"/>
                <a:gd name="connsiteX13" fmla="*/ 107943 w 178820"/>
                <a:gd name="connsiteY13" fmla="*/ 102972 h 178820"/>
                <a:gd name="connsiteX14" fmla="*/ 103093 w 178820"/>
                <a:gd name="connsiteY14" fmla="*/ 102972 h 178820"/>
                <a:gd name="connsiteX15" fmla="*/ 102876 w 178820"/>
                <a:gd name="connsiteY15" fmla="*/ 107361 h 178820"/>
                <a:gd name="connsiteX16" fmla="*/ 102931 w 178820"/>
                <a:gd name="connsiteY16" fmla="*/ 173688 h 178820"/>
                <a:gd name="connsiteX17" fmla="*/ 99110 w 178820"/>
                <a:gd name="connsiteY17" fmla="*/ 177535 h 178820"/>
                <a:gd name="connsiteX18" fmla="*/ 80903 w 178820"/>
                <a:gd name="connsiteY18" fmla="*/ 177562 h 178820"/>
                <a:gd name="connsiteX19" fmla="*/ 76731 w 178820"/>
                <a:gd name="connsiteY19" fmla="*/ 173227 h 178820"/>
                <a:gd name="connsiteX20" fmla="*/ 76785 w 178820"/>
                <a:gd name="connsiteY20" fmla="*/ 127059 h 178820"/>
                <a:gd name="connsiteX21" fmla="*/ 76839 w 178820"/>
                <a:gd name="connsiteY21" fmla="*/ 106576 h 178820"/>
                <a:gd name="connsiteX22" fmla="*/ 73127 w 178820"/>
                <a:gd name="connsiteY22" fmla="*/ 102945 h 178820"/>
                <a:gd name="connsiteX23" fmla="*/ 8752 w 178820"/>
                <a:gd name="connsiteY23" fmla="*/ 102999 h 178820"/>
                <a:gd name="connsiteX24" fmla="*/ 4850 w 178820"/>
                <a:gd name="connsiteY24" fmla="*/ 102972 h 178820"/>
                <a:gd name="connsiteX25" fmla="*/ 2032 w 178820"/>
                <a:gd name="connsiteY25" fmla="*/ 100236 h 178820"/>
                <a:gd name="connsiteX26" fmla="*/ 2032 w 178820"/>
                <a:gd name="connsiteY26" fmla="*/ 79427 h 178820"/>
                <a:gd name="connsiteX27" fmla="*/ 5555 w 178820"/>
                <a:gd name="connsiteY27" fmla="*/ 76908 h 178820"/>
                <a:gd name="connsiteX28" fmla="*/ 72206 w 178820"/>
                <a:gd name="connsiteY28" fmla="*/ 76908 h 178820"/>
                <a:gd name="connsiteX29" fmla="*/ 76812 w 178820"/>
                <a:gd name="connsiteY29" fmla="*/ 76908 h 17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820" h="178820">
                  <a:moveTo>
                    <a:pt x="76812" y="76908"/>
                  </a:moveTo>
                  <a:cubicBezTo>
                    <a:pt x="76812" y="74794"/>
                    <a:pt x="76812" y="73087"/>
                    <a:pt x="76812" y="71380"/>
                  </a:cubicBezTo>
                  <a:cubicBezTo>
                    <a:pt x="76812" y="50030"/>
                    <a:pt x="76812" y="28680"/>
                    <a:pt x="76812" y="7330"/>
                  </a:cubicBezTo>
                  <a:cubicBezTo>
                    <a:pt x="76812" y="2128"/>
                    <a:pt x="76839" y="2128"/>
                    <a:pt x="81852" y="2128"/>
                  </a:cubicBezTo>
                  <a:cubicBezTo>
                    <a:pt x="87487" y="2128"/>
                    <a:pt x="93123" y="2318"/>
                    <a:pt x="98758" y="2047"/>
                  </a:cubicBezTo>
                  <a:cubicBezTo>
                    <a:pt x="101928" y="1911"/>
                    <a:pt x="102985" y="2670"/>
                    <a:pt x="102958" y="6111"/>
                  </a:cubicBezTo>
                  <a:cubicBezTo>
                    <a:pt x="102795" y="28111"/>
                    <a:pt x="102876" y="50112"/>
                    <a:pt x="102876" y="72112"/>
                  </a:cubicBezTo>
                  <a:cubicBezTo>
                    <a:pt x="102876" y="73521"/>
                    <a:pt x="102876" y="74903"/>
                    <a:pt x="102876" y="76718"/>
                  </a:cubicBezTo>
                  <a:cubicBezTo>
                    <a:pt x="127749" y="76718"/>
                    <a:pt x="152377" y="76718"/>
                    <a:pt x="177412" y="76718"/>
                  </a:cubicBezTo>
                  <a:cubicBezTo>
                    <a:pt x="177521" y="78235"/>
                    <a:pt x="177629" y="79373"/>
                    <a:pt x="177656" y="80511"/>
                  </a:cubicBezTo>
                  <a:cubicBezTo>
                    <a:pt x="177683" y="86689"/>
                    <a:pt x="177466" y="92866"/>
                    <a:pt x="177737" y="99043"/>
                  </a:cubicBezTo>
                  <a:cubicBezTo>
                    <a:pt x="177873" y="102349"/>
                    <a:pt x="176599" y="103081"/>
                    <a:pt x="173619" y="103026"/>
                  </a:cubicBezTo>
                  <a:cubicBezTo>
                    <a:pt x="164841" y="102891"/>
                    <a:pt x="156062" y="102972"/>
                    <a:pt x="147284" y="102972"/>
                  </a:cubicBezTo>
                  <a:cubicBezTo>
                    <a:pt x="134170" y="102972"/>
                    <a:pt x="121057" y="102972"/>
                    <a:pt x="107943" y="102972"/>
                  </a:cubicBezTo>
                  <a:cubicBezTo>
                    <a:pt x="106453" y="102972"/>
                    <a:pt x="104936" y="102972"/>
                    <a:pt x="103093" y="102972"/>
                  </a:cubicBezTo>
                  <a:cubicBezTo>
                    <a:pt x="103012" y="104652"/>
                    <a:pt x="102876" y="106007"/>
                    <a:pt x="102876" y="107361"/>
                  </a:cubicBezTo>
                  <a:cubicBezTo>
                    <a:pt x="102876" y="129470"/>
                    <a:pt x="102822" y="151579"/>
                    <a:pt x="102931" y="173688"/>
                  </a:cubicBezTo>
                  <a:cubicBezTo>
                    <a:pt x="102958" y="176695"/>
                    <a:pt x="102091" y="177616"/>
                    <a:pt x="99110" y="177535"/>
                  </a:cubicBezTo>
                  <a:cubicBezTo>
                    <a:pt x="93041" y="177345"/>
                    <a:pt x="86972" y="177291"/>
                    <a:pt x="80903" y="177562"/>
                  </a:cubicBezTo>
                  <a:cubicBezTo>
                    <a:pt x="77462" y="177725"/>
                    <a:pt x="76704" y="176316"/>
                    <a:pt x="76731" y="173227"/>
                  </a:cubicBezTo>
                  <a:cubicBezTo>
                    <a:pt x="76839" y="157838"/>
                    <a:pt x="76785" y="142448"/>
                    <a:pt x="76785" y="127059"/>
                  </a:cubicBezTo>
                  <a:cubicBezTo>
                    <a:pt x="76785" y="120231"/>
                    <a:pt x="76649" y="113403"/>
                    <a:pt x="76839" y="106576"/>
                  </a:cubicBezTo>
                  <a:cubicBezTo>
                    <a:pt x="76920" y="103677"/>
                    <a:pt x="75891" y="102918"/>
                    <a:pt x="73127" y="102945"/>
                  </a:cubicBezTo>
                  <a:cubicBezTo>
                    <a:pt x="51669" y="103026"/>
                    <a:pt x="30210" y="102999"/>
                    <a:pt x="8752" y="102999"/>
                  </a:cubicBezTo>
                  <a:cubicBezTo>
                    <a:pt x="7451" y="102999"/>
                    <a:pt x="6151" y="102945"/>
                    <a:pt x="4850" y="102972"/>
                  </a:cubicBezTo>
                  <a:cubicBezTo>
                    <a:pt x="2981" y="102999"/>
                    <a:pt x="2032" y="102159"/>
                    <a:pt x="2032" y="100236"/>
                  </a:cubicBezTo>
                  <a:cubicBezTo>
                    <a:pt x="2059" y="93300"/>
                    <a:pt x="2059" y="86363"/>
                    <a:pt x="2032" y="79427"/>
                  </a:cubicBezTo>
                  <a:cubicBezTo>
                    <a:pt x="2005" y="76799"/>
                    <a:pt x="3712" y="76908"/>
                    <a:pt x="5555" y="76908"/>
                  </a:cubicBezTo>
                  <a:cubicBezTo>
                    <a:pt x="27772" y="76935"/>
                    <a:pt x="49989" y="76908"/>
                    <a:pt x="72206" y="76908"/>
                  </a:cubicBezTo>
                  <a:cubicBezTo>
                    <a:pt x="73615" y="76908"/>
                    <a:pt x="74997" y="76908"/>
                    <a:pt x="76812" y="76908"/>
                  </a:cubicBezTo>
                  <a:close/>
                </a:path>
              </a:pathLst>
            </a:custGeom>
            <a:solidFill>
              <a:srgbClr val="000000"/>
            </a:solidFill>
            <a:ln w="9525"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xmlns="" id="{9046C59F-820C-4992-B4A8-EB3BE0B97209}"/>
                </a:ext>
              </a:extLst>
            </p:cNvPr>
            <p:cNvSpPr/>
            <p:nvPr/>
          </p:nvSpPr>
          <p:spPr>
            <a:xfrm>
              <a:off x="1424354" y="4178211"/>
              <a:ext cx="86701" cy="86701"/>
            </a:xfrm>
            <a:custGeom>
              <a:avLst/>
              <a:gdLst>
                <a:gd name="connsiteX0" fmla="*/ 85780 w 86701"/>
                <a:gd name="connsiteY0" fmla="*/ 44028 h 86701"/>
                <a:gd name="connsiteX1" fmla="*/ 43919 w 86701"/>
                <a:gd name="connsiteY1" fmla="*/ 85942 h 86701"/>
                <a:gd name="connsiteX2" fmla="*/ 2032 w 86701"/>
                <a:gd name="connsiteY2" fmla="*/ 43974 h 86701"/>
                <a:gd name="connsiteX3" fmla="*/ 43947 w 86701"/>
                <a:gd name="connsiteY3" fmla="*/ 2032 h 86701"/>
                <a:gd name="connsiteX4" fmla="*/ 85780 w 86701"/>
                <a:gd name="connsiteY4" fmla="*/ 44028 h 86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1" h="86701">
                  <a:moveTo>
                    <a:pt x="85780" y="44028"/>
                  </a:moveTo>
                  <a:cubicBezTo>
                    <a:pt x="85780" y="67302"/>
                    <a:pt x="67085" y="85997"/>
                    <a:pt x="43919" y="85942"/>
                  </a:cubicBezTo>
                  <a:cubicBezTo>
                    <a:pt x="20646" y="85888"/>
                    <a:pt x="2032" y="67220"/>
                    <a:pt x="2032" y="43974"/>
                  </a:cubicBezTo>
                  <a:cubicBezTo>
                    <a:pt x="2032" y="20727"/>
                    <a:pt x="20754" y="2032"/>
                    <a:pt x="43947" y="2032"/>
                  </a:cubicBezTo>
                  <a:cubicBezTo>
                    <a:pt x="67139" y="2032"/>
                    <a:pt x="85780" y="20727"/>
                    <a:pt x="85780" y="44028"/>
                  </a:cubicBezTo>
                  <a:close/>
                </a:path>
              </a:pathLst>
            </a:custGeom>
            <a:solidFill>
              <a:srgbClr val="000000"/>
            </a:solidFill>
            <a:ln w="9525" cap="flat">
              <a:noFill/>
              <a:prstDash val="solid"/>
              <a:miter/>
            </a:ln>
          </p:spPr>
          <p:txBody>
            <a:bodyPr rtlCol="0" anchor="ctr"/>
            <a:lstStyle/>
            <a:p>
              <a:endParaRPr lang="de-DE"/>
            </a:p>
          </p:txBody>
        </p:sp>
      </p:grpSp>
      <p:grpSp>
        <p:nvGrpSpPr>
          <p:cNvPr id="113" name="Grafik 334">
            <a:extLst>
              <a:ext uri="{FF2B5EF4-FFF2-40B4-BE49-F238E27FC236}">
                <a16:creationId xmlns:a16="http://schemas.microsoft.com/office/drawing/2014/main" xmlns="" id="{89BDBD5E-26C6-4A02-8C82-19C5E686AC79}"/>
              </a:ext>
            </a:extLst>
          </p:cNvPr>
          <p:cNvGrpSpPr/>
          <p:nvPr/>
        </p:nvGrpSpPr>
        <p:grpSpPr>
          <a:xfrm>
            <a:off x="689640" y="5116423"/>
            <a:ext cx="1294784" cy="1294784"/>
            <a:chOff x="916063" y="5116423"/>
            <a:chExt cx="1294784" cy="1294784"/>
          </a:xfrm>
        </p:grpSpPr>
        <p:sp>
          <p:nvSpPr>
            <p:cNvPr id="114" name="Freihandform: Form 113">
              <a:extLst>
                <a:ext uri="{FF2B5EF4-FFF2-40B4-BE49-F238E27FC236}">
                  <a16:creationId xmlns:a16="http://schemas.microsoft.com/office/drawing/2014/main" xmlns="" id="{9BF72381-4BF1-4381-8EB3-5AE9F77481BE}"/>
                </a:ext>
              </a:extLst>
            </p:cNvPr>
            <p:cNvSpPr/>
            <p:nvPr/>
          </p:nvSpPr>
          <p:spPr>
            <a:xfrm>
              <a:off x="1242661" y="5308124"/>
              <a:ext cx="599352" cy="983670"/>
            </a:xfrm>
            <a:custGeom>
              <a:avLst/>
              <a:gdLst>
                <a:gd name="connsiteX0" fmla="*/ 24595 w 599352"/>
                <a:gd name="connsiteY0" fmla="*/ 437573 h 983669"/>
                <a:gd name="connsiteX1" fmla="*/ 44726 w 599352"/>
                <a:gd name="connsiteY1" fmla="*/ 380749 h 983669"/>
                <a:gd name="connsiteX2" fmla="*/ 48477 w 599352"/>
                <a:gd name="connsiteY2" fmla="*/ 371919 h 983669"/>
                <a:gd name="connsiteX3" fmla="*/ 122413 w 599352"/>
                <a:gd name="connsiteY3" fmla="*/ 230453 h 983669"/>
                <a:gd name="connsiteX4" fmla="*/ 279296 w 599352"/>
                <a:gd name="connsiteY4" fmla="*/ 26719 h 983669"/>
                <a:gd name="connsiteX5" fmla="*/ 302722 w 599352"/>
                <a:gd name="connsiteY5" fmla="*/ 3431 h 983669"/>
                <a:gd name="connsiteX6" fmla="*/ 406487 w 599352"/>
                <a:gd name="connsiteY6" fmla="*/ 126276 h 983669"/>
                <a:gd name="connsiteX7" fmla="*/ 413670 w 599352"/>
                <a:gd name="connsiteY7" fmla="*/ 136341 h 983669"/>
                <a:gd name="connsiteX8" fmla="*/ 559940 w 599352"/>
                <a:gd name="connsiteY8" fmla="*/ 390494 h 983669"/>
                <a:gd name="connsiteX9" fmla="*/ 569456 w 599352"/>
                <a:gd name="connsiteY9" fmla="*/ 415520 h 983669"/>
                <a:gd name="connsiteX10" fmla="*/ 570463 w 599352"/>
                <a:gd name="connsiteY10" fmla="*/ 419730 h 983669"/>
                <a:gd name="connsiteX11" fmla="*/ 584371 w 599352"/>
                <a:gd name="connsiteY11" fmla="*/ 665647 h 983669"/>
                <a:gd name="connsiteX12" fmla="*/ 555090 w 599352"/>
                <a:gd name="connsiteY12" fmla="*/ 729517 h 983669"/>
                <a:gd name="connsiteX13" fmla="*/ 435814 w 599352"/>
                <a:gd name="connsiteY13" fmla="*/ 840466 h 983669"/>
                <a:gd name="connsiteX14" fmla="*/ 369474 w 599352"/>
                <a:gd name="connsiteY14" fmla="*/ 873911 h 983669"/>
                <a:gd name="connsiteX15" fmla="*/ 320245 w 599352"/>
                <a:gd name="connsiteY15" fmla="*/ 884205 h 983669"/>
                <a:gd name="connsiteX16" fmla="*/ 315349 w 599352"/>
                <a:gd name="connsiteY16" fmla="*/ 892989 h 983669"/>
                <a:gd name="connsiteX17" fmla="*/ 315212 w 599352"/>
                <a:gd name="connsiteY17" fmla="*/ 970951 h 983669"/>
                <a:gd name="connsiteX18" fmla="*/ 315212 w 599352"/>
                <a:gd name="connsiteY18" fmla="*/ 983167 h 983669"/>
                <a:gd name="connsiteX19" fmla="*/ 279663 w 599352"/>
                <a:gd name="connsiteY19" fmla="*/ 983167 h 983669"/>
                <a:gd name="connsiteX20" fmla="*/ 279663 w 599352"/>
                <a:gd name="connsiteY20" fmla="*/ 962349 h 983669"/>
                <a:gd name="connsiteX21" fmla="*/ 280166 w 599352"/>
                <a:gd name="connsiteY21" fmla="*/ 892303 h 983669"/>
                <a:gd name="connsiteX22" fmla="*/ 272159 w 599352"/>
                <a:gd name="connsiteY22" fmla="*/ 883244 h 983669"/>
                <a:gd name="connsiteX23" fmla="*/ 236839 w 599352"/>
                <a:gd name="connsiteY23" fmla="*/ 876015 h 983669"/>
                <a:gd name="connsiteX24" fmla="*/ 148583 w 599352"/>
                <a:gd name="connsiteY24" fmla="*/ 830721 h 983669"/>
                <a:gd name="connsiteX25" fmla="*/ 47196 w 599352"/>
                <a:gd name="connsiteY25" fmla="*/ 731347 h 983669"/>
                <a:gd name="connsiteX26" fmla="*/ 29582 w 599352"/>
                <a:gd name="connsiteY26" fmla="*/ 698589 h 983669"/>
                <a:gd name="connsiteX27" fmla="*/ 27431 w 599352"/>
                <a:gd name="connsiteY27" fmla="*/ 692458 h 983669"/>
                <a:gd name="connsiteX28" fmla="*/ 6934 w 599352"/>
                <a:gd name="connsiteY28" fmla="*/ 528528 h 983669"/>
                <a:gd name="connsiteX29" fmla="*/ 24595 w 599352"/>
                <a:gd name="connsiteY29" fmla="*/ 437573 h 983669"/>
                <a:gd name="connsiteX30" fmla="*/ 301532 w 599352"/>
                <a:gd name="connsiteY30" fmla="*/ 151851 h 983669"/>
                <a:gd name="connsiteX31" fmla="*/ 294807 w 599352"/>
                <a:gd name="connsiteY31" fmla="*/ 158119 h 983669"/>
                <a:gd name="connsiteX32" fmla="*/ 204034 w 599352"/>
                <a:gd name="connsiteY32" fmla="*/ 264859 h 983669"/>
                <a:gd name="connsiteX33" fmla="*/ 76249 w 599352"/>
                <a:gd name="connsiteY33" fmla="*/ 497005 h 983669"/>
                <a:gd name="connsiteX34" fmla="*/ 53693 w 599352"/>
                <a:gd name="connsiteY34" fmla="*/ 608320 h 983669"/>
                <a:gd name="connsiteX35" fmla="*/ 90340 w 599352"/>
                <a:gd name="connsiteY35" fmla="*/ 757014 h 983669"/>
                <a:gd name="connsiteX36" fmla="*/ 125570 w 599352"/>
                <a:gd name="connsiteY36" fmla="*/ 803727 h 983669"/>
                <a:gd name="connsiteX37" fmla="*/ 128132 w 599352"/>
                <a:gd name="connsiteY37" fmla="*/ 801851 h 983669"/>
                <a:gd name="connsiteX38" fmla="*/ 124654 w 599352"/>
                <a:gd name="connsiteY38" fmla="*/ 795492 h 983669"/>
                <a:gd name="connsiteX39" fmla="*/ 99537 w 599352"/>
                <a:gd name="connsiteY39" fmla="*/ 748550 h 983669"/>
                <a:gd name="connsiteX40" fmla="*/ 84942 w 599352"/>
                <a:gd name="connsiteY40" fmla="*/ 663909 h 983669"/>
                <a:gd name="connsiteX41" fmla="*/ 133942 w 599352"/>
                <a:gd name="connsiteY41" fmla="*/ 490142 h 983669"/>
                <a:gd name="connsiteX42" fmla="*/ 275728 w 599352"/>
                <a:gd name="connsiteY42" fmla="*/ 286454 h 983669"/>
                <a:gd name="connsiteX43" fmla="*/ 297140 w 599352"/>
                <a:gd name="connsiteY43" fmla="*/ 261931 h 983669"/>
                <a:gd name="connsiteX44" fmla="*/ 338820 w 599352"/>
                <a:gd name="connsiteY44" fmla="*/ 308918 h 983669"/>
                <a:gd name="connsiteX45" fmla="*/ 474292 w 599352"/>
                <a:gd name="connsiteY45" fmla="*/ 517914 h 983669"/>
                <a:gd name="connsiteX46" fmla="*/ 507508 w 599352"/>
                <a:gd name="connsiteY46" fmla="*/ 704262 h 983669"/>
                <a:gd name="connsiteX47" fmla="*/ 489802 w 599352"/>
                <a:gd name="connsiteY47" fmla="*/ 763557 h 983669"/>
                <a:gd name="connsiteX48" fmla="*/ 457547 w 599352"/>
                <a:gd name="connsiteY48" fmla="*/ 814936 h 983669"/>
                <a:gd name="connsiteX49" fmla="*/ 471821 w 599352"/>
                <a:gd name="connsiteY49" fmla="*/ 805557 h 983669"/>
                <a:gd name="connsiteX50" fmla="*/ 512952 w 599352"/>
                <a:gd name="connsiteY50" fmla="*/ 750654 h 983669"/>
                <a:gd name="connsiteX51" fmla="*/ 546717 w 599352"/>
                <a:gd name="connsiteY51" fmla="*/ 650183 h 983669"/>
                <a:gd name="connsiteX52" fmla="*/ 528279 w 599352"/>
                <a:gd name="connsiteY52" fmla="*/ 507711 h 983669"/>
                <a:gd name="connsiteX53" fmla="*/ 479599 w 599352"/>
                <a:gd name="connsiteY53" fmla="*/ 394337 h 983669"/>
                <a:gd name="connsiteX54" fmla="*/ 414631 w 599352"/>
                <a:gd name="connsiteY54" fmla="*/ 289382 h 983669"/>
                <a:gd name="connsiteX55" fmla="*/ 347787 w 599352"/>
                <a:gd name="connsiteY55" fmla="*/ 202910 h 983669"/>
                <a:gd name="connsiteX56" fmla="*/ 301532 w 599352"/>
                <a:gd name="connsiteY56" fmla="*/ 151851 h 983669"/>
                <a:gd name="connsiteX57" fmla="*/ 101092 w 599352"/>
                <a:gd name="connsiteY57" fmla="*/ 644647 h 983669"/>
                <a:gd name="connsiteX58" fmla="*/ 98347 w 599352"/>
                <a:gd name="connsiteY58" fmla="*/ 646523 h 983669"/>
                <a:gd name="connsiteX59" fmla="*/ 106033 w 599352"/>
                <a:gd name="connsiteY59" fmla="*/ 658784 h 983669"/>
                <a:gd name="connsiteX60" fmla="*/ 283780 w 599352"/>
                <a:gd name="connsiteY60" fmla="*/ 836531 h 983669"/>
                <a:gd name="connsiteX61" fmla="*/ 294623 w 599352"/>
                <a:gd name="connsiteY61" fmla="*/ 862335 h 983669"/>
                <a:gd name="connsiteX62" fmla="*/ 294486 w 599352"/>
                <a:gd name="connsiteY62" fmla="*/ 955624 h 983669"/>
                <a:gd name="connsiteX63" fmla="*/ 295493 w 599352"/>
                <a:gd name="connsiteY63" fmla="*/ 966604 h 983669"/>
                <a:gd name="connsiteX64" fmla="*/ 299199 w 599352"/>
                <a:gd name="connsiteY64" fmla="*/ 966879 h 983669"/>
                <a:gd name="connsiteX65" fmla="*/ 301257 w 599352"/>
                <a:gd name="connsiteY65" fmla="*/ 957088 h 983669"/>
                <a:gd name="connsiteX66" fmla="*/ 301212 w 599352"/>
                <a:gd name="connsiteY66" fmla="*/ 860459 h 983669"/>
                <a:gd name="connsiteX67" fmla="*/ 310911 w 599352"/>
                <a:gd name="connsiteY67" fmla="*/ 837400 h 983669"/>
                <a:gd name="connsiteX68" fmla="*/ 361467 w 599352"/>
                <a:gd name="connsiteY68" fmla="*/ 787027 h 983669"/>
                <a:gd name="connsiteX69" fmla="*/ 490076 w 599352"/>
                <a:gd name="connsiteY69" fmla="*/ 657961 h 983669"/>
                <a:gd name="connsiteX70" fmla="*/ 496482 w 599352"/>
                <a:gd name="connsiteY70" fmla="*/ 646385 h 983669"/>
                <a:gd name="connsiteX71" fmla="*/ 490625 w 599352"/>
                <a:gd name="connsiteY71" fmla="*/ 642131 h 983669"/>
                <a:gd name="connsiteX72" fmla="*/ 301441 w 599352"/>
                <a:gd name="connsiteY72" fmla="*/ 832230 h 983669"/>
                <a:gd name="connsiteX73" fmla="*/ 301669 w 599352"/>
                <a:gd name="connsiteY73" fmla="*/ 698223 h 983669"/>
                <a:gd name="connsiteX74" fmla="*/ 307205 w 599352"/>
                <a:gd name="connsiteY74" fmla="*/ 686098 h 983669"/>
                <a:gd name="connsiteX75" fmla="*/ 358951 w 599352"/>
                <a:gd name="connsiteY75" fmla="*/ 633849 h 983669"/>
                <a:gd name="connsiteX76" fmla="*/ 459422 w 599352"/>
                <a:gd name="connsiteY76" fmla="*/ 532554 h 983669"/>
                <a:gd name="connsiteX77" fmla="*/ 463540 w 599352"/>
                <a:gd name="connsiteY77" fmla="*/ 523907 h 983669"/>
                <a:gd name="connsiteX78" fmla="*/ 458553 w 599352"/>
                <a:gd name="connsiteY78" fmla="*/ 520567 h 983669"/>
                <a:gd name="connsiteX79" fmla="*/ 301349 w 599352"/>
                <a:gd name="connsiteY79" fmla="*/ 678595 h 983669"/>
                <a:gd name="connsiteX80" fmla="*/ 300708 w 599352"/>
                <a:gd name="connsiteY80" fmla="*/ 580411 h 983669"/>
                <a:gd name="connsiteX81" fmla="*/ 332689 w 599352"/>
                <a:gd name="connsiteY81" fmla="*/ 503776 h 983669"/>
                <a:gd name="connsiteX82" fmla="*/ 404337 w 599352"/>
                <a:gd name="connsiteY82" fmla="*/ 432632 h 983669"/>
                <a:gd name="connsiteX83" fmla="*/ 408821 w 599352"/>
                <a:gd name="connsiteY83" fmla="*/ 423115 h 983669"/>
                <a:gd name="connsiteX84" fmla="*/ 403102 w 599352"/>
                <a:gd name="connsiteY84" fmla="*/ 419318 h 983669"/>
                <a:gd name="connsiteX85" fmla="*/ 301395 w 599352"/>
                <a:gd name="connsiteY85" fmla="*/ 523770 h 983669"/>
                <a:gd name="connsiteX86" fmla="*/ 301761 w 599352"/>
                <a:gd name="connsiteY86" fmla="*/ 384958 h 983669"/>
                <a:gd name="connsiteX87" fmla="*/ 310133 w 599352"/>
                <a:gd name="connsiteY87" fmla="*/ 370638 h 983669"/>
                <a:gd name="connsiteX88" fmla="*/ 344310 w 599352"/>
                <a:gd name="connsiteY88" fmla="*/ 338520 h 983669"/>
                <a:gd name="connsiteX89" fmla="*/ 339918 w 599352"/>
                <a:gd name="connsiteY89" fmla="*/ 333853 h 983669"/>
                <a:gd name="connsiteX90" fmla="*/ 301395 w 599352"/>
                <a:gd name="connsiteY90" fmla="*/ 368396 h 983669"/>
                <a:gd name="connsiteX91" fmla="*/ 301395 w 599352"/>
                <a:gd name="connsiteY91" fmla="*/ 338337 h 983669"/>
                <a:gd name="connsiteX92" fmla="*/ 301395 w 599352"/>
                <a:gd name="connsiteY92" fmla="*/ 310885 h 983669"/>
                <a:gd name="connsiteX93" fmla="*/ 294807 w 599352"/>
                <a:gd name="connsiteY93" fmla="*/ 283068 h 983669"/>
                <a:gd name="connsiteX94" fmla="*/ 294807 w 599352"/>
                <a:gd name="connsiteY94" fmla="*/ 366932 h 983669"/>
                <a:gd name="connsiteX95" fmla="*/ 290735 w 599352"/>
                <a:gd name="connsiteY95" fmla="*/ 368853 h 983669"/>
                <a:gd name="connsiteX96" fmla="*/ 256970 w 599352"/>
                <a:gd name="connsiteY96" fmla="*/ 330422 h 983669"/>
                <a:gd name="connsiteX97" fmla="*/ 252166 w 599352"/>
                <a:gd name="connsiteY97" fmla="*/ 333350 h 983669"/>
                <a:gd name="connsiteX98" fmla="*/ 255414 w 599352"/>
                <a:gd name="connsiteY98" fmla="*/ 341311 h 983669"/>
                <a:gd name="connsiteX99" fmla="*/ 286846 w 599352"/>
                <a:gd name="connsiteY99" fmla="*/ 373474 h 983669"/>
                <a:gd name="connsiteX100" fmla="*/ 294029 w 599352"/>
                <a:gd name="connsiteY100" fmla="*/ 390448 h 983669"/>
                <a:gd name="connsiteX101" fmla="*/ 294303 w 599352"/>
                <a:gd name="connsiteY101" fmla="*/ 513430 h 983669"/>
                <a:gd name="connsiteX102" fmla="*/ 293663 w 599352"/>
                <a:gd name="connsiteY102" fmla="*/ 522626 h 983669"/>
                <a:gd name="connsiteX103" fmla="*/ 290094 w 599352"/>
                <a:gd name="connsiteY103" fmla="*/ 525097 h 983669"/>
                <a:gd name="connsiteX104" fmla="*/ 188707 w 599352"/>
                <a:gd name="connsiteY104" fmla="*/ 421560 h 983669"/>
                <a:gd name="connsiteX105" fmla="*/ 185367 w 599352"/>
                <a:gd name="connsiteY105" fmla="*/ 423939 h 983669"/>
                <a:gd name="connsiteX106" fmla="*/ 191773 w 599352"/>
                <a:gd name="connsiteY106" fmla="*/ 433455 h 983669"/>
                <a:gd name="connsiteX107" fmla="*/ 287715 w 599352"/>
                <a:gd name="connsiteY107" fmla="*/ 530038 h 983669"/>
                <a:gd name="connsiteX108" fmla="*/ 294029 w 599352"/>
                <a:gd name="connsiteY108" fmla="*/ 545136 h 983669"/>
                <a:gd name="connsiteX109" fmla="*/ 294303 w 599352"/>
                <a:gd name="connsiteY109" fmla="*/ 669216 h 983669"/>
                <a:gd name="connsiteX110" fmla="*/ 293525 w 599352"/>
                <a:gd name="connsiteY110" fmla="*/ 680654 h 983669"/>
                <a:gd name="connsiteX111" fmla="*/ 134949 w 599352"/>
                <a:gd name="connsiteY111" fmla="*/ 521482 h 983669"/>
                <a:gd name="connsiteX112" fmla="*/ 131334 w 599352"/>
                <a:gd name="connsiteY112" fmla="*/ 523816 h 983669"/>
                <a:gd name="connsiteX113" fmla="*/ 137328 w 599352"/>
                <a:gd name="connsiteY113" fmla="*/ 534567 h 983669"/>
                <a:gd name="connsiteX114" fmla="*/ 287578 w 599352"/>
                <a:gd name="connsiteY114" fmla="*/ 685503 h 983669"/>
                <a:gd name="connsiteX115" fmla="*/ 294029 w 599352"/>
                <a:gd name="connsiteY115" fmla="*/ 700556 h 983669"/>
                <a:gd name="connsiteX116" fmla="*/ 294303 w 599352"/>
                <a:gd name="connsiteY116" fmla="*/ 824636 h 983669"/>
                <a:gd name="connsiteX117" fmla="*/ 293114 w 599352"/>
                <a:gd name="connsiteY117" fmla="*/ 836989 h 983669"/>
                <a:gd name="connsiteX118" fmla="*/ 101092 w 599352"/>
                <a:gd name="connsiteY118" fmla="*/ 644647 h 98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99352" h="983669">
                  <a:moveTo>
                    <a:pt x="24595" y="437573"/>
                  </a:moveTo>
                  <a:cubicBezTo>
                    <a:pt x="31320" y="418632"/>
                    <a:pt x="38000" y="399690"/>
                    <a:pt x="44726" y="380749"/>
                  </a:cubicBezTo>
                  <a:cubicBezTo>
                    <a:pt x="46007" y="377821"/>
                    <a:pt x="47288" y="374893"/>
                    <a:pt x="48477" y="371919"/>
                  </a:cubicBezTo>
                  <a:cubicBezTo>
                    <a:pt x="68700" y="322461"/>
                    <a:pt x="94229" y="275748"/>
                    <a:pt x="122413" y="230453"/>
                  </a:cubicBezTo>
                  <a:cubicBezTo>
                    <a:pt x="167936" y="157341"/>
                    <a:pt x="220688" y="89766"/>
                    <a:pt x="279296" y="26719"/>
                  </a:cubicBezTo>
                  <a:cubicBezTo>
                    <a:pt x="286114" y="19353"/>
                    <a:pt x="293525" y="12582"/>
                    <a:pt x="302722" y="3431"/>
                  </a:cubicBezTo>
                  <a:cubicBezTo>
                    <a:pt x="337768" y="44929"/>
                    <a:pt x="372128" y="85602"/>
                    <a:pt x="406487" y="126276"/>
                  </a:cubicBezTo>
                  <a:cubicBezTo>
                    <a:pt x="408866" y="129616"/>
                    <a:pt x="411200" y="133047"/>
                    <a:pt x="413670" y="136341"/>
                  </a:cubicBezTo>
                  <a:cubicBezTo>
                    <a:pt x="472736" y="215126"/>
                    <a:pt x="524253" y="298258"/>
                    <a:pt x="559940" y="390494"/>
                  </a:cubicBezTo>
                  <a:cubicBezTo>
                    <a:pt x="563142" y="398821"/>
                    <a:pt x="566299" y="407194"/>
                    <a:pt x="569456" y="415520"/>
                  </a:cubicBezTo>
                  <a:cubicBezTo>
                    <a:pt x="569777" y="416939"/>
                    <a:pt x="570005" y="418357"/>
                    <a:pt x="570463" y="419730"/>
                  </a:cubicBezTo>
                  <a:cubicBezTo>
                    <a:pt x="596130" y="500528"/>
                    <a:pt x="609398" y="582012"/>
                    <a:pt x="584371" y="665647"/>
                  </a:cubicBezTo>
                  <a:cubicBezTo>
                    <a:pt x="574626" y="686922"/>
                    <a:pt x="564835" y="708197"/>
                    <a:pt x="555090" y="729517"/>
                  </a:cubicBezTo>
                  <a:cubicBezTo>
                    <a:pt x="525580" y="777511"/>
                    <a:pt x="485455" y="814158"/>
                    <a:pt x="435814" y="840466"/>
                  </a:cubicBezTo>
                  <a:cubicBezTo>
                    <a:pt x="413945" y="852041"/>
                    <a:pt x="391618" y="862793"/>
                    <a:pt x="369474" y="873911"/>
                  </a:cubicBezTo>
                  <a:cubicBezTo>
                    <a:pt x="353049" y="877250"/>
                    <a:pt x="336532" y="880270"/>
                    <a:pt x="320245" y="884205"/>
                  </a:cubicBezTo>
                  <a:cubicBezTo>
                    <a:pt x="317957" y="884754"/>
                    <a:pt x="315395" y="889924"/>
                    <a:pt x="315349" y="892989"/>
                  </a:cubicBezTo>
                  <a:cubicBezTo>
                    <a:pt x="314983" y="918976"/>
                    <a:pt x="315166" y="944964"/>
                    <a:pt x="315212" y="970951"/>
                  </a:cubicBezTo>
                  <a:cubicBezTo>
                    <a:pt x="315212" y="974885"/>
                    <a:pt x="315212" y="978820"/>
                    <a:pt x="315212" y="983167"/>
                  </a:cubicBezTo>
                  <a:cubicBezTo>
                    <a:pt x="303225" y="983167"/>
                    <a:pt x="292382" y="983167"/>
                    <a:pt x="279663" y="983167"/>
                  </a:cubicBezTo>
                  <a:cubicBezTo>
                    <a:pt x="279663" y="975892"/>
                    <a:pt x="279663" y="969121"/>
                    <a:pt x="279663" y="962349"/>
                  </a:cubicBezTo>
                  <a:cubicBezTo>
                    <a:pt x="279800" y="938970"/>
                    <a:pt x="279754" y="915636"/>
                    <a:pt x="280166" y="892303"/>
                  </a:cubicBezTo>
                  <a:cubicBezTo>
                    <a:pt x="280303" y="886126"/>
                    <a:pt x="277787" y="884159"/>
                    <a:pt x="272159" y="883244"/>
                  </a:cubicBezTo>
                  <a:cubicBezTo>
                    <a:pt x="260309" y="881231"/>
                    <a:pt x="248505" y="878852"/>
                    <a:pt x="236839" y="876015"/>
                  </a:cubicBezTo>
                  <a:cubicBezTo>
                    <a:pt x="203806" y="868054"/>
                    <a:pt x="177361" y="846963"/>
                    <a:pt x="148583" y="830721"/>
                  </a:cubicBezTo>
                  <a:cubicBezTo>
                    <a:pt x="106171" y="806747"/>
                    <a:pt x="73549" y="772066"/>
                    <a:pt x="47196" y="731347"/>
                  </a:cubicBezTo>
                  <a:cubicBezTo>
                    <a:pt x="41340" y="720412"/>
                    <a:pt x="35484" y="709523"/>
                    <a:pt x="29582" y="698589"/>
                  </a:cubicBezTo>
                  <a:cubicBezTo>
                    <a:pt x="28850" y="696530"/>
                    <a:pt x="28255" y="694425"/>
                    <a:pt x="27431" y="692458"/>
                  </a:cubicBezTo>
                  <a:cubicBezTo>
                    <a:pt x="5242" y="639751"/>
                    <a:pt x="-1484" y="584895"/>
                    <a:pt x="6934" y="528528"/>
                  </a:cubicBezTo>
                  <a:cubicBezTo>
                    <a:pt x="11418" y="498011"/>
                    <a:pt x="18601" y="467861"/>
                    <a:pt x="24595" y="437573"/>
                  </a:cubicBezTo>
                  <a:close/>
                  <a:moveTo>
                    <a:pt x="301532" y="151851"/>
                  </a:moveTo>
                  <a:cubicBezTo>
                    <a:pt x="298512" y="154642"/>
                    <a:pt x="296454" y="156198"/>
                    <a:pt x="294807" y="158119"/>
                  </a:cubicBezTo>
                  <a:cubicBezTo>
                    <a:pt x="264381" y="193577"/>
                    <a:pt x="232446" y="227891"/>
                    <a:pt x="204034" y="264859"/>
                  </a:cubicBezTo>
                  <a:cubicBezTo>
                    <a:pt x="149727" y="335592"/>
                    <a:pt x="104844" y="411906"/>
                    <a:pt x="76249" y="497005"/>
                  </a:cubicBezTo>
                  <a:cubicBezTo>
                    <a:pt x="64079" y="533195"/>
                    <a:pt x="56026" y="570208"/>
                    <a:pt x="53693" y="608320"/>
                  </a:cubicBezTo>
                  <a:cubicBezTo>
                    <a:pt x="50445" y="661575"/>
                    <a:pt x="62066" y="711628"/>
                    <a:pt x="90340" y="757014"/>
                  </a:cubicBezTo>
                  <a:cubicBezTo>
                    <a:pt x="100589" y="773485"/>
                    <a:pt x="113720" y="788217"/>
                    <a:pt x="125570" y="803727"/>
                  </a:cubicBezTo>
                  <a:cubicBezTo>
                    <a:pt x="126439" y="803086"/>
                    <a:pt x="127262" y="802492"/>
                    <a:pt x="128132" y="801851"/>
                  </a:cubicBezTo>
                  <a:cubicBezTo>
                    <a:pt x="126988" y="799746"/>
                    <a:pt x="125844" y="797596"/>
                    <a:pt x="124654" y="795492"/>
                  </a:cubicBezTo>
                  <a:cubicBezTo>
                    <a:pt x="116190" y="779890"/>
                    <a:pt x="106674" y="764746"/>
                    <a:pt x="99537" y="748550"/>
                  </a:cubicBezTo>
                  <a:cubicBezTo>
                    <a:pt x="87733" y="721739"/>
                    <a:pt x="83752" y="692824"/>
                    <a:pt x="84942" y="663909"/>
                  </a:cubicBezTo>
                  <a:cubicBezTo>
                    <a:pt x="87550" y="602326"/>
                    <a:pt x="106765" y="544953"/>
                    <a:pt x="133942" y="490142"/>
                  </a:cubicBezTo>
                  <a:cubicBezTo>
                    <a:pt x="171093" y="415246"/>
                    <a:pt x="220505" y="348814"/>
                    <a:pt x="275728" y="286454"/>
                  </a:cubicBezTo>
                  <a:cubicBezTo>
                    <a:pt x="282636" y="278630"/>
                    <a:pt x="289453" y="270715"/>
                    <a:pt x="297140" y="261931"/>
                  </a:cubicBezTo>
                  <a:cubicBezTo>
                    <a:pt x="312696" y="279408"/>
                    <a:pt x="326009" y="293957"/>
                    <a:pt x="338820" y="308918"/>
                  </a:cubicBezTo>
                  <a:cubicBezTo>
                    <a:pt x="393265" y="372559"/>
                    <a:pt x="440893" y="440730"/>
                    <a:pt x="474292" y="517914"/>
                  </a:cubicBezTo>
                  <a:cubicBezTo>
                    <a:pt x="499959" y="577300"/>
                    <a:pt x="517390" y="638699"/>
                    <a:pt x="507508" y="704262"/>
                  </a:cubicBezTo>
                  <a:cubicBezTo>
                    <a:pt x="504443" y="724530"/>
                    <a:pt x="498266" y="744890"/>
                    <a:pt x="489802" y="763557"/>
                  </a:cubicBezTo>
                  <a:cubicBezTo>
                    <a:pt x="481521" y="781812"/>
                    <a:pt x="468481" y="797871"/>
                    <a:pt x="457547" y="814936"/>
                  </a:cubicBezTo>
                  <a:cubicBezTo>
                    <a:pt x="462671" y="812786"/>
                    <a:pt x="468298" y="809995"/>
                    <a:pt x="471821" y="805557"/>
                  </a:cubicBezTo>
                  <a:cubicBezTo>
                    <a:pt x="485913" y="787576"/>
                    <a:pt x="499822" y="769367"/>
                    <a:pt x="512952" y="750654"/>
                  </a:cubicBezTo>
                  <a:cubicBezTo>
                    <a:pt x="534044" y="720595"/>
                    <a:pt x="543835" y="686144"/>
                    <a:pt x="546717" y="650183"/>
                  </a:cubicBezTo>
                  <a:cubicBezTo>
                    <a:pt x="550561" y="601594"/>
                    <a:pt x="543057" y="554058"/>
                    <a:pt x="528279" y="507711"/>
                  </a:cubicBezTo>
                  <a:cubicBezTo>
                    <a:pt x="515743" y="468364"/>
                    <a:pt x="501103" y="429841"/>
                    <a:pt x="479599" y="394337"/>
                  </a:cubicBezTo>
                  <a:cubicBezTo>
                    <a:pt x="458279" y="359108"/>
                    <a:pt x="437828" y="323284"/>
                    <a:pt x="414631" y="289382"/>
                  </a:cubicBezTo>
                  <a:cubicBezTo>
                    <a:pt x="394089" y="259369"/>
                    <a:pt x="370801" y="231185"/>
                    <a:pt x="347787" y="202910"/>
                  </a:cubicBezTo>
                  <a:cubicBezTo>
                    <a:pt x="333467" y="185433"/>
                    <a:pt x="317500" y="169374"/>
                    <a:pt x="301532" y="151851"/>
                  </a:cubicBezTo>
                  <a:close/>
                  <a:moveTo>
                    <a:pt x="101092" y="644647"/>
                  </a:moveTo>
                  <a:cubicBezTo>
                    <a:pt x="100177" y="645287"/>
                    <a:pt x="99262" y="645882"/>
                    <a:pt x="98347" y="646523"/>
                  </a:cubicBezTo>
                  <a:cubicBezTo>
                    <a:pt x="100863" y="650640"/>
                    <a:pt x="102693" y="655444"/>
                    <a:pt x="106033" y="658784"/>
                  </a:cubicBezTo>
                  <a:cubicBezTo>
                    <a:pt x="165145" y="718170"/>
                    <a:pt x="224348" y="777465"/>
                    <a:pt x="283780" y="836531"/>
                  </a:cubicBezTo>
                  <a:cubicBezTo>
                    <a:pt x="291238" y="843943"/>
                    <a:pt x="294898" y="851446"/>
                    <a:pt x="294623" y="862335"/>
                  </a:cubicBezTo>
                  <a:cubicBezTo>
                    <a:pt x="293891" y="893401"/>
                    <a:pt x="294349" y="924558"/>
                    <a:pt x="294486" y="955624"/>
                  </a:cubicBezTo>
                  <a:cubicBezTo>
                    <a:pt x="294486" y="959284"/>
                    <a:pt x="295127" y="962944"/>
                    <a:pt x="295493" y="966604"/>
                  </a:cubicBezTo>
                  <a:cubicBezTo>
                    <a:pt x="296728" y="966696"/>
                    <a:pt x="297963" y="966787"/>
                    <a:pt x="299199" y="966879"/>
                  </a:cubicBezTo>
                  <a:cubicBezTo>
                    <a:pt x="299931" y="963630"/>
                    <a:pt x="301212" y="960336"/>
                    <a:pt x="301257" y="957088"/>
                  </a:cubicBezTo>
                  <a:cubicBezTo>
                    <a:pt x="301441" y="924878"/>
                    <a:pt x="301715" y="892669"/>
                    <a:pt x="301212" y="860459"/>
                  </a:cubicBezTo>
                  <a:cubicBezTo>
                    <a:pt x="301075" y="850897"/>
                    <a:pt x="304140" y="843943"/>
                    <a:pt x="310911" y="837400"/>
                  </a:cubicBezTo>
                  <a:cubicBezTo>
                    <a:pt x="328022" y="820884"/>
                    <a:pt x="344631" y="803864"/>
                    <a:pt x="361467" y="787027"/>
                  </a:cubicBezTo>
                  <a:cubicBezTo>
                    <a:pt x="404383" y="744066"/>
                    <a:pt x="447344" y="701105"/>
                    <a:pt x="490076" y="657961"/>
                  </a:cubicBezTo>
                  <a:cubicBezTo>
                    <a:pt x="493050" y="654941"/>
                    <a:pt x="494377" y="650274"/>
                    <a:pt x="496482" y="646385"/>
                  </a:cubicBezTo>
                  <a:cubicBezTo>
                    <a:pt x="494514" y="644967"/>
                    <a:pt x="492593" y="643549"/>
                    <a:pt x="490625" y="642131"/>
                  </a:cubicBezTo>
                  <a:cubicBezTo>
                    <a:pt x="427442" y="705634"/>
                    <a:pt x="364258" y="769138"/>
                    <a:pt x="301441" y="832230"/>
                  </a:cubicBezTo>
                  <a:cubicBezTo>
                    <a:pt x="301441" y="788263"/>
                    <a:pt x="301303" y="743243"/>
                    <a:pt x="301669" y="698223"/>
                  </a:cubicBezTo>
                  <a:cubicBezTo>
                    <a:pt x="301715" y="694105"/>
                    <a:pt x="304277" y="689164"/>
                    <a:pt x="307205" y="686098"/>
                  </a:cubicBezTo>
                  <a:cubicBezTo>
                    <a:pt x="324179" y="668438"/>
                    <a:pt x="341657" y="651235"/>
                    <a:pt x="358951" y="633849"/>
                  </a:cubicBezTo>
                  <a:cubicBezTo>
                    <a:pt x="392487" y="600130"/>
                    <a:pt x="426069" y="566411"/>
                    <a:pt x="459422" y="532554"/>
                  </a:cubicBezTo>
                  <a:cubicBezTo>
                    <a:pt x="461527" y="530404"/>
                    <a:pt x="462213" y="526789"/>
                    <a:pt x="463540" y="523907"/>
                  </a:cubicBezTo>
                  <a:cubicBezTo>
                    <a:pt x="461893" y="522809"/>
                    <a:pt x="460246" y="521665"/>
                    <a:pt x="458553" y="520567"/>
                  </a:cubicBezTo>
                  <a:cubicBezTo>
                    <a:pt x="406396" y="572999"/>
                    <a:pt x="354284" y="625431"/>
                    <a:pt x="301349" y="678595"/>
                  </a:cubicBezTo>
                  <a:cubicBezTo>
                    <a:pt x="301349" y="645333"/>
                    <a:pt x="303728" y="612620"/>
                    <a:pt x="300708" y="580411"/>
                  </a:cubicBezTo>
                  <a:cubicBezTo>
                    <a:pt x="297643" y="547835"/>
                    <a:pt x="307892" y="524685"/>
                    <a:pt x="332689" y="503776"/>
                  </a:cubicBezTo>
                  <a:cubicBezTo>
                    <a:pt x="358356" y="482135"/>
                    <a:pt x="380729" y="456652"/>
                    <a:pt x="404337" y="432632"/>
                  </a:cubicBezTo>
                  <a:cubicBezTo>
                    <a:pt x="406670" y="430253"/>
                    <a:pt x="407357" y="426318"/>
                    <a:pt x="408821" y="423115"/>
                  </a:cubicBezTo>
                  <a:cubicBezTo>
                    <a:pt x="406899" y="421834"/>
                    <a:pt x="405023" y="420599"/>
                    <a:pt x="403102" y="419318"/>
                  </a:cubicBezTo>
                  <a:cubicBezTo>
                    <a:pt x="369611" y="453723"/>
                    <a:pt x="336121" y="488083"/>
                    <a:pt x="301395" y="523770"/>
                  </a:cubicBezTo>
                  <a:cubicBezTo>
                    <a:pt x="301395" y="476233"/>
                    <a:pt x="301120" y="430619"/>
                    <a:pt x="301761" y="384958"/>
                  </a:cubicBezTo>
                  <a:cubicBezTo>
                    <a:pt x="301807" y="380108"/>
                    <a:pt x="306290" y="374481"/>
                    <a:pt x="310133" y="370638"/>
                  </a:cubicBezTo>
                  <a:cubicBezTo>
                    <a:pt x="321114" y="359566"/>
                    <a:pt x="332872" y="349180"/>
                    <a:pt x="344310" y="338520"/>
                  </a:cubicBezTo>
                  <a:cubicBezTo>
                    <a:pt x="342846" y="336964"/>
                    <a:pt x="341382" y="335409"/>
                    <a:pt x="339918" y="333853"/>
                  </a:cubicBezTo>
                  <a:cubicBezTo>
                    <a:pt x="327611" y="344879"/>
                    <a:pt x="315258" y="355951"/>
                    <a:pt x="301395" y="368396"/>
                  </a:cubicBezTo>
                  <a:cubicBezTo>
                    <a:pt x="301395" y="357049"/>
                    <a:pt x="301395" y="347670"/>
                    <a:pt x="301395" y="338337"/>
                  </a:cubicBezTo>
                  <a:cubicBezTo>
                    <a:pt x="301395" y="329186"/>
                    <a:pt x="301395" y="320036"/>
                    <a:pt x="301395" y="310885"/>
                  </a:cubicBezTo>
                  <a:cubicBezTo>
                    <a:pt x="301349" y="289428"/>
                    <a:pt x="301349" y="289428"/>
                    <a:pt x="294807" y="283068"/>
                  </a:cubicBezTo>
                  <a:cubicBezTo>
                    <a:pt x="294807" y="312349"/>
                    <a:pt x="294807" y="339663"/>
                    <a:pt x="294807" y="366932"/>
                  </a:cubicBezTo>
                  <a:cubicBezTo>
                    <a:pt x="293434" y="367572"/>
                    <a:pt x="292107" y="368213"/>
                    <a:pt x="290735" y="368853"/>
                  </a:cubicBezTo>
                  <a:cubicBezTo>
                    <a:pt x="279480" y="356043"/>
                    <a:pt x="268224" y="343232"/>
                    <a:pt x="256970" y="330422"/>
                  </a:cubicBezTo>
                  <a:cubicBezTo>
                    <a:pt x="255368" y="331382"/>
                    <a:pt x="253767" y="332389"/>
                    <a:pt x="252166" y="333350"/>
                  </a:cubicBezTo>
                  <a:cubicBezTo>
                    <a:pt x="253218" y="336049"/>
                    <a:pt x="253584" y="339343"/>
                    <a:pt x="255414" y="341311"/>
                  </a:cubicBezTo>
                  <a:cubicBezTo>
                    <a:pt x="265800" y="352154"/>
                    <a:pt x="277009" y="362219"/>
                    <a:pt x="286846" y="373474"/>
                  </a:cubicBezTo>
                  <a:cubicBezTo>
                    <a:pt x="290735" y="377912"/>
                    <a:pt x="293937" y="384684"/>
                    <a:pt x="294029" y="390448"/>
                  </a:cubicBezTo>
                  <a:cubicBezTo>
                    <a:pt x="294623" y="431442"/>
                    <a:pt x="294349" y="472436"/>
                    <a:pt x="294303" y="513430"/>
                  </a:cubicBezTo>
                  <a:cubicBezTo>
                    <a:pt x="294303" y="516495"/>
                    <a:pt x="293891" y="519561"/>
                    <a:pt x="293663" y="522626"/>
                  </a:cubicBezTo>
                  <a:cubicBezTo>
                    <a:pt x="292473" y="523450"/>
                    <a:pt x="291284" y="524273"/>
                    <a:pt x="290094" y="525097"/>
                  </a:cubicBezTo>
                  <a:cubicBezTo>
                    <a:pt x="256283" y="490600"/>
                    <a:pt x="222518" y="456057"/>
                    <a:pt x="188707" y="421560"/>
                  </a:cubicBezTo>
                  <a:cubicBezTo>
                    <a:pt x="187609" y="422338"/>
                    <a:pt x="186511" y="423161"/>
                    <a:pt x="185367" y="423939"/>
                  </a:cubicBezTo>
                  <a:cubicBezTo>
                    <a:pt x="187472" y="427141"/>
                    <a:pt x="189119" y="430802"/>
                    <a:pt x="191773" y="433455"/>
                  </a:cubicBezTo>
                  <a:cubicBezTo>
                    <a:pt x="223753" y="465665"/>
                    <a:pt x="256009" y="497600"/>
                    <a:pt x="287715" y="530038"/>
                  </a:cubicBezTo>
                  <a:cubicBezTo>
                    <a:pt x="291284" y="533698"/>
                    <a:pt x="293937" y="540012"/>
                    <a:pt x="294029" y="545136"/>
                  </a:cubicBezTo>
                  <a:cubicBezTo>
                    <a:pt x="294532" y="586496"/>
                    <a:pt x="294349" y="627856"/>
                    <a:pt x="294303" y="669216"/>
                  </a:cubicBezTo>
                  <a:cubicBezTo>
                    <a:pt x="294303" y="672281"/>
                    <a:pt x="293891" y="675347"/>
                    <a:pt x="293525" y="680654"/>
                  </a:cubicBezTo>
                  <a:cubicBezTo>
                    <a:pt x="239584" y="626529"/>
                    <a:pt x="187289" y="574006"/>
                    <a:pt x="134949" y="521482"/>
                  </a:cubicBezTo>
                  <a:cubicBezTo>
                    <a:pt x="133759" y="522260"/>
                    <a:pt x="132524" y="523038"/>
                    <a:pt x="131334" y="523816"/>
                  </a:cubicBezTo>
                  <a:cubicBezTo>
                    <a:pt x="133302" y="527430"/>
                    <a:pt x="134537" y="531777"/>
                    <a:pt x="137328" y="534567"/>
                  </a:cubicBezTo>
                  <a:cubicBezTo>
                    <a:pt x="187381" y="584940"/>
                    <a:pt x="237662" y="635039"/>
                    <a:pt x="287578" y="685503"/>
                  </a:cubicBezTo>
                  <a:cubicBezTo>
                    <a:pt x="291192" y="689164"/>
                    <a:pt x="293937" y="695432"/>
                    <a:pt x="294029" y="700556"/>
                  </a:cubicBezTo>
                  <a:cubicBezTo>
                    <a:pt x="294532" y="741916"/>
                    <a:pt x="294349" y="783276"/>
                    <a:pt x="294303" y="824636"/>
                  </a:cubicBezTo>
                  <a:cubicBezTo>
                    <a:pt x="294303" y="827564"/>
                    <a:pt x="293754" y="830492"/>
                    <a:pt x="293114" y="836989"/>
                  </a:cubicBezTo>
                  <a:cubicBezTo>
                    <a:pt x="227505" y="771243"/>
                    <a:pt x="164276" y="707922"/>
                    <a:pt x="101092" y="644647"/>
                  </a:cubicBezTo>
                  <a:close/>
                </a:path>
              </a:pathLst>
            </a:custGeom>
            <a:solidFill>
              <a:srgbClr val="037F43"/>
            </a:solidFill>
            <a:ln w="9525"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xmlns="" id="{FA0FDA19-58D7-470B-9597-A2F940F1603E}"/>
                </a:ext>
              </a:extLst>
            </p:cNvPr>
            <p:cNvSpPr/>
            <p:nvPr/>
          </p:nvSpPr>
          <p:spPr>
            <a:xfrm>
              <a:off x="1229740" y="5219615"/>
              <a:ext cx="503273" cy="471246"/>
            </a:xfrm>
            <a:custGeom>
              <a:avLst/>
              <a:gdLst>
                <a:gd name="connsiteX0" fmla="*/ 419454 w 503272"/>
                <a:gd name="connsiteY0" fmla="*/ 214785 h 471246"/>
                <a:gd name="connsiteX1" fmla="*/ 315688 w 503272"/>
                <a:gd name="connsiteY1" fmla="*/ 91940 h 471246"/>
                <a:gd name="connsiteX2" fmla="*/ 292263 w 503272"/>
                <a:gd name="connsiteY2" fmla="*/ 115228 h 471246"/>
                <a:gd name="connsiteX3" fmla="*/ 135379 w 503272"/>
                <a:gd name="connsiteY3" fmla="*/ 319008 h 471246"/>
                <a:gd name="connsiteX4" fmla="*/ 61444 w 503272"/>
                <a:gd name="connsiteY4" fmla="*/ 460473 h 471246"/>
                <a:gd name="connsiteX5" fmla="*/ 57692 w 503272"/>
                <a:gd name="connsiteY5" fmla="*/ 469303 h 471246"/>
                <a:gd name="connsiteX6" fmla="*/ 48176 w 503272"/>
                <a:gd name="connsiteY6" fmla="*/ 458140 h 471246"/>
                <a:gd name="connsiteX7" fmla="*/ 11483 w 503272"/>
                <a:gd name="connsiteY7" fmla="*/ 434212 h 471246"/>
                <a:gd name="connsiteX8" fmla="*/ 7090 w 503272"/>
                <a:gd name="connsiteY8" fmla="*/ 415499 h 471246"/>
                <a:gd name="connsiteX9" fmla="*/ 96856 w 503272"/>
                <a:gd name="connsiteY9" fmla="*/ 279249 h 471246"/>
                <a:gd name="connsiteX10" fmla="*/ 251041 w 503272"/>
                <a:gd name="connsiteY10" fmla="*/ 43809 h 471246"/>
                <a:gd name="connsiteX11" fmla="*/ 255570 w 503272"/>
                <a:gd name="connsiteY11" fmla="*/ 35711 h 471246"/>
                <a:gd name="connsiteX12" fmla="*/ 208308 w 503272"/>
                <a:gd name="connsiteY12" fmla="*/ 5331 h 471246"/>
                <a:gd name="connsiteX13" fmla="*/ 216727 w 503272"/>
                <a:gd name="connsiteY13" fmla="*/ 3639 h 471246"/>
                <a:gd name="connsiteX14" fmla="*/ 335773 w 503272"/>
                <a:gd name="connsiteY14" fmla="*/ 4828 h 471246"/>
                <a:gd name="connsiteX15" fmla="*/ 404264 w 503272"/>
                <a:gd name="connsiteY15" fmla="*/ 3456 h 471246"/>
                <a:gd name="connsiteX16" fmla="*/ 421513 w 503272"/>
                <a:gd name="connsiteY16" fmla="*/ 13933 h 471246"/>
                <a:gd name="connsiteX17" fmla="*/ 502082 w 503272"/>
                <a:gd name="connsiteY17" fmla="*/ 178595 h 471246"/>
                <a:gd name="connsiteX18" fmla="*/ 503867 w 503272"/>
                <a:gd name="connsiteY18" fmla="*/ 185046 h 471246"/>
                <a:gd name="connsiteX19" fmla="*/ 455644 w 503272"/>
                <a:gd name="connsiteY19" fmla="*/ 154392 h 471246"/>
                <a:gd name="connsiteX20" fmla="*/ 419454 w 503272"/>
                <a:gd name="connsiteY20" fmla="*/ 214785 h 47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3272" h="471246">
                  <a:moveTo>
                    <a:pt x="419454" y="214785"/>
                  </a:moveTo>
                  <a:cubicBezTo>
                    <a:pt x="385094" y="174111"/>
                    <a:pt x="350734" y="133437"/>
                    <a:pt x="315688" y="91940"/>
                  </a:cubicBezTo>
                  <a:cubicBezTo>
                    <a:pt x="306446" y="101091"/>
                    <a:pt x="299080" y="107908"/>
                    <a:pt x="292263" y="115228"/>
                  </a:cubicBezTo>
                  <a:cubicBezTo>
                    <a:pt x="233655" y="178320"/>
                    <a:pt x="180903" y="245896"/>
                    <a:pt x="135379" y="319008"/>
                  </a:cubicBezTo>
                  <a:cubicBezTo>
                    <a:pt x="107196" y="364302"/>
                    <a:pt x="81666" y="411015"/>
                    <a:pt x="61444" y="460473"/>
                  </a:cubicBezTo>
                  <a:cubicBezTo>
                    <a:pt x="60254" y="463447"/>
                    <a:pt x="58928" y="466330"/>
                    <a:pt x="57692" y="469303"/>
                  </a:cubicBezTo>
                  <a:cubicBezTo>
                    <a:pt x="54581" y="465506"/>
                    <a:pt x="52065" y="460839"/>
                    <a:pt x="48176" y="458140"/>
                  </a:cubicBezTo>
                  <a:cubicBezTo>
                    <a:pt x="36235" y="449722"/>
                    <a:pt x="24064" y="441623"/>
                    <a:pt x="11483" y="434212"/>
                  </a:cubicBezTo>
                  <a:cubicBezTo>
                    <a:pt x="2744" y="429087"/>
                    <a:pt x="868" y="424695"/>
                    <a:pt x="7090" y="415499"/>
                  </a:cubicBezTo>
                  <a:cubicBezTo>
                    <a:pt x="37424" y="370342"/>
                    <a:pt x="67026" y="324727"/>
                    <a:pt x="96856" y="279249"/>
                  </a:cubicBezTo>
                  <a:cubicBezTo>
                    <a:pt x="148281" y="200784"/>
                    <a:pt x="199661" y="122274"/>
                    <a:pt x="251041" y="43809"/>
                  </a:cubicBezTo>
                  <a:cubicBezTo>
                    <a:pt x="252413" y="41704"/>
                    <a:pt x="253511" y="39417"/>
                    <a:pt x="255570" y="35711"/>
                  </a:cubicBezTo>
                  <a:cubicBezTo>
                    <a:pt x="240289" y="25874"/>
                    <a:pt x="225145" y="16129"/>
                    <a:pt x="208308" y="5331"/>
                  </a:cubicBezTo>
                  <a:cubicBezTo>
                    <a:pt x="212289" y="4508"/>
                    <a:pt x="214485" y="3639"/>
                    <a:pt x="216727" y="3639"/>
                  </a:cubicBezTo>
                  <a:cubicBezTo>
                    <a:pt x="256439" y="4005"/>
                    <a:pt x="296106" y="4737"/>
                    <a:pt x="335773" y="4828"/>
                  </a:cubicBezTo>
                  <a:cubicBezTo>
                    <a:pt x="358604" y="4874"/>
                    <a:pt x="381434" y="4279"/>
                    <a:pt x="404264" y="3456"/>
                  </a:cubicBezTo>
                  <a:cubicBezTo>
                    <a:pt x="412728" y="3181"/>
                    <a:pt x="417349" y="5148"/>
                    <a:pt x="421513" y="13933"/>
                  </a:cubicBezTo>
                  <a:cubicBezTo>
                    <a:pt x="447775" y="69110"/>
                    <a:pt x="475134" y="123738"/>
                    <a:pt x="502082" y="178595"/>
                  </a:cubicBezTo>
                  <a:cubicBezTo>
                    <a:pt x="502540" y="179555"/>
                    <a:pt x="502677" y="180653"/>
                    <a:pt x="503867" y="185046"/>
                  </a:cubicBezTo>
                  <a:cubicBezTo>
                    <a:pt x="486984" y="174340"/>
                    <a:pt x="472298" y="165006"/>
                    <a:pt x="455644" y="154392"/>
                  </a:cubicBezTo>
                  <a:cubicBezTo>
                    <a:pt x="443382" y="174614"/>
                    <a:pt x="431441" y="194699"/>
                    <a:pt x="419454" y="214785"/>
                  </a:cubicBezTo>
                  <a:close/>
                </a:path>
              </a:pathLst>
            </a:custGeom>
            <a:solidFill>
              <a:srgbClr val="D1D5D8"/>
            </a:solidFill>
            <a:ln w="9525"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xmlns="" id="{166DD3E5-DDEC-4146-9CDF-C334B61DDA28}"/>
                </a:ext>
              </a:extLst>
            </p:cNvPr>
            <p:cNvSpPr/>
            <p:nvPr/>
          </p:nvSpPr>
          <p:spPr>
            <a:xfrm>
              <a:off x="1608750" y="6016824"/>
              <a:ext cx="379742" cy="311114"/>
            </a:xfrm>
            <a:custGeom>
              <a:avLst/>
              <a:gdLst>
                <a:gd name="connsiteX0" fmla="*/ 3431 w 379742"/>
                <a:gd name="connsiteY0" fmla="*/ 165257 h 311114"/>
                <a:gd name="connsiteX1" fmla="*/ 69772 w 379742"/>
                <a:gd name="connsiteY1" fmla="*/ 131812 h 311114"/>
                <a:gd name="connsiteX2" fmla="*/ 189048 w 379742"/>
                <a:gd name="connsiteY2" fmla="*/ 20863 h 311114"/>
                <a:gd name="connsiteX3" fmla="*/ 209499 w 379742"/>
                <a:gd name="connsiteY3" fmla="*/ 21046 h 311114"/>
                <a:gd name="connsiteX4" fmla="*/ 282977 w 379742"/>
                <a:gd name="connsiteY4" fmla="*/ 21000 h 311114"/>
                <a:gd name="connsiteX5" fmla="*/ 371553 w 379742"/>
                <a:gd name="connsiteY5" fmla="*/ 5536 h 311114"/>
                <a:gd name="connsiteX6" fmla="*/ 379422 w 379742"/>
                <a:gd name="connsiteY6" fmla="*/ 3431 h 311114"/>
                <a:gd name="connsiteX7" fmla="*/ 362585 w 379742"/>
                <a:gd name="connsiteY7" fmla="*/ 38432 h 311114"/>
                <a:gd name="connsiteX8" fmla="*/ 296977 w 379742"/>
                <a:gd name="connsiteY8" fmla="*/ 167407 h 311114"/>
                <a:gd name="connsiteX9" fmla="*/ 262754 w 379742"/>
                <a:gd name="connsiteY9" fmla="*/ 233153 h 311114"/>
                <a:gd name="connsiteX10" fmla="*/ 220296 w 379742"/>
                <a:gd name="connsiteY10" fmla="*/ 255891 h 311114"/>
                <a:gd name="connsiteX11" fmla="*/ 110629 w 379742"/>
                <a:gd name="connsiteY11" fmla="*/ 255754 h 311114"/>
                <a:gd name="connsiteX12" fmla="*/ 97910 w 379742"/>
                <a:gd name="connsiteY12" fmla="*/ 268153 h 311114"/>
                <a:gd name="connsiteX13" fmla="*/ 98092 w 379742"/>
                <a:gd name="connsiteY13" fmla="*/ 306996 h 311114"/>
                <a:gd name="connsiteX14" fmla="*/ 95393 w 379742"/>
                <a:gd name="connsiteY14" fmla="*/ 307957 h 311114"/>
                <a:gd name="connsiteX15" fmla="*/ 66432 w 379742"/>
                <a:gd name="connsiteY15" fmla="*/ 263624 h 311114"/>
                <a:gd name="connsiteX16" fmla="*/ 8281 w 379742"/>
                <a:gd name="connsiteY16" fmla="*/ 176100 h 311114"/>
                <a:gd name="connsiteX17" fmla="*/ 3431 w 379742"/>
                <a:gd name="connsiteY17" fmla="*/ 165257 h 31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9742" h="311114">
                  <a:moveTo>
                    <a:pt x="3431" y="165257"/>
                  </a:moveTo>
                  <a:cubicBezTo>
                    <a:pt x="25575" y="154139"/>
                    <a:pt x="47902" y="143387"/>
                    <a:pt x="69772" y="131812"/>
                  </a:cubicBezTo>
                  <a:cubicBezTo>
                    <a:pt x="119413" y="105504"/>
                    <a:pt x="159538" y="68857"/>
                    <a:pt x="189048" y="20863"/>
                  </a:cubicBezTo>
                  <a:cubicBezTo>
                    <a:pt x="195865" y="20909"/>
                    <a:pt x="202682" y="21046"/>
                    <a:pt x="209499" y="21046"/>
                  </a:cubicBezTo>
                  <a:cubicBezTo>
                    <a:pt x="233976" y="21046"/>
                    <a:pt x="258499" y="21092"/>
                    <a:pt x="282977" y="21000"/>
                  </a:cubicBezTo>
                  <a:cubicBezTo>
                    <a:pt x="313356" y="20863"/>
                    <a:pt x="343415" y="18804"/>
                    <a:pt x="371553" y="5536"/>
                  </a:cubicBezTo>
                  <a:cubicBezTo>
                    <a:pt x="373383" y="4667"/>
                    <a:pt x="375533" y="4438"/>
                    <a:pt x="379422" y="3431"/>
                  </a:cubicBezTo>
                  <a:cubicBezTo>
                    <a:pt x="373337" y="16059"/>
                    <a:pt x="368167" y="27360"/>
                    <a:pt x="362585" y="38432"/>
                  </a:cubicBezTo>
                  <a:cubicBezTo>
                    <a:pt x="340807" y="81484"/>
                    <a:pt x="318938" y="124491"/>
                    <a:pt x="296977" y="167407"/>
                  </a:cubicBezTo>
                  <a:cubicBezTo>
                    <a:pt x="285722" y="189414"/>
                    <a:pt x="273597" y="210963"/>
                    <a:pt x="262754" y="233153"/>
                  </a:cubicBezTo>
                  <a:cubicBezTo>
                    <a:pt x="253833" y="251362"/>
                    <a:pt x="238323" y="255800"/>
                    <a:pt x="220296" y="255891"/>
                  </a:cubicBezTo>
                  <a:cubicBezTo>
                    <a:pt x="183740" y="256074"/>
                    <a:pt x="147185" y="256166"/>
                    <a:pt x="110629" y="255754"/>
                  </a:cubicBezTo>
                  <a:cubicBezTo>
                    <a:pt x="101295" y="255663"/>
                    <a:pt x="97360" y="258271"/>
                    <a:pt x="97910" y="268153"/>
                  </a:cubicBezTo>
                  <a:cubicBezTo>
                    <a:pt x="98642" y="281055"/>
                    <a:pt x="98092" y="294049"/>
                    <a:pt x="98092" y="306996"/>
                  </a:cubicBezTo>
                  <a:cubicBezTo>
                    <a:pt x="97177" y="307317"/>
                    <a:pt x="96262" y="307637"/>
                    <a:pt x="95393" y="307957"/>
                  </a:cubicBezTo>
                  <a:cubicBezTo>
                    <a:pt x="85739" y="293179"/>
                    <a:pt x="76177" y="278310"/>
                    <a:pt x="66432" y="263624"/>
                  </a:cubicBezTo>
                  <a:cubicBezTo>
                    <a:pt x="47079" y="234434"/>
                    <a:pt x="27543" y="205335"/>
                    <a:pt x="8281" y="176100"/>
                  </a:cubicBezTo>
                  <a:cubicBezTo>
                    <a:pt x="6039" y="172806"/>
                    <a:pt x="4987" y="168871"/>
                    <a:pt x="3431" y="165257"/>
                  </a:cubicBezTo>
                  <a:close/>
                </a:path>
              </a:pathLst>
            </a:custGeom>
            <a:solidFill>
              <a:srgbClr val="D1D5D8"/>
            </a:solidFill>
            <a:ln w="9525"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xmlns="" id="{92C812D3-7799-4EF4-9D6F-5E330580C284}"/>
                </a:ext>
              </a:extLst>
            </p:cNvPr>
            <p:cNvSpPr/>
            <p:nvPr/>
          </p:nvSpPr>
          <p:spPr>
            <a:xfrm>
              <a:off x="1808686" y="5665036"/>
              <a:ext cx="228760" cy="356866"/>
            </a:xfrm>
            <a:custGeom>
              <a:avLst/>
              <a:gdLst>
                <a:gd name="connsiteX0" fmla="*/ 18347 w 228760"/>
                <a:gd name="connsiteY0" fmla="*/ 308781 h 356866"/>
                <a:gd name="connsiteX1" fmla="*/ 4438 w 228760"/>
                <a:gd name="connsiteY1" fmla="*/ 62863 h 356866"/>
                <a:gd name="connsiteX2" fmla="*/ 3431 w 228760"/>
                <a:gd name="connsiteY2" fmla="*/ 58654 h 356866"/>
                <a:gd name="connsiteX3" fmla="*/ 53301 w 228760"/>
                <a:gd name="connsiteY3" fmla="*/ 27268 h 356866"/>
                <a:gd name="connsiteX4" fmla="*/ 89217 w 228760"/>
                <a:gd name="connsiteY4" fmla="*/ 3431 h 356866"/>
                <a:gd name="connsiteX5" fmla="*/ 162603 w 228760"/>
                <a:gd name="connsiteY5" fmla="*/ 113877 h 356866"/>
                <a:gd name="connsiteX6" fmla="*/ 215904 w 228760"/>
                <a:gd name="connsiteY6" fmla="*/ 193669 h 356866"/>
                <a:gd name="connsiteX7" fmla="*/ 220205 w 228760"/>
                <a:gd name="connsiteY7" fmla="*/ 273597 h 356866"/>
                <a:gd name="connsiteX8" fmla="*/ 169328 w 228760"/>
                <a:gd name="connsiteY8" fmla="*/ 334676 h 356866"/>
                <a:gd name="connsiteX9" fmla="*/ 103308 w 228760"/>
                <a:gd name="connsiteY9" fmla="*/ 355082 h 356866"/>
                <a:gd name="connsiteX10" fmla="*/ 54628 w 228760"/>
                <a:gd name="connsiteY10" fmla="*/ 352932 h 356866"/>
                <a:gd name="connsiteX11" fmla="*/ 45432 w 228760"/>
                <a:gd name="connsiteY11" fmla="*/ 347075 h 356866"/>
                <a:gd name="connsiteX12" fmla="*/ 18347 w 228760"/>
                <a:gd name="connsiteY12" fmla="*/ 308781 h 35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760" h="356866">
                  <a:moveTo>
                    <a:pt x="18347" y="308781"/>
                  </a:moveTo>
                  <a:cubicBezTo>
                    <a:pt x="43373" y="225146"/>
                    <a:pt x="30105" y="143616"/>
                    <a:pt x="4438" y="62863"/>
                  </a:cubicBezTo>
                  <a:cubicBezTo>
                    <a:pt x="4026" y="61491"/>
                    <a:pt x="3752" y="60072"/>
                    <a:pt x="3431" y="58654"/>
                  </a:cubicBezTo>
                  <a:cubicBezTo>
                    <a:pt x="20039" y="48223"/>
                    <a:pt x="36739" y="37883"/>
                    <a:pt x="53301" y="27268"/>
                  </a:cubicBezTo>
                  <a:cubicBezTo>
                    <a:pt x="65197" y="19628"/>
                    <a:pt x="76863" y="11667"/>
                    <a:pt x="89217" y="3431"/>
                  </a:cubicBezTo>
                  <a:cubicBezTo>
                    <a:pt x="114014" y="40765"/>
                    <a:pt x="138309" y="77321"/>
                    <a:pt x="162603" y="113877"/>
                  </a:cubicBezTo>
                  <a:cubicBezTo>
                    <a:pt x="180309" y="140505"/>
                    <a:pt x="197374" y="167636"/>
                    <a:pt x="215904" y="193669"/>
                  </a:cubicBezTo>
                  <a:cubicBezTo>
                    <a:pt x="234571" y="219839"/>
                    <a:pt x="231231" y="246787"/>
                    <a:pt x="220205" y="273597"/>
                  </a:cubicBezTo>
                  <a:cubicBezTo>
                    <a:pt x="209819" y="298944"/>
                    <a:pt x="193211" y="320631"/>
                    <a:pt x="169328" y="334676"/>
                  </a:cubicBezTo>
                  <a:cubicBezTo>
                    <a:pt x="149243" y="346526"/>
                    <a:pt x="127420" y="355402"/>
                    <a:pt x="103308" y="355082"/>
                  </a:cubicBezTo>
                  <a:cubicBezTo>
                    <a:pt x="87066" y="354853"/>
                    <a:pt x="70824" y="354167"/>
                    <a:pt x="54628" y="352932"/>
                  </a:cubicBezTo>
                  <a:cubicBezTo>
                    <a:pt x="51380" y="352703"/>
                    <a:pt x="47491" y="349820"/>
                    <a:pt x="45432" y="347075"/>
                  </a:cubicBezTo>
                  <a:cubicBezTo>
                    <a:pt x="36144" y="334539"/>
                    <a:pt x="27360" y="321591"/>
                    <a:pt x="18347" y="308781"/>
                  </a:cubicBezTo>
                  <a:close/>
                </a:path>
              </a:pathLst>
            </a:custGeom>
            <a:solidFill>
              <a:srgbClr val="D1D5D8"/>
            </a:solidFill>
            <a:ln w="9525"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xmlns="" id="{F0C3FF7C-CC4F-485B-9DBE-C0C81A352A81}"/>
                </a:ext>
              </a:extLst>
            </p:cNvPr>
            <p:cNvSpPr/>
            <p:nvPr/>
          </p:nvSpPr>
          <p:spPr>
            <a:xfrm>
              <a:off x="1063718" y="5742266"/>
              <a:ext cx="210460" cy="411769"/>
            </a:xfrm>
            <a:custGeom>
              <a:avLst/>
              <a:gdLst>
                <a:gd name="connsiteX0" fmla="*/ 203538 w 210459"/>
                <a:gd name="connsiteY0" fmla="*/ 3431 h 411768"/>
                <a:gd name="connsiteX1" fmla="*/ 185832 w 210459"/>
                <a:gd name="connsiteY1" fmla="*/ 94432 h 411768"/>
                <a:gd name="connsiteX2" fmla="*/ 206329 w 210459"/>
                <a:gd name="connsiteY2" fmla="*/ 258362 h 411768"/>
                <a:gd name="connsiteX3" fmla="*/ 208479 w 210459"/>
                <a:gd name="connsiteY3" fmla="*/ 264493 h 411768"/>
                <a:gd name="connsiteX4" fmla="*/ 177276 w 210459"/>
                <a:gd name="connsiteY4" fmla="*/ 310336 h 411768"/>
                <a:gd name="connsiteX5" fmla="*/ 139211 w 210459"/>
                <a:gd name="connsiteY5" fmla="*/ 387200 h 411768"/>
                <a:gd name="connsiteX6" fmla="*/ 135002 w 210459"/>
                <a:gd name="connsiteY6" fmla="*/ 410122 h 411768"/>
                <a:gd name="connsiteX7" fmla="*/ 106132 w 210459"/>
                <a:gd name="connsiteY7" fmla="*/ 359703 h 411768"/>
                <a:gd name="connsiteX8" fmla="*/ 11837 w 210459"/>
                <a:gd name="connsiteY8" fmla="*/ 194035 h 411768"/>
                <a:gd name="connsiteX9" fmla="*/ 19386 w 210459"/>
                <a:gd name="connsiteY9" fmla="*/ 127008 h 411768"/>
                <a:gd name="connsiteX10" fmla="*/ 79321 w 210459"/>
                <a:gd name="connsiteY10" fmla="*/ 35183 h 411768"/>
                <a:gd name="connsiteX11" fmla="*/ 32471 w 210459"/>
                <a:gd name="connsiteY11" fmla="*/ 3431 h 411768"/>
                <a:gd name="connsiteX12" fmla="*/ 203538 w 210459"/>
                <a:gd name="connsiteY12" fmla="*/ 3431 h 41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459" h="411768">
                  <a:moveTo>
                    <a:pt x="203538" y="3431"/>
                  </a:moveTo>
                  <a:cubicBezTo>
                    <a:pt x="197545" y="33765"/>
                    <a:pt x="190407" y="63916"/>
                    <a:pt x="185832" y="94432"/>
                  </a:cubicBezTo>
                  <a:cubicBezTo>
                    <a:pt x="177414" y="150799"/>
                    <a:pt x="184139" y="205610"/>
                    <a:pt x="206329" y="258362"/>
                  </a:cubicBezTo>
                  <a:cubicBezTo>
                    <a:pt x="207153" y="260375"/>
                    <a:pt x="207793" y="262434"/>
                    <a:pt x="208479" y="264493"/>
                  </a:cubicBezTo>
                  <a:cubicBezTo>
                    <a:pt x="198048" y="279728"/>
                    <a:pt x="186976" y="294643"/>
                    <a:pt x="177276" y="310336"/>
                  </a:cubicBezTo>
                  <a:cubicBezTo>
                    <a:pt x="162224" y="334722"/>
                    <a:pt x="145525" y="358422"/>
                    <a:pt x="139211" y="387200"/>
                  </a:cubicBezTo>
                  <a:cubicBezTo>
                    <a:pt x="137747" y="393925"/>
                    <a:pt x="136694" y="400743"/>
                    <a:pt x="135002" y="410122"/>
                  </a:cubicBezTo>
                  <a:cubicBezTo>
                    <a:pt x="124662" y="392095"/>
                    <a:pt x="115328" y="375945"/>
                    <a:pt x="106132" y="359703"/>
                  </a:cubicBezTo>
                  <a:cubicBezTo>
                    <a:pt x="74838" y="304434"/>
                    <a:pt x="44550" y="248525"/>
                    <a:pt x="11837" y="194035"/>
                  </a:cubicBezTo>
                  <a:cubicBezTo>
                    <a:pt x="-3719" y="168093"/>
                    <a:pt x="4379" y="148557"/>
                    <a:pt x="19386" y="127008"/>
                  </a:cubicBezTo>
                  <a:cubicBezTo>
                    <a:pt x="39974" y="97406"/>
                    <a:pt x="58870" y="66661"/>
                    <a:pt x="79321" y="35183"/>
                  </a:cubicBezTo>
                  <a:cubicBezTo>
                    <a:pt x="63903" y="24752"/>
                    <a:pt x="49216" y="14778"/>
                    <a:pt x="32471" y="3431"/>
                  </a:cubicBezTo>
                  <a:cubicBezTo>
                    <a:pt x="91629" y="3431"/>
                    <a:pt x="147583" y="3431"/>
                    <a:pt x="203538" y="3431"/>
                  </a:cubicBezTo>
                  <a:close/>
                </a:path>
              </a:pathLst>
            </a:custGeom>
            <a:solidFill>
              <a:srgbClr val="D1D5D8"/>
            </a:solidFill>
            <a:ln w="9525"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xmlns="" id="{9E7C231E-3DEC-4DB7-B8F1-62A2671638BB}"/>
                </a:ext>
              </a:extLst>
            </p:cNvPr>
            <p:cNvSpPr/>
            <p:nvPr/>
          </p:nvSpPr>
          <p:spPr>
            <a:xfrm>
              <a:off x="1217457" y="6036086"/>
              <a:ext cx="306539" cy="233336"/>
            </a:xfrm>
            <a:custGeom>
              <a:avLst/>
              <a:gdLst>
                <a:gd name="connsiteX0" fmla="*/ 72355 w 306538"/>
                <a:gd name="connsiteY0" fmla="*/ 3431 h 233335"/>
                <a:gd name="connsiteX1" fmla="*/ 173741 w 306538"/>
                <a:gd name="connsiteY1" fmla="*/ 102805 h 233335"/>
                <a:gd name="connsiteX2" fmla="*/ 261997 w 306538"/>
                <a:gd name="connsiteY2" fmla="*/ 148100 h 233335"/>
                <a:gd name="connsiteX3" fmla="*/ 297318 w 306538"/>
                <a:gd name="connsiteY3" fmla="*/ 155328 h 233335"/>
                <a:gd name="connsiteX4" fmla="*/ 305324 w 306538"/>
                <a:gd name="connsiteY4" fmla="*/ 164387 h 233335"/>
                <a:gd name="connsiteX5" fmla="*/ 304821 w 306538"/>
                <a:gd name="connsiteY5" fmla="*/ 234434 h 233335"/>
                <a:gd name="connsiteX6" fmla="*/ 228415 w 306538"/>
                <a:gd name="connsiteY6" fmla="*/ 233198 h 233335"/>
                <a:gd name="connsiteX7" fmla="*/ 168251 w 306538"/>
                <a:gd name="connsiteY7" fmla="*/ 233656 h 233335"/>
                <a:gd name="connsiteX8" fmla="*/ 92669 w 306538"/>
                <a:gd name="connsiteY8" fmla="*/ 232741 h 233335"/>
                <a:gd name="connsiteX9" fmla="*/ 33054 w 306538"/>
                <a:gd name="connsiteY9" fmla="*/ 202270 h 233335"/>
                <a:gd name="connsiteX10" fmla="*/ 31498 w 306538"/>
                <a:gd name="connsiteY10" fmla="*/ 35961 h 233335"/>
                <a:gd name="connsiteX11" fmla="*/ 49524 w 306538"/>
                <a:gd name="connsiteY11" fmla="*/ 12673 h 233335"/>
                <a:gd name="connsiteX12" fmla="*/ 62335 w 306538"/>
                <a:gd name="connsiteY12" fmla="*/ 6177 h 233335"/>
                <a:gd name="connsiteX13" fmla="*/ 72355 w 306538"/>
                <a:gd name="connsiteY13" fmla="*/ 3431 h 23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38" h="233335">
                  <a:moveTo>
                    <a:pt x="72355" y="3431"/>
                  </a:moveTo>
                  <a:cubicBezTo>
                    <a:pt x="98708" y="44151"/>
                    <a:pt x="131329" y="78831"/>
                    <a:pt x="173741" y="102805"/>
                  </a:cubicBezTo>
                  <a:cubicBezTo>
                    <a:pt x="202519" y="119047"/>
                    <a:pt x="228964" y="140139"/>
                    <a:pt x="261997" y="148100"/>
                  </a:cubicBezTo>
                  <a:cubicBezTo>
                    <a:pt x="273664" y="150936"/>
                    <a:pt x="285468" y="153315"/>
                    <a:pt x="297318" y="155328"/>
                  </a:cubicBezTo>
                  <a:cubicBezTo>
                    <a:pt x="302991" y="156289"/>
                    <a:pt x="305462" y="158257"/>
                    <a:pt x="305324" y="164387"/>
                  </a:cubicBezTo>
                  <a:cubicBezTo>
                    <a:pt x="304867" y="187721"/>
                    <a:pt x="304958" y="211100"/>
                    <a:pt x="304821" y="234434"/>
                  </a:cubicBezTo>
                  <a:cubicBezTo>
                    <a:pt x="279337" y="234022"/>
                    <a:pt x="253899" y="233381"/>
                    <a:pt x="228415" y="233198"/>
                  </a:cubicBezTo>
                  <a:cubicBezTo>
                    <a:pt x="208376" y="233061"/>
                    <a:pt x="188290" y="233793"/>
                    <a:pt x="168251" y="233656"/>
                  </a:cubicBezTo>
                  <a:cubicBezTo>
                    <a:pt x="143042" y="233473"/>
                    <a:pt x="117741" y="231460"/>
                    <a:pt x="92669" y="232741"/>
                  </a:cubicBezTo>
                  <a:cubicBezTo>
                    <a:pt x="66132" y="234113"/>
                    <a:pt x="47694" y="221394"/>
                    <a:pt x="33054" y="202270"/>
                  </a:cubicBezTo>
                  <a:cubicBezTo>
                    <a:pt x="-6110" y="151165"/>
                    <a:pt x="-6247" y="88530"/>
                    <a:pt x="31498" y="35961"/>
                  </a:cubicBezTo>
                  <a:cubicBezTo>
                    <a:pt x="37217" y="28000"/>
                    <a:pt x="42845" y="19856"/>
                    <a:pt x="49524" y="12673"/>
                  </a:cubicBezTo>
                  <a:cubicBezTo>
                    <a:pt x="52590" y="9379"/>
                    <a:pt x="57897" y="7961"/>
                    <a:pt x="62335" y="6177"/>
                  </a:cubicBezTo>
                  <a:cubicBezTo>
                    <a:pt x="65538" y="4896"/>
                    <a:pt x="69015" y="4301"/>
                    <a:pt x="72355" y="3431"/>
                  </a:cubicBezTo>
                  <a:close/>
                </a:path>
              </a:pathLst>
            </a:custGeom>
            <a:solidFill>
              <a:srgbClr val="D1D5D8"/>
            </a:solidFill>
            <a:ln w="9525"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xmlns="" id="{C3BF2D9C-9B32-4665-9B7D-F41A14AC3643}"/>
                </a:ext>
              </a:extLst>
            </p:cNvPr>
            <p:cNvSpPr/>
            <p:nvPr/>
          </p:nvSpPr>
          <p:spPr>
            <a:xfrm>
              <a:off x="1292301" y="5456544"/>
              <a:ext cx="498698" cy="667980"/>
            </a:xfrm>
            <a:custGeom>
              <a:avLst/>
              <a:gdLst>
                <a:gd name="connsiteX0" fmla="*/ 251892 w 498697"/>
                <a:gd name="connsiteY0" fmla="*/ 3431 h 667980"/>
                <a:gd name="connsiteX1" fmla="*/ 298056 w 498697"/>
                <a:gd name="connsiteY1" fmla="*/ 54491 h 667980"/>
                <a:gd name="connsiteX2" fmla="*/ 364900 w 498697"/>
                <a:gd name="connsiteY2" fmla="*/ 140962 h 667980"/>
                <a:gd name="connsiteX3" fmla="*/ 429868 w 498697"/>
                <a:gd name="connsiteY3" fmla="*/ 245917 h 667980"/>
                <a:gd name="connsiteX4" fmla="*/ 478548 w 498697"/>
                <a:gd name="connsiteY4" fmla="*/ 359291 h 667980"/>
                <a:gd name="connsiteX5" fmla="*/ 496986 w 498697"/>
                <a:gd name="connsiteY5" fmla="*/ 501763 h 667980"/>
                <a:gd name="connsiteX6" fmla="*/ 463221 w 498697"/>
                <a:gd name="connsiteY6" fmla="*/ 602235 h 667980"/>
                <a:gd name="connsiteX7" fmla="*/ 422090 w 498697"/>
                <a:gd name="connsiteY7" fmla="*/ 657137 h 667980"/>
                <a:gd name="connsiteX8" fmla="*/ 407815 w 498697"/>
                <a:gd name="connsiteY8" fmla="*/ 666516 h 667980"/>
                <a:gd name="connsiteX9" fmla="*/ 440070 w 498697"/>
                <a:gd name="connsiteY9" fmla="*/ 615137 h 667980"/>
                <a:gd name="connsiteX10" fmla="*/ 457776 w 498697"/>
                <a:gd name="connsiteY10" fmla="*/ 555842 h 667980"/>
                <a:gd name="connsiteX11" fmla="*/ 424560 w 498697"/>
                <a:gd name="connsiteY11" fmla="*/ 369494 h 667980"/>
                <a:gd name="connsiteX12" fmla="*/ 289088 w 498697"/>
                <a:gd name="connsiteY12" fmla="*/ 160498 h 667980"/>
                <a:gd name="connsiteX13" fmla="*/ 247408 w 498697"/>
                <a:gd name="connsiteY13" fmla="*/ 113511 h 667980"/>
                <a:gd name="connsiteX14" fmla="*/ 225996 w 498697"/>
                <a:gd name="connsiteY14" fmla="*/ 138034 h 667980"/>
                <a:gd name="connsiteX15" fmla="*/ 84211 w 498697"/>
                <a:gd name="connsiteY15" fmla="*/ 341722 h 667980"/>
                <a:gd name="connsiteX16" fmla="*/ 35210 w 498697"/>
                <a:gd name="connsiteY16" fmla="*/ 515489 h 667980"/>
                <a:gd name="connsiteX17" fmla="*/ 49805 w 498697"/>
                <a:gd name="connsiteY17" fmla="*/ 600130 h 667980"/>
                <a:gd name="connsiteX18" fmla="*/ 74923 w 498697"/>
                <a:gd name="connsiteY18" fmla="*/ 647072 h 667980"/>
                <a:gd name="connsiteX19" fmla="*/ 78400 w 498697"/>
                <a:gd name="connsiteY19" fmla="*/ 653431 h 667980"/>
                <a:gd name="connsiteX20" fmla="*/ 75838 w 498697"/>
                <a:gd name="connsiteY20" fmla="*/ 655307 h 667980"/>
                <a:gd name="connsiteX21" fmla="*/ 40609 w 498697"/>
                <a:gd name="connsiteY21" fmla="*/ 608594 h 667980"/>
                <a:gd name="connsiteX22" fmla="*/ 3961 w 498697"/>
                <a:gd name="connsiteY22" fmla="*/ 459900 h 667980"/>
                <a:gd name="connsiteX23" fmla="*/ 26517 w 498697"/>
                <a:gd name="connsiteY23" fmla="*/ 348585 h 667980"/>
                <a:gd name="connsiteX24" fmla="*/ 154303 w 498697"/>
                <a:gd name="connsiteY24" fmla="*/ 116439 h 667980"/>
                <a:gd name="connsiteX25" fmla="*/ 245075 w 498697"/>
                <a:gd name="connsiteY25" fmla="*/ 9699 h 667980"/>
                <a:gd name="connsiteX26" fmla="*/ 251892 w 498697"/>
                <a:gd name="connsiteY26" fmla="*/ 3431 h 66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8697" h="667980">
                  <a:moveTo>
                    <a:pt x="251892" y="3431"/>
                  </a:moveTo>
                  <a:cubicBezTo>
                    <a:pt x="267859" y="20954"/>
                    <a:pt x="283827" y="37013"/>
                    <a:pt x="298056" y="54491"/>
                  </a:cubicBezTo>
                  <a:cubicBezTo>
                    <a:pt x="321069" y="82720"/>
                    <a:pt x="344357" y="110903"/>
                    <a:pt x="364900" y="140962"/>
                  </a:cubicBezTo>
                  <a:cubicBezTo>
                    <a:pt x="388096" y="174910"/>
                    <a:pt x="408547" y="210734"/>
                    <a:pt x="429868" y="245917"/>
                  </a:cubicBezTo>
                  <a:cubicBezTo>
                    <a:pt x="451325" y="281421"/>
                    <a:pt x="465966" y="319944"/>
                    <a:pt x="478548" y="359291"/>
                  </a:cubicBezTo>
                  <a:cubicBezTo>
                    <a:pt x="493326" y="405638"/>
                    <a:pt x="500875" y="453220"/>
                    <a:pt x="496986" y="501763"/>
                  </a:cubicBezTo>
                  <a:cubicBezTo>
                    <a:pt x="494103" y="537724"/>
                    <a:pt x="484312" y="572176"/>
                    <a:pt x="463221" y="602235"/>
                  </a:cubicBezTo>
                  <a:cubicBezTo>
                    <a:pt x="450090" y="620947"/>
                    <a:pt x="436181" y="639111"/>
                    <a:pt x="422090" y="657137"/>
                  </a:cubicBezTo>
                  <a:cubicBezTo>
                    <a:pt x="418612" y="661575"/>
                    <a:pt x="412985" y="664320"/>
                    <a:pt x="407815" y="666516"/>
                  </a:cubicBezTo>
                  <a:cubicBezTo>
                    <a:pt x="418750" y="649497"/>
                    <a:pt x="431789" y="633392"/>
                    <a:pt x="440070" y="615137"/>
                  </a:cubicBezTo>
                  <a:cubicBezTo>
                    <a:pt x="448534" y="596516"/>
                    <a:pt x="454757" y="576110"/>
                    <a:pt x="457776" y="555842"/>
                  </a:cubicBezTo>
                  <a:cubicBezTo>
                    <a:pt x="467659" y="490279"/>
                    <a:pt x="450227" y="428880"/>
                    <a:pt x="424560" y="369494"/>
                  </a:cubicBezTo>
                  <a:cubicBezTo>
                    <a:pt x="391207" y="292264"/>
                    <a:pt x="343533" y="224139"/>
                    <a:pt x="289088" y="160498"/>
                  </a:cubicBezTo>
                  <a:cubicBezTo>
                    <a:pt x="276278" y="145537"/>
                    <a:pt x="262918" y="130988"/>
                    <a:pt x="247408" y="113511"/>
                  </a:cubicBezTo>
                  <a:cubicBezTo>
                    <a:pt x="239722" y="122295"/>
                    <a:pt x="232951" y="130210"/>
                    <a:pt x="225996" y="138034"/>
                  </a:cubicBezTo>
                  <a:cubicBezTo>
                    <a:pt x="170773" y="200394"/>
                    <a:pt x="121361" y="266780"/>
                    <a:pt x="84211" y="341722"/>
                  </a:cubicBezTo>
                  <a:cubicBezTo>
                    <a:pt x="57034" y="396579"/>
                    <a:pt x="37818" y="453906"/>
                    <a:pt x="35210" y="515489"/>
                  </a:cubicBezTo>
                  <a:cubicBezTo>
                    <a:pt x="33975" y="544404"/>
                    <a:pt x="37955" y="573319"/>
                    <a:pt x="49805" y="600130"/>
                  </a:cubicBezTo>
                  <a:cubicBezTo>
                    <a:pt x="56942" y="616326"/>
                    <a:pt x="66459" y="631470"/>
                    <a:pt x="74923" y="647072"/>
                  </a:cubicBezTo>
                  <a:cubicBezTo>
                    <a:pt x="76067" y="649176"/>
                    <a:pt x="77210" y="651327"/>
                    <a:pt x="78400" y="653431"/>
                  </a:cubicBezTo>
                  <a:cubicBezTo>
                    <a:pt x="77531" y="654072"/>
                    <a:pt x="76707" y="654667"/>
                    <a:pt x="75838" y="655307"/>
                  </a:cubicBezTo>
                  <a:cubicBezTo>
                    <a:pt x="64034" y="639797"/>
                    <a:pt x="50903" y="625065"/>
                    <a:pt x="40609" y="608594"/>
                  </a:cubicBezTo>
                  <a:cubicBezTo>
                    <a:pt x="12334" y="563208"/>
                    <a:pt x="713" y="513155"/>
                    <a:pt x="3961" y="459900"/>
                  </a:cubicBezTo>
                  <a:cubicBezTo>
                    <a:pt x="6295" y="421834"/>
                    <a:pt x="14347" y="384775"/>
                    <a:pt x="26517" y="348585"/>
                  </a:cubicBezTo>
                  <a:cubicBezTo>
                    <a:pt x="55112" y="263486"/>
                    <a:pt x="99995" y="187172"/>
                    <a:pt x="154303" y="116439"/>
                  </a:cubicBezTo>
                  <a:cubicBezTo>
                    <a:pt x="182715" y="79426"/>
                    <a:pt x="214695" y="45157"/>
                    <a:pt x="245075" y="9699"/>
                  </a:cubicBezTo>
                  <a:cubicBezTo>
                    <a:pt x="246813" y="7824"/>
                    <a:pt x="248872" y="6222"/>
                    <a:pt x="251892" y="3431"/>
                  </a:cubicBezTo>
                  <a:close/>
                </a:path>
              </a:pathLst>
            </a:custGeom>
            <a:solidFill>
              <a:srgbClr val="7DBA57"/>
            </a:solidFill>
            <a:ln w="9525"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xmlns="" id="{97C301D4-8E67-4AA1-8C32-CF94585A8A0B}"/>
                </a:ext>
              </a:extLst>
            </p:cNvPr>
            <p:cNvSpPr/>
            <p:nvPr/>
          </p:nvSpPr>
          <p:spPr>
            <a:xfrm>
              <a:off x="1337577" y="5587761"/>
              <a:ext cx="402618" cy="686281"/>
            </a:xfrm>
            <a:custGeom>
              <a:avLst/>
              <a:gdLst>
                <a:gd name="connsiteX0" fmla="*/ 6177 w 402618"/>
                <a:gd name="connsiteY0" fmla="*/ 365010 h 686281"/>
                <a:gd name="connsiteX1" fmla="*/ 198198 w 402618"/>
                <a:gd name="connsiteY1" fmla="*/ 557352 h 686281"/>
                <a:gd name="connsiteX2" fmla="*/ 199388 w 402618"/>
                <a:gd name="connsiteY2" fmla="*/ 544999 h 686281"/>
                <a:gd name="connsiteX3" fmla="*/ 199113 w 402618"/>
                <a:gd name="connsiteY3" fmla="*/ 420919 h 686281"/>
                <a:gd name="connsiteX4" fmla="*/ 192662 w 402618"/>
                <a:gd name="connsiteY4" fmla="*/ 405867 h 686281"/>
                <a:gd name="connsiteX5" fmla="*/ 42412 w 402618"/>
                <a:gd name="connsiteY5" fmla="*/ 254931 h 686281"/>
                <a:gd name="connsiteX6" fmla="*/ 36419 w 402618"/>
                <a:gd name="connsiteY6" fmla="*/ 244179 h 686281"/>
                <a:gd name="connsiteX7" fmla="*/ 40033 w 402618"/>
                <a:gd name="connsiteY7" fmla="*/ 241846 h 686281"/>
                <a:gd name="connsiteX8" fmla="*/ 198610 w 402618"/>
                <a:gd name="connsiteY8" fmla="*/ 401017 h 686281"/>
                <a:gd name="connsiteX9" fmla="*/ 199388 w 402618"/>
                <a:gd name="connsiteY9" fmla="*/ 389579 h 686281"/>
                <a:gd name="connsiteX10" fmla="*/ 199113 w 402618"/>
                <a:gd name="connsiteY10" fmla="*/ 265499 h 686281"/>
                <a:gd name="connsiteX11" fmla="*/ 192799 w 402618"/>
                <a:gd name="connsiteY11" fmla="*/ 250401 h 686281"/>
                <a:gd name="connsiteX12" fmla="*/ 96857 w 402618"/>
                <a:gd name="connsiteY12" fmla="*/ 153819 h 686281"/>
                <a:gd name="connsiteX13" fmla="*/ 90452 w 402618"/>
                <a:gd name="connsiteY13" fmla="*/ 144302 h 686281"/>
                <a:gd name="connsiteX14" fmla="*/ 93792 w 402618"/>
                <a:gd name="connsiteY14" fmla="*/ 141923 h 686281"/>
                <a:gd name="connsiteX15" fmla="*/ 195178 w 402618"/>
                <a:gd name="connsiteY15" fmla="*/ 245460 h 686281"/>
                <a:gd name="connsiteX16" fmla="*/ 198747 w 402618"/>
                <a:gd name="connsiteY16" fmla="*/ 242989 h 686281"/>
                <a:gd name="connsiteX17" fmla="*/ 199388 w 402618"/>
                <a:gd name="connsiteY17" fmla="*/ 233793 h 686281"/>
                <a:gd name="connsiteX18" fmla="*/ 199113 w 402618"/>
                <a:gd name="connsiteY18" fmla="*/ 110812 h 686281"/>
                <a:gd name="connsiteX19" fmla="*/ 191930 w 402618"/>
                <a:gd name="connsiteY19" fmla="*/ 93838 h 686281"/>
                <a:gd name="connsiteX20" fmla="*/ 160498 w 402618"/>
                <a:gd name="connsiteY20" fmla="*/ 61674 h 686281"/>
                <a:gd name="connsiteX21" fmla="*/ 157250 w 402618"/>
                <a:gd name="connsiteY21" fmla="*/ 53713 h 686281"/>
                <a:gd name="connsiteX22" fmla="*/ 162054 w 402618"/>
                <a:gd name="connsiteY22" fmla="*/ 50785 h 686281"/>
                <a:gd name="connsiteX23" fmla="*/ 195819 w 402618"/>
                <a:gd name="connsiteY23" fmla="*/ 89217 h 686281"/>
                <a:gd name="connsiteX24" fmla="*/ 199891 w 402618"/>
                <a:gd name="connsiteY24" fmla="*/ 87295 h 686281"/>
                <a:gd name="connsiteX25" fmla="*/ 199891 w 402618"/>
                <a:gd name="connsiteY25" fmla="*/ 3431 h 686281"/>
                <a:gd name="connsiteX26" fmla="*/ 206479 w 402618"/>
                <a:gd name="connsiteY26" fmla="*/ 31249 h 686281"/>
                <a:gd name="connsiteX27" fmla="*/ 206479 w 402618"/>
                <a:gd name="connsiteY27" fmla="*/ 58700 h 686281"/>
                <a:gd name="connsiteX28" fmla="*/ 206479 w 402618"/>
                <a:gd name="connsiteY28" fmla="*/ 88759 h 686281"/>
                <a:gd name="connsiteX29" fmla="*/ 245002 w 402618"/>
                <a:gd name="connsiteY29" fmla="*/ 54216 h 686281"/>
                <a:gd name="connsiteX30" fmla="*/ 249395 w 402618"/>
                <a:gd name="connsiteY30" fmla="*/ 58883 h 686281"/>
                <a:gd name="connsiteX31" fmla="*/ 215218 w 402618"/>
                <a:gd name="connsiteY31" fmla="*/ 91001 h 686281"/>
                <a:gd name="connsiteX32" fmla="*/ 206845 w 402618"/>
                <a:gd name="connsiteY32" fmla="*/ 105321 h 686281"/>
                <a:gd name="connsiteX33" fmla="*/ 206479 w 402618"/>
                <a:gd name="connsiteY33" fmla="*/ 244133 h 686281"/>
                <a:gd name="connsiteX34" fmla="*/ 308186 w 402618"/>
                <a:gd name="connsiteY34" fmla="*/ 139681 h 686281"/>
                <a:gd name="connsiteX35" fmla="*/ 313905 w 402618"/>
                <a:gd name="connsiteY35" fmla="*/ 143479 h 686281"/>
                <a:gd name="connsiteX36" fmla="*/ 309421 w 402618"/>
                <a:gd name="connsiteY36" fmla="*/ 152995 h 686281"/>
                <a:gd name="connsiteX37" fmla="*/ 237774 w 402618"/>
                <a:gd name="connsiteY37" fmla="*/ 224139 h 686281"/>
                <a:gd name="connsiteX38" fmla="*/ 205793 w 402618"/>
                <a:gd name="connsiteY38" fmla="*/ 300774 h 686281"/>
                <a:gd name="connsiteX39" fmla="*/ 206433 w 402618"/>
                <a:gd name="connsiteY39" fmla="*/ 398958 h 686281"/>
                <a:gd name="connsiteX40" fmla="*/ 363638 w 402618"/>
                <a:gd name="connsiteY40" fmla="*/ 240930 h 686281"/>
                <a:gd name="connsiteX41" fmla="*/ 368625 w 402618"/>
                <a:gd name="connsiteY41" fmla="*/ 244270 h 686281"/>
                <a:gd name="connsiteX42" fmla="*/ 364507 w 402618"/>
                <a:gd name="connsiteY42" fmla="*/ 252918 h 686281"/>
                <a:gd name="connsiteX43" fmla="*/ 264035 w 402618"/>
                <a:gd name="connsiteY43" fmla="*/ 354213 h 686281"/>
                <a:gd name="connsiteX44" fmla="*/ 212290 w 402618"/>
                <a:gd name="connsiteY44" fmla="*/ 406462 h 686281"/>
                <a:gd name="connsiteX45" fmla="*/ 206754 w 402618"/>
                <a:gd name="connsiteY45" fmla="*/ 418586 h 686281"/>
                <a:gd name="connsiteX46" fmla="*/ 206525 w 402618"/>
                <a:gd name="connsiteY46" fmla="*/ 552594 h 686281"/>
                <a:gd name="connsiteX47" fmla="*/ 395710 w 402618"/>
                <a:gd name="connsiteY47" fmla="*/ 362494 h 686281"/>
                <a:gd name="connsiteX48" fmla="*/ 401566 w 402618"/>
                <a:gd name="connsiteY48" fmla="*/ 366749 h 686281"/>
                <a:gd name="connsiteX49" fmla="*/ 395161 w 402618"/>
                <a:gd name="connsiteY49" fmla="*/ 378324 h 686281"/>
                <a:gd name="connsiteX50" fmla="*/ 266552 w 402618"/>
                <a:gd name="connsiteY50" fmla="*/ 507391 h 686281"/>
                <a:gd name="connsiteX51" fmla="*/ 215996 w 402618"/>
                <a:gd name="connsiteY51" fmla="*/ 557764 h 686281"/>
                <a:gd name="connsiteX52" fmla="*/ 206296 w 402618"/>
                <a:gd name="connsiteY52" fmla="*/ 580823 h 686281"/>
                <a:gd name="connsiteX53" fmla="*/ 206342 w 402618"/>
                <a:gd name="connsiteY53" fmla="*/ 677451 h 686281"/>
                <a:gd name="connsiteX54" fmla="*/ 204283 w 402618"/>
                <a:gd name="connsiteY54" fmla="*/ 687242 h 686281"/>
                <a:gd name="connsiteX55" fmla="*/ 200577 w 402618"/>
                <a:gd name="connsiteY55" fmla="*/ 686968 h 686281"/>
                <a:gd name="connsiteX56" fmla="*/ 199571 w 402618"/>
                <a:gd name="connsiteY56" fmla="*/ 675987 h 686281"/>
                <a:gd name="connsiteX57" fmla="*/ 199708 w 402618"/>
                <a:gd name="connsiteY57" fmla="*/ 582699 h 686281"/>
                <a:gd name="connsiteX58" fmla="*/ 188865 w 402618"/>
                <a:gd name="connsiteY58" fmla="*/ 556894 h 686281"/>
                <a:gd name="connsiteX59" fmla="*/ 11118 w 402618"/>
                <a:gd name="connsiteY59" fmla="*/ 379148 h 686281"/>
                <a:gd name="connsiteX60" fmla="*/ 3431 w 402618"/>
                <a:gd name="connsiteY60" fmla="*/ 366886 h 686281"/>
                <a:gd name="connsiteX61" fmla="*/ 6177 w 402618"/>
                <a:gd name="connsiteY61" fmla="*/ 365010 h 68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2618" h="686281">
                  <a:moveTo>
                    <a:pt x="6177" y="365010"/>
                  </a:moveTo>
                  <a:cubicBezTo>
                    <a:pt x="69360" y="428331"/>
                    <a:pt x="132590" y="491606"/>
                    <a:pt x="198198" y="557352"/>
                  </a:cubicBezTo>
                  <a:cubicBezTo>
                    <a:pt x="198839" y="550855"/>
                    <a:pt x="199388" y="547927"/>
                    <a:pt x="199388" y="544999"/>
                  </a:cubicBezTo>
                  <a:cubicBezTo>
                    <a:pt x="199433" y="503639"/>
                    <a:pt x="199616" y="462279"/>
                    <a:pt x="199113" y="420919"/>
                  </a:cubicBezTo>
                  <a:cubicBezTo>
                    <a:pt x="199067" y="415841"/>
                    <a:pt x="196276" y="409527"/>
                    <a:pt x="192662" y="405867"/>
                  </a:cubicBezTo>
                  <a:cubicBezTo>
                    <a:pt x="142747" y="355356"/>
                    <a:pt x="92419" y="305304"/>
                    <a:pt x="42412" y="254931"/>
                  </a:cubicBezTo>
                  <a:cubicBezTo>
                    <a:pt x="39621" y="252140"/>
                    <a:pt x="38386" y="247793"/>
                    <a:pt x="36419" y="244179"/>
                  </a:cubicBezTo>
                  <a:cubicBezTo>
                    <a:pt x="37608" y="243401"/>
                    <a:pt x="38844" y="242623"/>
                    <a:pt x="40033" y="241846"/>
                  </a:cubicBezTo>
                  <a:cubicBezTo>
                    <a:pt x="92373" y="294369"/>
                    <a:pt x="144668" y="346892"/>
                    <a:pt x="198610" y="401017"/>
                  </a:cubicBezTo>
                  <a:cubicBezTo>
                    <a:pt x="198976" y="395710"/>
                    <a:pt x="199388" y="392644"/>
                    <a:pt x="199388" y="389579"/>
                  </a:cubicBezTo>
                  <a:cubicBezTo>
                    <a:pt x="199433" y="348219"/>
                    <a:pt x="199616" y="306859"/>
                    <a:pt x="199113" y="265499"/>
                  </a:cubicBezTo>
                  <a:cubicBezTo>
                    <a:pt x="199067" y="260375"/>
                    <a:pt x="196414" y="254061"/>
                    <a:pt x="192799" y="250401"/>
                  </a:cubicBezTo>
                  <a:cubicBezTo>
                    <a:pt x="161047" y="217963"/>
                    <a:pt x="128838" y="186028"/>
                    <a:pt x="96857" y="153819"/>
                  </a:cubicBezTo>
                  <a:cubicBezTo>
                    <a:pt x="94204" y="151165"/>
                    <a:pt x="92556" y="147505"/>
                    <a:pt x="90452" y="144302"/>
                  </a:cubicBezTo>
                  <a:cubicBezTo>
                    <a:pt x="91550" y="143524"/>
                    <a:pt x="92648" y="142701"/>
                    <a:pt x="93792" y="141923"/>
                  </a:cubicBezTo>
                  <a:cubicBezTo>
                    <a:pt x="127603" y="176420"/>
                    <a:pt x="161368" y="210963"/>
                    <a:pt x="195178" y="245460"/>
                  </a:cubicBezTo>
                  <a:cubicBezTo>
                    <a:pt x="196368" y="244636"/>
                    <a:pt x="197558" y="243813"/>
                    <a:pt x="198747" y="242989"/>
                  </a:cubicBezTo>
                  <a:cubicBezTo>
                    <a:pt x="198976" y="239924"/>
                    <a:pt x="199342" y="236859"/>
                    <a:pt x="199388" y="233793"/>
                  </a:cubicBezTo>
                  <a:cubicBezTo>
                    <a:pt x="199433" y="192799"/>
                    <a:pt x="199708" y="151805"/>
                    <a:pt x="199113" y="110812"/>
                  </a:cubicBezTo>
                  <a:cubicBezTo>
                    <a:pt x="199022" y="105047"/>
                    <a:pt x="195819" y="98275"/>
                    <a:pt x="191930" y="93838"/>
                  </a:cubicBezTo>
                  <a:cubicBezTo>
                    <a:pt x="182048" y="82583"/>
                    <a:pt x="170838" y="72517"/>
                    <a:pt x="160498" y="61674"/>
                  </a:cubicBezTo>
                  <a:cubicBezTo>
                    <a:pt x="158668" y="59752"/>
                    <a:pt x="158302" y="56412"/>
                    <a:pt x="157250" y="53713"/>
                  </a:cubicBezTo>
                  <a:cubicBezTo>
                    <a:pt x="158851" y="52752"/>
                    <a:pt x="160453" y="51746"/>
                    <a:pt x="162054" y="50785"/>
                  </a:cubicBezTo>
                  <a:cubicBezTo>
                    <a:pt x="173309" y="63595"/>
                    <a:pt x="184564" y="76406"/>
                    <a:pt x="195819" y="89217"/>
                  </a:cubicBezTo>
                  <a:cubicBezTo>
                    <a:pt x="197191" y="88576"/>
                    <a:pt x="198518" y="87936"/>
                    <a:pt x="199891" y="87295"/>
                  </a:cubicBezTo>
                  <a:cubicBezTo>
                    <a:pt x="199891" y="59981"/>
                    <a:pt x="199891" y="32667"/>
                    <a:pt x="199891" y="3431"/>
                  </a:cubicBezTo>
                  <a:cubicBezTo>
                    <a:pt x="206433" y="9791"/>
                    <a:pt x="206433" y="9791"/>
                    <a:pt x="206479" y="31249"/>
                  </a:cubicBezTo>
                  <a:cubicBezTo>
                    <a:pt x="206479" y="40399"/>
                    <a:pt x="206479" y="49550"/>
                    <a:pt x="206479" y="58700"/>
                  </a:cubicBezTo>
                  <a:cubicBezTo>
                    <a:pt x="206479" y="68079"/>
                    <a:pt x="206479" y="77458"/>
                    <a:pt x="206479" y="88759"/>
                  </a:cubicBezTo>
                  <a:cubicBezTo>
                    <a:pt x="220342" y="76314"/>
                    <a:pt x="232695" y="65288"/>
                    <a:pt x="245002" y="54216"/>
                  </a:cubicBezTo>
                  <a:cubicBezTo>
                    <a:pt x="246467" y="55772"/>
                    <a:pt x="247931" y="57327"/>
                    <a:pt x="249395" y="58883"/>
                  </a:cubicBezTo>
                  <a:cubicBezTo>
                    <a:pt x="237957" y="69543"/>
                    <a:pt x="226244" y="79883"/>
                    <a:pt x="215218" y="91001"/>
                  </a:cubicBezTo>
                  <a:cubicBezTo>
                    <a:pt x="211375" y="94844"/>
                    <a:pt x="206937" y="100472"/>
                    <a:pt x="206845" y="105321"/>
                  </a:cubicBezTo>
                  <a:cubicBezTo>
                    <a:pt x="206205" y="150936"/>
                    <a:pt x="206479" y="196597"/>
                    <a:pt x="206479" y="244133"/>
                  </a:cubicBezTo>
                  <a:cubicBezTo>
                    <a:pt x="241251" y="208447"/>
                    <a:pt x="274741" y="174041"/>
                    <a:pt x="308186" y="139681"/>
                  </a:cubicBezTo>
                  <a:cubicBezTo>
                    <a:pt x="310108" y="140962"/>
                    <a:pt x="311984" y="142198"/>
                    <a:pt x="313905" y="143479"/>
                  </a:cubicBezTo>
                  <a:cubicBezTo>
                    <a:pt x="312441" y="146681"/>
                    <a:pt x="311755" y="150616"/>
                    <a:pt x="309421" y="152995"/>
                  </a:cubicBezTo>
                  <a:cubicBezTo>
                    <a:pt x="285813" y="177015"/>
                    <a:pt x="263441" y="202499"/>
                    <a:pt x="237774" y="224139"/>
                  </a:cubicBezTo>
                  <a:cubicBezTo>
                    <a:pt x="212976" y="245048"/>
                    <a:pt x="202728" y="268199"/>
                    <a:pt x="205793" y="300774"/>
                  </a:cubicBezTo>
                  <a:cubicBezTo>
                    <a:pt x="208813" y="332984"/>
                    <a:pt x="206433" y="365651"/>
                    <a:pt x="206433" y="398958"/>
                  </a:cubicBezTo>
                  <a:cubicBezTo>
                    <a:pt x="259323" y="345749"/>
                    <a:pt x="311480" y="293362"/>
                    <a:pt x="363638" y="240930"/>
                  </a:cubicBezTo>
                  <a:cubicBezTo>
                    <a:pt x="365285" y="242029"/>
                    <a:pt x="366932" y="243172"/>
                    <a:pt x="368625" y="244270"/>
                  </a:cubicBezTo>
                  <a:cubicBezTo>
                    <a:pt x="367298" y="247199"/>
                    <a:pt x="366611" y="250767"/>
                    <a:pt x="364507" y="252918"/>
                  </a:cubicBezTo>
                  <a:cubicBezTo>
                    <a:pt x="331108" y="286820"/>
                    <a:pt x="297572" y="320493"/>
                    <a:pt x="264035" y="354213"/>
                  </a:cubicBezTo>
                  <a:cubicBezTo>
                    <a:pt x="246741" y="371598"/>
                    <a:pt x="229264" y="388801"/>
                    <a:pt x="212290" y="406462"/>
                  </a:cubicBezTo>
                  <a:cubicBezTo>
                    <a:pt x="209362" y="409527"/>
                    <a:pt x="206799" y="414468"/>
                    <a:pt x="206754" y="418586"/>
                  </a:cubicBezTo>
                  <a:cubicBezTo>
                    <a:pt x="206342" y="463606"/>
                    <a:pt x="206525" y="508580"/>
                    <a:pt x="206525" y="552594"/>
                  </a:cubicBezTo>
                  <a:cubicBezTo>
                    <a:pt x="269343" y="489456"/>
                    <a:pt x="332526" y="425952"/>
                    <a:pt x="395710" y="362494"/>
                  </a:cubicBezTo>
                  <a:cubicBezTo>
                    <a:pt x="397677" y="363912"/>
                    <a:pt x="399599" y="365330"/>
                    <a:pt x="401566" y="366749"/>
                  </a:cubicBezTo>
                  <a:cubicBezTo>
                    <a:pt x="399461" y="370638"/>
                    <a:pt x="398135" y="375304"/>
                    <a:pt x="395161" y="378324"/>
                  </a:cubicBezTo>
                  <a:cubicBezTo>
                    <a:pt x="352428" y="421468"/>
                    <a:pt x="309467" y="464429"/>
                    <a:pt x="266552" y="507391"/>
                  </a:cubicBezTo>
                  <a:cubicBezTo>
                    <a:pt x="249761" y="524227"/>
                    <a:pt x="233107" y="541247"/>
                    <a:pt x="215996" y="557764"/>
                  </a:cubicBezTo>
                  <a:cubicBezTo>
                    <a:pt x="209224" y="564306"/>
                    <a:pt x="206159" y="571215"/>
                    <a:pt x="206296" y="580823"/>
                  </a:cubicBezTo>
                  <a:cubicBezTo>
                    <a:pt x="206754" y="613032"/>
                    <a:pt x="206525" y="645242"/>
                    <a:pt x="206342" y="677451"/>
                  </a:cubicBezTo>
                  <a:cubicBezTo>
                    <a:pt x="206342" y="680745"/>
                    <a:pt x="205015" y="683994"/>
                    <a:pt x="204283" y="687242"/>
                  </a:cubicBezTo>
                  <a:cubicBezTo>
                    <a:pt x="203048" y="687151"/>
                    <a:pt x="201812" y="687059"/>
                    <a:pt x="200577" y="686968"/>
                  </a:cubicBezTo>
                  <a:cubicBezTo>
                    <a:pt x="200211" y="683307"/>
                    <a:pt x="199571" y="679647"/>
                    <a:pt x="199571" y="675987"/>
                  </a:cubicBezTo>
                  <a:cubicBezTo>
                    <a:pt x="199479" y="644876"/>
                    <a:pt x="198976" y="613764"/>
                    <a:pt x="199708" y="582699"/>
                  </a:cubicBezTo>
                  <a:cubicBezTo>
                    <a:pt x="199982" y="571810"/>
                    <a:pt x="196322" y="564306"/>
                    <a:pt x="188865" y="556894"/>
                  </a:cubicBezTo>
                  <a:cubicBezTo>
                    <a:pt x="129433" y="497828"/>
                    <a:pt x="70229" y="438534"/>
                    <a:pt x="11118" y="379148"/>
                  </a:cubicBezTo>
                  <a:cubicBezTo>
                    <a:pt x="7778" y="375808"/>
                    <a:pt x="5948" y="371004"/>
                    <a:pt x="3431" y="366886"/>
                  </a:cubicBezTo>
                  <a:cubicBezTo>
                    <a:pt x="4346" y="366246"/>
                    <a:pt x="5261" y="365605"/>
                    <a:pt x="6177" y="365010"/>
                  </a:cubicBezTo>
                  <a:close/>
                </a:path>
              </a:pathLst>
            </a:custGeom>
            <a:solidFill>
              <a:srgbClr val="D1D5D8"/>
            </a:solidFill>
            <a:ln w="9525" cap="flat">
              <a:noFill/>
              <a:prstDash val="solid"/>
              <a:miter/>
            </a:ln>
          </p:spPr>
          <p:txBody>
            <a:bodyPr rtlCol="0" anchor="ctr"/>
            <a:lstStyle/>
            <a:p>
              <a:endParaRPr lang="de-DE"/>
            </a:p>
          </p:txBody>
        </p:sp>
      </p:grpSp>
      <p:grpSp>
        <p:nvGrpSpPr>
          <p:cNvPr id="122" name="Grafik 380">
            <a:extLst>
              <a:ext uri="{FF2B5EF4-FFF2-40B4-BE49-F238E27FC236}">
                <a16:creationId xmlns:a16="http://schemas.microsoft.com/office/drawing/2014/main" xmlns="" id="{98CA4B10-034A-4043-B9BF-6CF89A311296}"/>
              </a:ext>
            </a:extLst>
          </p:cNvPr>
          <p:cNvGrpSpPr/>
          <p:nvPr/>
        </p:nvGrpSpPr>
        <p:grpSpPr>
          <a:xfrm>
            <a:off x="953651" y="2853928"/>
            <a:ext cx="766762" cy="766762"/>
            <a:chOff x="1180074" y="2853928"/>
            <a:chExt cx="766762" cy="766762"/>
          </a:xfrm>
        </p:grpSpPr>
        <p:sp>
          <p:nvSpPr>
            <p:cNvPr id="123" name="Freihandform: Form 122">
              <a:extLst>
                <a:ext uri="{FF2B5EF4-FFF2-40B4-BE49-F238E27FC236}">
                  <a16:creationId xmlns:a16="http://schemas.microsoft.com/office/drawing/2014/main" xmlns="" id="{374FCB83-15A8-4FCE-B2B6-5A2DF3B46022}"/>
                </a:ext>
              </a:extLst>
            </p:cNvPr>
            <p:cNvSpPr/>
            <p:nvPr/>
          </p:nvSpPr>
          <p:spPr>
            <a:xfrm>
              <a:off x="1488775" y="3175101"/>
              <a:ext cx="157146" cy="157146"/>
            </a:xfrm>
            <a:custGeom>
              <a:avLst/>
              <a:gdLst>
                <a:gd name="connsiteX0" fmla="*/ 34608 w 157145"/>
                <a:gd name="connsiteY0" fmla="*/ 2032 h 157145"/>
                <a:gd name="connsiteX1" fmla="*/ 64005 w 157145"/>
                <a:gd name="connsiteY1" fmla="*/ 25360 h 157145"/>
                <a:gd name="connsiteX2" fmla="*/ 121471 w 157145"/>
                <a:gd name="connsiteY2" fmla="*/ 6394 h 157145"/>
                <a:gd name="connsiteX3" fmla="*/ 131875 w 157145"/>
                <a:gd name="connsiteY3" fmla="*/ 5283 h 157145"/>
                <a:gd name="connsiteX4" fmla="*/ 155691 w 157145"/>
                <a:gd name="connsiteY4" fmla="*/ 53240 h 157145"/>
                <a:gd name="connsiteX5" fmla="*/ 155691 w 157145"/>
                <a:gd name="connsiteY5" fmla="*/ 63807 h 157145"/>
                <a:gd name="connsiteX6" fmla="*/ 137945 w 157145"/>
                <a:gd name="connsiteY6" fmla="*/ 63807 h 157145"/>
                <a:gd name="connsiteX7" fmla="*/ 115158 w 157145"/>
                <a:gd name="connsiteY7" fmla="*/ 56735 h 157145"/>
                <a:gd name="connsiteX8" fmla="*/ 93293 w 157145"/>
                <a:gd name="connsiteY8" fmla="*/ 64511 h 157145"/>
                <a:gd name="connsiteX9" fmla="*/ 78879 w 157145"/>
                <a:gd name="connsiteY9" fmla="*/ 78383 h 157145"/>
                <a:gd name="connsiteX10" fmla="*/ 78825 w 157145"/>
                <a:gd name="connsiteY10" fmla="*/ 97566 h 157145"/>
                <a:gd name="connsiteX11" fmla="*/ 88064 w 157145"/>
                <a:gd name="connsiteY11" fmla="*/ 106696 h 157145"/>
                <a:gd name="connsiteX12" fmla="*/ 94919 w 157145"/>
                <a:gd name="connsiteY12" fmla="*/ 106588 h 157145"/>
                <a:gd name="connsiteX13" fmla="*/ 112503 w 157145"/>
                <a:gd name="connsiteY13" fmla="*/ 113307 h 157145"/>
                <a:gd name="connsiteX14" fmla="*/ 128462 w 157145"/>
                <a:gd name="connsiteY14" fmla="*/ 118320 h 157145"/>
                <a:gd name="connsiteX15" fmla="*/ 137674 w 157145"/>
                <a:gd name="connsiteY15" fmla="*/ 104773 h 157145"/>
                <a:gd name="connsiteX16" fmla="*/ 147834 w 157145"/>
                <a:gd name="connsiteY16" fmla="*/ 104773 h 157145"/>
                <a:gd name="connsiteX17" fmla="*/ 155718 w 157145"/>
                <a:gd name="connsiteY17" fmla="*/ 104773 h 157145"/>
                <a:gd name="connsiteX18" fmla="*/ 155447 w 157145"/>
                <a:gd name="connsiteY18" fmla="*/ 136635 h 157145"/>
                <a:gd name="connsiteX19" fmla="*/ 149649 w 157145"/>
                <a:gd name="connsiteY19" fmla="*/ 145956 h 157145"/>
                <a:gd name="connsiteX20" fmla="*/ 118328 w 157145"/>
                <a:gd name="connsiteY20" fmla="*/ 154626 h 157145"/>
                <a:gd name="connsiteX21" fmla="*/ 60997 w 157145"/>
                <a:gd name="connsiteY21" fmla="*/ 156170 h 157145"/>
                <a:gd name="connsiteX22" fmla="*/ 15317 w 157145"/>
                <a:gd name="connsiteY22" fmla="*/ 148828 h 157145"/>
                <a:gd name="connsiteX23" fmla="*/ 2583 w 157145"/>
                <a:gd name="connsiteY23" fmla="*/ 131840 h 157145"/>
                <a:gd name="connsiteX24" fmla="*/ 2853 w 157145"/>
                <a:gd name="connsiteY24" fmla="*/ 110381 h 157145"/>
                <a:gd name="connsiteX25" fmla="*/ 8001 w 157145"/>
                <a:gd name="connsiteY25" fmla="*/ 105098 h 157145"/>
                <a:gd name="connsiteX26" fmla="*/ 25802 w 157145"/>
                <a:gd name="connsiteY26" fmla="*/ 110246 h 157145"/>
                <a:gd name="connsiteX27" fmla="*/ 32088 w 157145"/>
                <a:gd name="connsiteY27" fmla="*/ 112332 h 157145"/>
                <a:gd name="connsiteX28" fmla="*/ 60483 w 157145"/>
                <a:gd name="connsiteY28" fmla="*/ 112359 h 157145"/>
                <a:gd name="connsiteX29" fmla="*/ 70074 w 157145"/>
                <a:gd name="connsiteY29" fmla="*/ 102687 h 157145"/>
                <a:gd name="connsiteX30" fmla="*/ 70047 w 157145"/>
                <a:gd name="connsiteY30" fmla="*/ 69686 h 157145"/>
                <a:gd name="connsiteX31" fmla="*/ 59318 w 157145"/>
                <a:gd name="connsiteY31" fmla="*/ 59715 h 157145"/>
                <a:gd name="connsiteX32" fmla="*/ 34770 w 157145"/>
                <a:gd name="connsiteY32" fmla="*/ 59932 h 157145"/>
                <a:gd name="connsiteX33" fmla="*/ 24095 w 157145"/>
                <a:gd name="connsiteY33" fmla="*/ 62614 h 157145"/>
                <a:gd name="connsiteX34" fmla="*/ 5373 w 157145"/>
                <a:gd name="connsiteY34" fmla="*/ 63915 h 157145"/>
                <a:gd name="connsiteX35" fmla="*/ 2853 w 157145"/>
                <a:gd name="connsiteY35" fmla="*/ 60772 h 157145"/>
                <a:gd name="connsiteX36" fmla="*/ 34608 w 157145"/>
                <a:gd name="connsiteY36" fmla="*/ 2032 h 15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145" h="157145">
                  <a:moveTo>
                    <a:pt x="34608" y="2032"/>
                  </a:moveTo>
                  <a:cubicBezTo>
                    <a:pt x="41869" y="13276"/>
                    <a:pt x="51244" y="21377"/>
                    <a:pt x="64005" y="25360"/>
                  </a:cubicBezTo>
                  <a:cubicBezTo>
                    <a:pt x="86059" y="32242"/>
                    <a:pt x="106515" y="25956"/>
                    <a:pt x="121471" y="6394"/>
                  </a:cubicBezTo>
                  <a:cubicBezTo>
                    <a:pt x="125400" y="1246"/>
                    <a:pt x="127974" y="2222"/>
                    <a:pt x="131875" y="5283"/>
                  </a:cubicBezTo>
                  <a:cubicBezTo>
                    <a:pt x="147427" y="17503"/>
                    <a:pt x="155745" y="33299"/>
                    <a:pt x="155691" y="53240"/>
                  </a:cubicBezTo>
                  <a:cubicBezTo>
                    <a:pt x="155691" y="56572"/>
                    <a:pt x="155691" y="59878"/>
                    <a:pt x="155691" y="63807"/>
                  </a:cubicBezTo>
                  <a:cubicBezTo>
                    <a:pt x="149974" y="63807"/>
                    <a:pt x="143959" y="63807"/>
                    <a:pt x="137945" y="63807"/>
                  </a:cubicBezTo>
                  <a:cubicBezTo>
                    <a:pt x="135262" y="53159"/>
                    <a:pt x="122447" y="48688"/>
                    <a:pt x="115158" y="56735"/>
                  </a:cubicBezTo>
                  <a:cubicBezTo>
                    <a:pt x="108845" y="63725"/>
                    <a:pt x="101801" y="64809"/>
                    <a:pt x="93293" y="64511"/>
                  </a:cubicBezTo>
                  <a:cubicBezTo>
                    <a:pt x="80966" y="64105"/>
                    <a:pt x="78879" y="66462"/>
                    <a:pt x="78879" y="78383"/>
                  </a:cubicBezTo>
                  <a:cubicBezTo>
                    <a:pt x="78879" y="84777"/>
                    <a:pt x="79069" y="91172"/>
                    <a:pt x="78825" y="97566"/>
                  </a:cubicBezTo>
                  <a:cubicBezTo>
                    <a:pt x="78554" y="104204"/>
                    <a:pt x="81751" y="106913"/>
                    <a:pt x="88064" y="106696"/>
                  </a:cubicBezTo>
                  <a:cubicBezTo>
                    <a:pt x="90340" y="106615"/>
                    <a:pt x="92697" y="107022"/>
                    <a:pt x="94919" y="106588"/>
                  </a:cubicBezTo>
                  <a:cubicBezTo>
                    <a:pt x="102235" y="105179"/>
                    <a:pt x="107924" y="107699"/>
                    <a:pt x="112503" y="113307"/>
                  </a:cubicBezTo>
                  <a:cubicBezTo>
                    <a:pt x="116730" y="118482"/>
                    <a:pt x="122420" y="119593"/>
                    <a:pt x="128462" y="118320"/>
                  </a:cubicBezTo>
                  <a:cubicBezTo>
                    <a:pt x="135100" y="116911"/>
                    <a:pt x="137863" y="112007"/>
                    <a:pt x="137674" y="104773"/>
                  </a:cubicBezTo>
                  <a:cubicBezTo>
                    <a:pt x="141250" y="104773"/>
                    <a:pt x="144528" y="104773"/>
                    <a:pt x="147834" y="104773"/>
                  </a:cubicBezTo>
                  <a:cubicBezTo>
                    <a:pt x="150354" y="104773"/>
                    <a:pt x="152873" y="104773"/>
                    <a:pt x="155718" y="104773"/>
                  </a:cubicBezTo>
                  <a:cubicBezTo>
                    <a:pt x="155718" y="115908"/>
                    <a:pt x="156179" y="126313"/>
                    <a:pt x="155447" y="136635"/>
                  </a:cubicBezTo>
                  <a:cubicBezTo>
                    <a:pt x="155203" y="139968"/>
                    <a:pt x="152440" y="144926"/>
                    <a:pt x="149649" y="145956"/>
                  </a:cubicBezTo>
                  <a:cubicBezTo>
                    <a:pt x="139489" y="149695"/>
                    <a:pt x="128976" y="153650"/>
                    <a:pt x="118328" y="154626"/>
                  </a:cubicBezTo>
                  <a:cubicBezTo>
                    <a:pt x="99308" y="156360"/>
                    <a:pt x="80044" y="157118"/>
                    <a:pt x="60997" y="156170"/>
                  </a:cubicBezTo>
                  <a:cubicBezTo>
                    <a:pt x="45662" y="155412"/>
                    <a:pt x="30381" y="152106"/>
                    <a:pt x="15317" y="148828"/>
                  </a:cubicBezTo>
                  <a:cubicBezTo>
                    <a:pt x="5156" y="146606"/>
                    <a:pt x="2610" y="142027"/>
                    <a:pt x="2583" y="131840"/>
                  </a:cubicBezTo>
                  <a:cubicBezTo>
                    <a:pt x="2583" y="124687"/>
                    <a:pt x="2230" y="117480"/>
                    <a:pt x="2853" y="110381"/>
                  </a:cubicBezTo>
                  <a:cubicBezTo>
                    <a:pt x="3043" y="108403"/>
                    <a:pt x="6078" y="105233"/>
                    <a:pt x="8001" y="105098"/>
                  </a:cubicBezTo>
                  <a:cubicBezTo>
                    <a:pt x="14341" y="104583"/>
                    <a:pt x="21305" y="102985"/>
                    <a:pt x="25802" y="110246"/>
                  </a:cubicBezTo>
                  <a:cubicBezTo>
                    <a:pt x="26696" y="111709"/>
                    <a:pt x="29920" y="112278"/>
                    <a:pt x="32088" y="112332"/>
                  </a:cubicBezTo>
                  <a:cubicBezTo>
                    <a:pt x="41544" y="112549"/>
                    <a:pt x="51027" y="112576"/>
                    <a:pt x="60483" y="112359"/>
                  </a:cubicBezTo>
                  <a:cubicBezTo>
                    <a:pt x="66525" y="112224"/>
                    <a:pt x="69993" y="108728"/>
                    <a:pt x="70074" y="102687"/>
                  </a:cubicBezTo>
                  <a:cubicBezTo>
                    <a:pt x="70264" y="91686"/>
                    <a:pt x="70345" y="80686"/>
                    <a:pt x="70047" y="69686"/>
                  </a:cubicBezTo>
                  <a:cubicBezTo>
                    <a:pt x="69857" y="63156"/>
                    <a:pt x="66552" y="59417"/>
                    <a:pt x="59318" y="59715"/>
                  </a:cubicBezTo>
                  <a:cubicBezTo>
                    <a:pt x="51135" y="60040"/>
                    <a:pt x="42926" y="59499"/>
                    <a:pt x="34770" y="59932"/>
                  </a:cubicBezTo>
                  <a:cubicBezTo>
                    <a:pt x="31167" y="60122"/>
                    <a:pt x="27699" y="62154"/>
                    <a:pt x="24095" y="62614"/>
                  </a:cubicBezTo>
                  <a:cubicBezTo>
                    <a:pt x="17891" y="63400"/>
                    <a:pt x="11605" y="63752"/>
                    <a:pt x="5373" y="63915"/>
                  </a:cubicBezTo>
                  <a:cubicBezTo>
                    <a:pt x="4533" y="63942"/>
                    <a:pt x="3179" y="61991"/>
                    <a:pt x="2853" y="60772"/>
                  </a:cubicBezTo>
                  <a:cubicBezTo>
                    <a:pt x="-1942" y="42185"/>
                    <a:pt x="14992" y="10296"/>
                    <a:pt x="34608" y="2032"/>
                  </a:cubicBezTo>
                  <a:close/>
                </a:path>
              </a:pathLst>
            </a:custGeom>
            <a:solidFill>
              <a:srgbClr val="000000"/>
            </a:solidFill>
            <a:ln w="9525"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xmlns="" id="{FE468578-C114-4719-B442-66E90AAFA4BB}"/>
                </a:ext>
              </a:extLst>
            </p:cNvPr>
            <p:cNvSpPr/>
            <p:nvPr/>
          </p:nvSpPr>
          <p:spPr>
            <a:xfrm>
              <a:off x="1518471" y="3102471"/>
              <a:ext cx="97539" cy="97539"/>
            </a:xfrm>
            <a:custGeom>
              <a:avLst/>
              <a:gdLst>
                <a:gd name="connsiteX0" fmla="*/ 53411 w 97538"/>
                <a:gd name="connsiteY0" fmla="*/ 2293 h 97538"/>
                <a:gd name="connsiteX1" fmla="*/ 98116 w 97538"/>
                <a:gd name="connsiteY1" fmla="*/ 51496 h 97538"/>
                <a:gd name="connsiteX2" fmla="*/ 46041 w 97538"/>
                <a:gd name="connsiteY2" fmla="*/ 97068 h 97538"/>
                <a:gd name="connsiteX3" fmla="*/ 2230 w 97538"/>
                <a:gd name="connsiteY3" fmla="*/ 45373 h 97538"/>
                <a:gd name="connsiteX4" fmla="*/ 53411 w 97538"/>
                <a:gd name="connsiteY4" fmla="*/ 2293 h 97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38" h="97538">
                  <a:moveTo>
                    <a:pt x="53411" y="2293"/>
                  </a:moveTo>
                  <a:cubicBezTo>
                    <a:pt x="83539" y="3296"/>
                    <a:pt x="99037" y="29279"/>
                    <a:pt x="98116" y="51496"/>
                  </a:cubicBezTo>
                  <a:cubicBezTo>
                    <a:pt x="96978" y="78807"/>
                    <a:pt x="72729" y="99371"/>
                    <a:pt x="46041" y="97068"/>
                  </a:cubicBezTo>
                  <a:cubicBezTo>
                    <a:pt x="19272" y="94738"/>
                    <a:pt x="-154" y="72359"/>
                    <a:pt x="2230" y="45373"/>
                  </a:cubicBezTo>
                  <a:cubicBezTo>
                    <a:pt x="4560" y="19010"/>
                    <a:pt x="26344" y="-470"/>
                    <a:pt x="53411" y="2293"/>
                  </a:cubicBezTo>
                  <a:close/>
                </a:path>
              </a:pathLst>
            </a:custGeom>
            <a:solidFill>
              <a:srgbClr val="000000"/>
            </a:solidFill>
            <a:ln w="9525"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xmlns="" id="{73D13357-FD82-4AC9-A448-5608922095EF}"/>
                </a:ext>
              </a:extLst>
            </p:cNvPr>
            <p:cNvSpPr/>
            <p:nvPr/>
          </p:nvSpPr>
          <p:spPr>
            <a:xfrm>
              <a:off x="1439937" y="3084628"/>
              <a:ext cx="92120" cy="97539"/>
            </a:xfrm>
            <a:custGeom>
              <a:avLst/>
              <a:gdLst>
                <a:gd name="connsiteX0" fmla="*/ 2272 w 92119"/>
                <a:gd name="connsiteY0" fmla="*/ 50672 h 97538"/>
                <a:gd name="connsiteX1" fmla="*/ 48332 w 92119"/>
                <a:gd name="connsiteY1" fmla="*/ 2092 h 97538"/>
                <a:gd name="connsiteX2" fmla="*/ 90707 w 92119"/>
                <a:gd name="connsiteY2" fmla="*/ 26017 h 97538"/>
                <a:gd name="connsiteX3" fmla="*/ 89949 w 92119"/>
                <a:gd name="connsiteY3" fmla="*/ 33196 h 97538"/>
                <a:gd name="connsiteX4" fmla="*/ 78976 w 92119"/>
                <a:gd name="connsiteY4" fmla="*/ 81641 h 97538"/>
                <a:gd name="connsiteX5" fmla="*/ 75291 w 92119"/>
                <a:gd name="connsiteY5" fmla="*/ 90094 h 97538"/>
                <a:gd name="connsiteX6" fmla="*/ 25384 w 92119"/>
                <a:gd name="connsiteY6" fmla="*/ 91774 h 97538"/>
                <a:gd name="connsiteX7" fmla="*/ 2272 w 92119"/>
                <a:gd name="connsiteY7" fmla="*/ 50672 h 9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19" h="97538">
                  <a:moveTo>
                    <a:pt x="2272" y="50672"/>
                  </a:moveTo>
                  <a:cubicBezTo>
                    <a:pt x="728" y="23334"/>
                    <a:pt x="21889" y="3393"/>
                    <a:pt x="48332" y="2092"/>
                  </a:cubicBezTo>
                  <a:cubicBezTo>
                    <a:pt x="66648" y="1198"/>
                    <a:pt x="81062" y="10275"/>
                    <a:pt x="90707" y="26017"/>
                  </a:cubicBezTo>
                  <a:cubicBezTo>
                    <a:pt x="91737" y="27696"/>
                    <a:pt x="91276" y="31625"/>
                    <a:pt x="89949" y="33196"/>
                  </a:cubicBezTo>
                  <a:cubicBezTo>
                    <a:pt x="77919" y="47556"/>
                    <a:pt x="74180" y="63433"/>
                    <a:pt x="78976" y="81641"/>
                  </a:cubicBezTo>
                  <a:cubicBezTo>
                    <a:pt x="79599" y="84052"/>
                    <a:pt x="77513" y="88631"/>
                    <a:pt x="75291" y="90094"/>
                  </a:cubicBezTo>
                  <a:cubicBezTo>
                    <a:pt x="59143" y="100634"/>
                    <a:pt x="42263" y="100227"/>
                    <a:pt x="25384" y="91774"/>
                  </a:cubicBezTo>
                  <a:cubicBezTo>
                    <a:pt x="12649" y="85353"/>
                    <a:pt x="132" y="66062"/>
                    <a:pt x="2272" y="50672"/>
                  </a:cubicBezTo>
                  <a:close/>
                </a:path>
              </a:pathLst>
            </a:custGeom>
            <a:solidFill>
              <a:srgbClr val="000000"/>
            </a:solidFill>
            <a:ln w="9525"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xmlns="" id="{255CFBC7-7C8F-4B8D-8FEA-79E6BB6FA913}"/>
                </a:ext>
              </a:extLst>
            </p:cNvPr>
            <p:cNvSpPr/>
            <p:nvPr/>
          </p:nvSpPr>
          <p:spPr>
            <a:xfrm>
              <a:off x="1601679" y="3084663"/>
              <a:ext cx="89410" cy="97539"/>
            </a:xfrm>
            <a:custGeom>
              <a:avLst/>
              <a:gdLst>
                <a:gd name="connsiteX0" fmla="*/ 88928 w 89410"/>
                <a:gd name="connsiteY0" fmla="*/ 50420 h 97538"/>
                <a:gd name="connsiteX1" fmla="*/ 27506 w 89410"/>
                <a:gd name="connsiteY1" fmla="*/ 95911 h 97538"/>
                <a:gd name="connsiteX2" fmla="*/ 18348 w 89410"/>
                <a:gd name="connsiteY2" fmla="*/ 90628 h 97538"/>
                <a:gd name="connsiteX3" fmla="*/ 15693 w 89410"/>
                <a:gd name="connsiteY3" fmla="*/ 83529 h 97538"/>
                <a:gd name="connsiteX4" fmla="*/ 3338 w 89410"/>
                <a:gd name="connsiteY4" fmla="*/ 30588 h 97538"/>
                <a:gd name="connsiteX5" fmla="*/ 2877 w 89410"/>
                <a:gd name="connsiteY5" fmla="*/ 22243 h 97538"/>
                <a:gd name="connsiteX6" fmla="*/ 69122 w 89410"/>
                <a:gd name="connsiteY6" fmla="*/ 10917 h 97538"/>
                <a:gd name="connsiteX7" fmla="*/ 88928 w 89410"/>
                <a:gd name="connsiteY7" fmla="*/ 50420 h 9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410" h="97538">
                  <a:moveTo>
                    <a:pt x="88928" y="50420"/>
                  </a:moveTo>
                  <a:cubicBezTo>
                    <a:pt x="90662" y="81795"/>
                    <a:pt x="59748" y="104771"/>
                    <a:pt x="27506" y="95911"/>
                  </a:cubicBezTo>
                  <a:cubicBezTo>
                    <a:pt x="24173" y="94990"/>
                    <a:pt x="20868" y="92985"/>
                    <a:pt x="18348" y="90628"/>
                  </a:cubicBezTo>
                  <a:cubicBezTo>
                    <a:pt x="16641" y="89029"/>
                    <a:pt x="15043" y="85480"/>
                    <a:pt x="15693" y="83529"/>
                  </a:cubicBezTo>
                  <a:cubicBezTo>
                    <a:pt x="22331" y="63263"/>
                    <a:pt x="16723" y="46194"/>
                    <a:pt x="3338" y="30588"/>
                  </a:cubicBezTo>
                  <a:cubicBezTo>
                    <a:pt x="1848" y="28854"/>
                    <a:pt x="1550" y="24004"/>
                    <a:pt x="2877" y="22243"/>
                  </a:cubicBezTo>
                  <a:cubicBezTo>
                    <a:pt x="19080" y="865"/>
                    <a:pt x="46526" y="-4608"/>
                    <a:pt x="69122" y="10917"/>
                  </a:cubicBezTo>
                  <a:cubicBezTo>
                    <a:pt x="82507" y="20102"/>
                    <a:pt x="89795" y="32999"/>
                    <a:pt x="88928" y="50420"/>
                  </a:cubicBezTo>
                  <a:close/>
                </a:path>
              </a:pathLst>
            </a:custGeom>
            <a:solidFill>
              <a:srgbClr val="000000"/>
            </a:solidFill>
            <a:ln w="9525"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xmlns="" id="{525B9C57-7674-402F-8B97-F70ADC640EA9}"/>
                </a:ext>
              </a:extLst>
            </p:cNvPr>
            <p:cNvSpPr/>
            <p:nvPr/>
          </p:nvSpPr>
          <p:spPr>
            <a:xfrm>
              <a:off x="1410850" y="3160443"/>
              <a:ext cx="92120" cy="78573"/>
            </a:xfrm>
            <a:custGeom>
              <a:avLst/>
              <a:gdLst>
                <a:gd name="connsiteX0" fmla="*/ 92077 w 92119"/>
                <a:gd name="connsiteY0" fmla="*/ 26688 h 78572"/>
                <a:gd name="connsiteX1" fmla="*/ 83163 w 92119"/>
                <a:gd name="connsiteY1" fmla="*/ 43649 h 78572"/>
                <a:gd name="connsiteX2" fmla="*/ 77148 w 92119"/>
                <a:gd name="connsiteY2" fmla="*/ 72422 h 78572"/>
                <a:gd name="connsiteX3" fmla="*/ 70401 w 92119"/>
                <a:gd name="connsiteY3" fmla="*/ 79142 h 78572"/>
                <a:gd name="connsiteX4" fmla="*/ 8329 w 92119"/>
                <a:gd name="connsiteY4" fmla="*/ 78898 h 78572"/>
                <a:gd name="connsiteX5" fmla="*/ 2558 w 92119"/>
                <a:gd name="connsiteY5" fmla="*/ 75023 h 78572"/>
                <a:gd name="connsiteX6" fmla="*/ 13043 w 92119"/>
                <a:gd name="connsiteY6" fmla="*/ 20131 h 78572"/>
                <a:gd name="connsiteX7" fmla="*/ 31386 w 92119"/>
                <a:gd name="connsiteY7" fmla="*/ 2032 h 78572"/>
                <a:gd name="connsiteX8" fmla="*/ 60241 w 92119"/>
                <a:gd name="connsiteY8" fmla="*/ 22082 h 78572"/>
                <a:gd name="connsiteX9" fmla="*/ 92077 w 92119"/>
                <a:gd name="connsiteY9" fmla="*/ 26688 h 7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19" h="78572">
                  <a:moveTo>
                    <a:pt x="92077" y="26688"/>
                  </a:moveTo>
                  <a:cubicBezTo>
                    <a:pt x="89394" y="31646"/>
                    <a:pt x="85140" y="37281"/>
                    <a:pt x="83163" y="43649"/>
                  </a:cubicBezTo>
                  <a:cubicBezTo>
                    <a:pt x="80236" y="52969"/>
                    <a:pt x="78475" y="62723"/>
                    <a:pt x="77148" y="72422"/>
                  </a:cubicBezTo>
                  <a:cubicBezTo>
                    <a:pt x="76497" y="77137"/>
                    <a:pt x="75414" y="79196"/>
                    <a:pt x="70401" y="79142"/>
                  </a:cubicBezTo>
                  <a:cubicBezTo>
                    <a:pt x="49701" y="78952"/>
                    <a:pt x="29002" y="79169"/>
                    <a:pt x="8329" y="78898"/>
                  </a:cubicBezTo>
                  <a:cubicBezTo>
                    <a:pt x="6297" y="78871"/>
                    <a:pt x="2639" y="76459"/>
                    <a:pt x="2558" y="75023"/>
                  </a:cubicBezTo>
                  <a:cubicBezTo>
                    <a:pt x="1772" y="55949"/>
                    <a:pt x="119" y="36360"/>
                    <a:pt x="13043" y="20131"/>
                  </a:cubicBezTo>
                  <a:cubicBezTo>
                    <a:pt x="18787" y="12924"/>
                    <a:pt x="26184" y="7072"/>
                    <a:pt x="31386" y="2032"/>
                  </a:cubicBezTo>
                  <a:cubicBezTo>
                    <a:pt x="42142" y="9754"/>
                    <a:pt x="50297" y="18099"/>
                    <a:pt x="60241" y="22082"/>
                  </a:cubicBezTo>
                  <a:cubicBezTo>
                    <a:pt x="69887" y="25929"/>
                    <a:pt x="81320" y="25306"/>
                    <a:pt x="92077" y="26688"/>
                  </a:cubicBezTo>
                  <a:close/>
                </a:path>
              </a:pathLst>
            </a:custGeom>
            <a:solidFill>
              <a:srgbClr val="000000"/>
            </a:solidFill>
            <a:ln w="9525"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xmlns="" id="{5B1F8035-591A-409F-86D9-841B7002CC8D}"/>
                </a:ext>
              </a:extLst>
            </p:cNvPr>
            <p:cNvSpPr/>
            <p:nvPr/>
          </p:nvSpPr>
          <p:spPr>
            <a:xfrm>
              <a:off x="1628779" y="3157086"/>
              <a:ext cx="92120" cy="83992"/>
            </a:xfrm>
            <a:custGeom>
              <a:avLst/>
              <a:gdLst>
                <a:gd name="connsiteX0" fmla="*/ 19481 w 92119"/>
                <a:gd name="connsiteY0" fmla="*/ 82337 h 83991"/>
                <a:gd name="connsiteX1" fmla="*/ 2032 w 92119"/>
                <a:gd name="connsiteY1" fmla="*/ 28122 h 83991"/>
                <a:gd name="connsiteX2" fmla="*/ 44922 w 92119"/>
                <a:gd name="connsiteY2" fmla="*/ 18530 h 83991"/>
                <a:gd name="connsiteX3" fmla="*/ 58008 w 92119"/>
                <a:gd name="connsiteY3" fmla="*/ 4875 h 83991"/>
                <a:gd name="connsiteX4" fmla="*/ 66082 w 92119"/>
                <a:gd name="connsiteY4" fmla="*/ 3710 h 83991"/>
                <a:gd name="connsiteX5" fmla="*/ 90901 w 92119"/>
                <a:gd name="connsiteY5" fmla="*/ 51937 h 83991"/>
                <a:gd name="connsiteX6" fmla="*/ 90711 w 92119"/>
                <a:gd name="connsiteY6" fmla="*/ 76484 h 83991"/>
                <a:gd name="connsiteX7" fmla="*/ 86674 w 92119"/>
                <a:gd name="connsiteY7" fmla="*/ 82093 h 83991"/>
                <a:gd name="connsiteX8" fmla="*/ 19481 w 92119"/>
                <a:gd name="connsiteY8" fmla="*/ 82337 h 8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19" h="83991">
                  <a:moveTo>
                    <a:pt x="19481" y="82337"/>
                  </a:moveTo>
                  <a:cubicBezTo>
                    <a:pt x="21025" y="61908"/>
                    <a:pt x="16609" y="44134"/>
                    <a:pt x="2032" y="28122"/>
                  </a:cubicBezTo>
                  <a:cubicBezTo>
                    <a:pt x="18776" y="30939"/>
                    <a:pt x="32811" y="27823"/>
                    <a:pt x="44922" y="18530"/>
                  </a:cubicBezTo>
                  <a:cubicBezTo>
                    <a:pt x="49880" y="14737"/>
                    <a:pt x="54080" y="9779"/>
                    <a:pt x="58008" y="4875"/>
                  </a:cubicBezTo>
                  <a:cubicBezTo>
                    <a:pt x="60718" y="1488"/>
                    <a:pt x="62560" y="1163"/>
                    <a:pt x="66082" y="3710"/>
                  </a:cubicBezTo>
                  <a:cubicBezTo>
                    <a:pt x="82637" y="15604"/>
                    <a:pt x="90521" y="31833"/>
                    <a:pt x="90901" y="51937"/>
                  </a:cubicBezTo>
                  <a:cubicBezTo>
                    <a:pt x="91036" y="60120"/>
                    <a:pt x="91172" y="68329"/>
                    <a:pt x="90711" y="76484"/>
                  </a:cubicBezTo>
                  <a:cubicBezTo>
                    <a:pt x="90603" y="78516"/>
                    <a:pt x="88110" y="82066"/>
                    <a:pt x="86674" y="82093"/>
                  </a:cubicBezTo>
                  <a:cubicBezTo>
                    <a:pt x="64538" y="82445"/>
                    <a:pt x="42375" y="82337"/>
                    <a:pt x="19481" y="82337"/>
                  </a:cubicBezTo>
                  <a:close/>
                </a:path>
              </a:pathLst>
            </a:custGeom>
            <a:solidFill>
              <a:srgbClr val="000000"/>
            </a:solidFill>
            <a:ln w="9525"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xmlns="" id="{50EEE513-C45D-4507-B120-AF0D63632340}"/>
                </a:ext>
              </a:extLst>
            </p:cNvPr>
            <p:cNvSpPr/>
            <p:nvPr/>
          </p:nvSpPr>
          <p:spPr>
            <a:xfrm>
              <a:off x="1401644" y="3241020"/>
              <a:ext cx="108376" cy="35222"/>
            </a:xfrm>
            <a:custGeom>
              <a:avLst/>
              <a:gdLst>
                <a:gd name="connsiteX0" fmla="*/ 54952 w 108376"/>
                <a:gd name="connsiteY0" fmla="*/ 35358 h 35222"/>
                <a:gd name="connsiteX1" fmla="*/ 9732 w 108376"/>
                <a:gd name="connsiteY1" fmla="*/ 35467 h 35222"/>
                <a:gd name="connsiteX2" fmla="*/ 2064 w 108376"/>
                <a:gd name="connsiteY2" fmla="*/ 28151 h 35222"/>
                <a:gd name="connsiteX3" fmla="*/ 2118 w 108376"/>
                <a:gd name="connsiteY3" fmla="*/ 8237 h 35222"/>
                <a:gd name="connsiteX4" fmla="*/ 8513 w 108376"/>
                <a:gd name="connsiteY4" fmla="*/ 2032 h 35222"/>
                <a:gd name="connsiteX5" fmla="*/ 101256 w 108376"/>
                <a:gd name="connsiteY5" fmla="*/ 2032 h 35222"/>
                <a:gd name="connsiteX6" fmla="*/ 107704 w 108376"/>
                <a:gd name="connsiteY6" fmla="*/ 8156 h 35222"/>
                <a:gd name="connsiteX7" fmla="*/ 107731 w 108376"/>
                <a:gd name="connsiteY7" fmla="*/ 28856 h 35222"/>
                <a:gd name="connsiteX8" fmla="*/ 100957 w 108376"/>
                <a:gd name="connsiteY8" fmla="*/ 35467 h 35222"/>
                <a:gd name="connsiteX9" fmla="*/ 54952 w 108376"/>
                <a:gd name="connsiteY9" fmla="*/ 35358 h 3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76" h="35222">
                  <a:moveTo>
                    <a:pt x="54952" y="35358"/>
                  </a:moveTo>
                  <a:cubicBezTo>
                    <a:pt x="39887" y="35358"/>
                    <a:pt x="24796" y="35196"/>
                    <a:pt x="9732" y="35467"/>
                  </a:cubicBezTo>
                  <a:cubicBezTo>
                    <a:pt x="4259" y="35575"/>
                    <a:pt x="1712" y="34031"/>
                    <a:pt x="2064" y="28151"/>
                  </a:cubicBezTo>
                  <a:cubicBezTo>
                    <a:pt x="2471" y="21540"/>
                    <a:pt x="2335" y="14875"/>
                    <a:pt x="2118" y="8237"/>
                  </a:cubicBezTo>
                  <a:cubicBezTo>
                    <a:pt x="1956" y="3523"/>
                    <a:pt x="4015" y="2032"/>
                    <a:pt x="8513" y="2032"/>
                  </a:cubicBezTo>
                  <a:cubicBezTo>
                    <a:pt x="39427" y="2141"/>
                    <a:pt x="70341" y="2141"/>
                    <a:pt x="101256" y="2032"/>
                  </a:cubicBezTo>
                  <a:cubicBezTo>
                    <a:pt x="105672" y="2005"/>
                    <a:pt x="107866" y="3387"/>
                    <a:pt x="107704" y="8156"/>
                  </a:cubicBezTo>
                  <a:cubicBezTo>
                    <a:pt x="107487" y="15038"/>
                    <a:pt x="107433" y="21947"/>
                    <a:pt x="107731" y="28856"/>
                  </a:cubicBezTo>
                  <a:cubicBezTo>
                    <a:pt x="107921" y="33922"/>
                    <a:pt x="105807" y="35521"/>
                    <a:pt x="100957" y="35467"/>
                  </a:cubicBezTo>
                  <a:cubicBezTo>
                    <a:pt x="85622" y="35250"/>
                    <a:pt x="70287" y="35358"/>
                    <a:pt x="54952" y="35358"/>
                  </a:cubicBezTo>
                  <a:close/>
                </a:path>
              </a:pathLst>
            </a:custGeom>
            <a:solidFill>
              <a:srgbClr val="000000"/>
            </a:solidFill>
            <a:ln w="9525"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xmlns="" id="{075692C7-CC08-4EC3-B747-6D72D9C6E180}"/>
                </a:ext>
              </a:extLst>
            </p:cNvPr>
            <p:cNvSpPr/>
            <p:nvPr/>
          </p:nvSpPr>
          <p:spPr>
            <a:xfrm>
              <a:off x="1622914" y="3240904"/>
              <a:ext cx="105667" cy="35222"/>
            </a:xfrm>
            <a:custGeom>
              <a:avLst/>
              <a:gdLst>
                <a:gd name="connsiteX0" fmla="*/ 53930 w 105666"/>
                <a:gd name="connsiteY0" fmla="*/ 2176 h 35222"/>
                <a:gd name="connsiteX1" fmla="*/ 98391 w 105666"/>
                <a:gd name="connsiteY1" fmla="*/ 2040 h 35222"/>
                <a:gd name="connsiteX2" fmla="*/ 106167 w 105666"/>
                <a:gd name="connsiteY2" fmla="*/ 10033 h 35222"/>
                <a:gd name="connsiteX3" fmla="*/ 105788 w 105666"/>
                <a:gd name="connsiteY3" fmla="*/ 29920 h 35222"/>
                <a:gd name="connsiteX4" fmla="*/ 100613 w 105666"/>
                <a:gd name="connsiteY4" fmla="*/ 35176 h 35222"/>
                <a:gd name="connsiteX5" fmla="*/ 7870 w 105666"/>
                <a:gd name="connsiteY5" fmla="*/ 35474 h 35222"/>
                <a:gd name="connsiteX6" fmla="*/ 2072 w 105666"/>
                <a:gd name="connsiteY6" fmla="*/ 29486 h 35222"/>
                <a:gd name="connsiteX7" fmla="*/ 2045 w 105666"/>
                <a:gd name="connsiteY7" fmla="*/ 8787 h 35222"/>
                <a:gd name="connsiteX8" fmla="*/ 8710 w 105666"/>
                <a:gd name="connsiteY8" fmla="*/ 2067 h 35222"/>
                <a:gd name="connsiteX9" fmla="*/ 53930 w 105666"/>
                <a:gd name="connsiteY9" fmla="*/ 2176 h 3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666" h="35222">
                  <a:moveTo>
                    <a:pt x="53930" y="2176"/>
                  </a:moveTo>
                  <a:cubicBezTo>
                    <a:pt x="68751" y="2176"/>
                    <a:pt x="83571" y="2419"/>
                    <a:pt x="98391" y="2040"/>
                  </a:cubicBezTo>
                  <a:cubicBezTo>
                    <a:pt x="104569" y="1878"/>
                    <a:pt x="106520" y="4153"/>
                    <a:pt x="106167" y="10033"/>
                  </a:cubicBezTo>
                  <a:cubicBezTo>
                    <a:pt x="105788" y="16644"/>
                    <a:pt x="106465" y="23363"/>
                    <a:pt x="105788" y="29920"/>
                  </a:cubicBezTo>
                  <a:cubicBezTo>
                    <a:pt x="105598" y="31898"/>
                    <a:pt x="102428" y="35149"/>
                    <a:pt x="100613" y="35176"/>
                  </a:cubicBezTo>
                  <a:cubicBezTo>
                    <a:pt x="69699" y="35501"/>
                    <a:pt x="38784" y="35366"/>
                    <a:pt x="7870" y="35474"/>
                  </a:cubicBezTo>
                  <a:cubicBezTo>
                    <a:pt x="3535" y="35474"/>
                    <a:pt x="1991" y="33632"/>
                    <a:pt x="2072" y="29486"/>
                  </a:cubicBezTo>
                  <a:cubicBezTo>
                    <a:pt x="2235" y="22605"/>
                    <a:pt x="2289" y="15696"/>
                    <a:pt x="2045" y="8787"/>
                  </a:cubicBezTo>
                  <a:cubicBezTo>
                    <a:pt x="1855" y="3855"/>
                    <a:pt x="3752" y="2013"/>
                    <a:pt x="8710" y="2067"/>
                  </a:cubicBezTo>
                  <a:cubicBezTo>
                    <a:pt x="23774" y="2311"/>
                    <a:pt x="38839" y="2176"/>
                    <a:pt x="53930" y="2176"/>
                  </a:cubicBezTo>
                  <a:close/>
                </a:path>
              </a:pathLst>
            </a:custGeom>
            <a:solidFill>
              <a:srgbClr val="000000"/>
            </a:solidFill>
            <a:ln w="9525"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xmlns="" id="{F8836A38-72BA-4A49-A03C-775F16ADC286}"/>
                </a:ext>
              </a:extLst>
            </p:cNvPr>
            <p:cNvSpPr/>
            <p:nvPr/>
          </p:nvSpPr>
          <p:spPr>
            <a:xfrm>
              <a:off x="1410840" y="3277913"/>
              <a:ext cx="78573" cy="43351"/>
            </a:xfrm>
            <a:custGeom>
              <a:avLst/>
              <a:gdLst>
                <a:gd name="connsiteX0" fmla="*/ 76887 w 78572"/>
                <a:gd name="connsiteY0" fmla="*/ 41464 h 43350"/>
                <a:gd name="connsiteX1" fmla="*/ 18716 w 78572"/>
                <a:gd name="connsiteY1" fmla="*/ 30464 h 43350"/>
                <a:gd name="connsiteX2" fmla="*/ 2460 w 78572"/>
                <a:gd name="connsiteY2" fmla="*/ 7515 h 43350"/>
                <a:gd name="connsiteX3" fmla="*/ 7716 w 78572"/>
                <a:gd name="connsiteY3" fmla="*/ 2313 h 43350"/>
                <a:gd name="connsiteX4" fmla="*/ 71306 w 78572"/>
                <a:gd name="connsiteY4" fmla="*/ 2259 h 43350"/>
                <a:gd name="connsiteX5" fmla="*/ 76670 w 78572"/>
                <a:gd name="connsiteY5" fmla="*/ 6567 h 43350"/>
                <a:gd name="connsiteX6" fmla="*/ 76887 w 78572"/>
                <a:gd name="connsiteY6" fmla="*/ 41464 h 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572" h="43350">
                  <a:moveTo>
                    <a:pt x="76887" y="41464"/>
                  </a:moveTo>
                  <a:cubicBezTo>
                    <a:pt x="56323" y="37671"/>
                    <a:pt x="37248" y="35097"/>
                    <a:pt x="18716" y="30464"/>
                  </a:cubicBezTo>
                  <a:cubicBezTo>
                    <a:pt x="3760" y="26725"/>
                    <a:pt x="753" y="21198"/>
                    <a:pt x="2460" y="7515"/>
                  </a:cubicBezTo>
                  <a:cubicBezTo>
                    <a:pt x="2704" y="5510"/>
                    <a:pt x="5874" y="2367"/>
                    <a:pt x="7716" y="2313"/>
                  </a:cubicBezTo>
                  <a:cubicBezTo>
                    <a:pt x="28904" y="1934"/>
                    <a:pt x="50118" y="1961"/>
                    <a:pt x="71306" y="2259"/>
                  </a:cubicBezTo>
                  <a:cubicBezTo>
                    <a:pt x="73202" y="2286"/>
                    <a:pt x="76589" y="4996"/>
                    <a:pt x="76670" y="6567"/>
                  </a:cubicBezTo>
                  <a:cubicBezTo>
                    <a:pt x="77104" y="17215"/>
                    <a:pt x="76887" y="27890"/>
                    <a:pt x="76887" y="41464"/>
                  </a:cubicBezTo>
                  <a:close/>
                </a:path>
              </a:pathLst>
            </a:custGeom>
            <a:solidFill>
              <a:srgbClr val="000000"/>
            </a:solidFill>
            <a:ln w="9525"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xmlns="" id="{9EF89DFC-FE4C-43EA-A8E0-75C21EE705D0}"/>
                </a:ext>
              </a:extLst>
            </p:cNvPr>
            <p:cNvSpPr/>
            <p:nvPr/>
          </p:nvSpPr>
          <p:spPr>
            <a:xfrm>
              <a:off x="1646796" y="3277869"/>
              <a:ext cx="73154" cy="37932"/>
            </a:xfrm>
            <a:custGeom>
              <a:avLst/>
              <a:gdLst>
                <a:gd name="connsiteX0" fmla="*/ 2032 w 73153"/>
                <a:gd name="connsiteY0" fmla="*/ 37092 h 37931"/>
                <a:gd name="connsiteX1" fmla="*/ 2032 w 73153"/>
                <a:gd name="connsiteY1" fmla="*/ 2059 h 37931"/>
                <a:gd name="connsiteX2" fmla="*/ 14224 w 73153"/>
                <a:gd name="connsiteY2" fmla="*/ 2059 h 37931"/>
                <a:gd name="connsiteX3" fmla="*/ 62587 w 73153"/>
                <a:gd name="connsiteY3" fmla="*/ 2168 h 37931"/>
                <a:gd name="connsiteX4" fmla="*/ 71989 w 73153"/>
                <a:gd name="connsiteY4" fmla="*/ 4281 h 37931"/>
                <a:gd name="connsiteX5" fmla="*/ 69713 w 73153"/>
                <a:gd name="connsiteY5" fmla="*/ 20023 h 37931"/>
                <a:gd name="connsiteX6" fmla="*/ 58659 w 73153"/>
                <a:gd name="connsiteY6" fmla="*/ 27609 h 37931"/>
                <a:gd name="connsiteX7" fmla="*/ 2032 w 73153"/>
                <a:gd name="connsiteY7" fmla="*/ 37092 h 3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53" h="37931">
                  <a:moveTo>
                    <a:pt x="2032" y="37092"/>
                  </a:moveTo>
                  <a:cubicBezTo>
                    <a:pt x="2032" y="24927"/>
                    <a:pt x="2032" y="14089"/>
                    <a:pt x="2032" y="2059"/>
                  </a:cubicBezTo>
                  <a:cubicBezTo>
                    <a:pt x="6232" y="2059"/>
                    <a:pt x="10214" y="2059"/>
                    <a:pt x="14224" y="2059"/>
                  </a:cubicBezTo>
                  <a:cubicBezTo>
                    <a:pt x="30345" y="2059"/>
                    <a:pt x="46466" y="1951"/>
                    <a:pt x="62587" y="2168"/>
                  </a:cubicBezTo>
                  <a:cubicBezTo>
                    <a:pt x="65893" y="2222"/>
                    <a:pt x="71989" y="3468"/>
                    <a:pt x="71989" y="4281"/>
                  </a:cubicBezTo>
                  <a:cubicBezTo>
                    <a:pt x="72097" y="9591"/>
                    <a:pt x="72097" y="15552"/>
                    <a:pt x="69713" y="20023"/>
                  </a:cubicBezTo>
                  <a:cubicBezTo>
                    <a:pt x="67844" y="23545"/>
                    <a:pt x="62804" y="25929"/>
                    <a:pt x="58659" y="27609"/>
                  </a:cubicBezTo>
                  <a:cubicBezTo>
                    <a:pt x="40749" y="34951"/>
                    <a:pt x="21729" y="35900"/>
                    <a:pt x="2032" y="37092"/>
                  </a:cubicBezTo>
                  <a:close/>
                </a:path>
              </a:pathLst>
            </a:custGeom>
            <a:solidFill>
              <a:srgbClr val="000000"/>
            </a:solidFill>
            <a:ln w="9525"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xmlns="" id="{700B8BBC-C168-4F93-B325-C35E45F2D1CA}"/>
                </a:ext>
              </a:extLst>
            </p:cNvPr>
            <p:cNvSpPr/>
            <p:nvPr/>
          </p:nvSpPr>
          <p:spPr>
            <a:xfrm>
              <a:off x="1568979" y="3230237"/>
              <a:ext cx="54188" cy="59607"/>
            </a:xfrm>
            <a:custGeom>
              <a:avLst/>
              <a:gdLst>
                <a:gd name="connsiteX0" fmla="*/ 51916 w 54188"/>
                <a:gd name="connsiteY0" fmla="*/ 27907 h 59606"/>
                <a:gd name="connsiteX1" fmla="*/ 53623 w 54188"/>
                <a:gd name="connsiteY1" fmla="*/ 51479 h 59606"/>
                <a:gd name="connsiteX2" fmla="*/ 47906 w 54188"/>
                <a:gd name="connsiteY2" fmla="*/ 58496 h 59606"/>
                <a:gd name="connsiteX3" fmla="*/ 31433 w 54188"/>
                <a:gd name="connsiteY3" fmla="*/ 52915 h 59606"/>
                <a:gd name="connsiteX4" fmla="*/ 11627 w 54188"/>
                <a:gd name="connsiteY4" fmla="*/ 47849 h 59606"/>
                <a:gd name="connsiteX5" fmla="*/ 2144 w 54188"/>
                <a:gd name="connsiteY5" fmla="*/ 38393 h 59606"/>
                <a:gd name="connsiteX6" fmla="*/ 2198 w 54188"/>
                <a:gd name="connsiteY6" fmla="*/ 20754 h 59606"/>
                <a:gd name="connsiteX7" fmla="*/ 10055 w 54188"/>
                <a:gd name="connsiteY7" fmla="*/ 12870 h 59606"/>
                <a:gd name="connsiteX8" fmla="*/ 17723 w 54188"/>
                <a:gd name="connsiteY8" fmla="*/ 12924 h 59606"/>
                <a:gd name="connsiteX9" fmla="*/ 34603 w 54188"/>
                <a:gd name="connsiteY9" fmla="*/ 6476 h 59606"/>
                <a:gd name="connsiteX10" fmla="*/ 44519 w 54188"/>
                <a:gd name="connsiteY10" fmla="*/ 2249 h 59606"/>
                <a:gd name="connsiteX11" fmla="*/ 52512 w 54188"/>
                <a:gd name="connsiteY11" fmla="*/ 10242 h 59606"/>
                <a:gd name="connsiteX12" fmla="*/ 52458 w 54188"/>
                <a:gd name="connsiteY12" fmla="*/ 27880 h 59606"/>
                <a:gd name="connsiteX13" fmla="*/ 51916 w 54188"/>
                <a:gd name="connsiteY13" fmla="*/ 27907 h 59606"/>
                <a:gd name="connsiteX14" fmla="*/ 23765 w 54188"/>
                <a:gd name="connsiteY14" fmla="*/ 30671 h 59606"/>
                <a:gd name="connsiteX15" fmla="*/ 23765 w 54188"/>
                <a:gd name="connsiteY15" fmla="*/ 28368 h 59606"/>
                <a:gd name="connsiteX16" fmla="*/ 16287 w 54188"/>
                <a:gd name="connsiteY16" fmla="*/ 19887 h 59606"/>
                <a:gd name="connsiteX17" fmla="*/ 9459 w 54188"/>
                <a:gd name="connsiteY17" fmla="*/ 28260 h 59606"/>
                <a:gd name="connsiteX18" fmla="*/ 9676 w 54188"/>
                <a:gd name="connsiteY18" fmla="*/ 35087 h 59606"/>
                <a:gd name="connsiteX19" fmla="*/ 14336 w 54188"/>
                <a:gd name="connsiteY19" fmla="*/ 40235 h 59606"/>
                <a:gd name="connsiteX20" fmla="*/ 23765 w 54188"/>
                <a:gd name="connsiteY20" fmla="*/ 30671 h 5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188" h="59606">
                  <a:moveTo>
                    <a:pt x="51916" y="27907"/>
                  </a:moveTo>
                  <a:cubicBezTo>
                    <a:pt x="52512" y="35765"/>
                    <a:pt x="53189" y="43622"/>
                    <a:pt x="53623" y="51479"/>
                  </a:cubicBezTo>
                  <a:cubicBezTo>
                    <a:pt x="53840" y="55381"/>
                    <a:pt x="53027" y="58442"/>
                    <a:pt x="47906" y="58496"/>
                  </a:cubicBezTo>
                  <a:cubicBezTo>
                    <a:pt x="41674" y="58551"/>
                    <a:pt x="35741" y="58740"/>
                    <a:pt x="31433" y="52915"/>
                  </a:cubicBezTo>
                  <a:cubicBezTo>
                    <a:pt x="26339" y="46006"/>
                    <a:pt x="18590" y="47361"/>
                    <a:pt x="11627" y="47849"/>
                  </a:cubicBezTo>
                  <a:cubicBezTo>
                    <a:pt x="4230" y="48363"/>
                    <a:pt x="1412" y="45871"/>
                    <a:pt x="2144" y="38393"/>
                  </a:cubicBezTo>
                  <a:cubicBezTo>
                    <a:pt x="2713" y="32567"/>
                    <a:pt x="2469" y="26634"/>
                    <a:pt x="2198" y="20754"/>
                  </a:cubicBezTo>
                  <a:cubicBezTo>
                    <a:pt x="1927" y="15038"/>
                    <a:pt x="4881" y="12951"/>
                    <a:pt x="10055" y="12870"/>
                  </a:cubicBezTo>
                  <a:cubicBezTo>
                    <a:pt x="12602" y="12843"/>
                    <a:pt x="15230" y="12464"/>
                    <a:pt x="17723" y="12924"/>
                  </a:cubicBezTo>
                  <a:cubicBezTo>
                    <a:pt x="24768" y="14198"/>
                    <a:pt x="29807" y="11570"/>
                    <a:pt x="34603" y="6476"/>
                  </a:cubicBezTo>
                  <a:cubicBezTo>
                    <a:pt x="36879" y="4065"/>
                    <a:pt x="41024" y="2899"/>
                    <a:pt x="44519" y="2249"/>
                  </a:cubicBezTo>
                  <a:cubicBezTo>
                    <a:pt x="50453" y="1138"/>
                    <a:pt x="52810" y="4363"/>
                    <a:pt x="52512" y="10242"/>
                  </a:cubicBezTo>
                  <a:cubicBezTo>
                    <a:pt x="52241" y="16121"/>
                    <a:pt x="52458" y="22001"/>
                    <a:pt x="52458" y="27880"/>
                  </a:cubicBezTo>
                  <a:cubicBezTo>
                    <a:pt x="52268" y="27880"/>
                    <a:pt x="52105" y="27907"/>
                    <a:pt x="51916" y="27907"/>
                  </a:cubicBezTo>
                  <a:close/>
                  <a:moveTo>
                    <a:pt x="23765" y="30671"/>
                  </a:moveTo>
                  <a:cubicBezTo>
                    <a:pt x="23765" y="29912"/>
                    <a:pt x="23711" y="29127"/>
                    <a:pt x="23765" y="28368"/>
                  </a:cubicBezTo>
                  <a:cubicBezTo>
                    <a:pt x="24307" y="22841"/>
                    <a:pt x="22763" y="19806"/>
                    <a:pt x="16287" y="19887"/>
                  </a:cubicBezTo>
                  <a:cubicBezTo>
                    <a:pt x="9947" y="19969"/>
                    <a:pt x="9161" y="23328"/>
                    <a:pt x="9459" y="28260"/>
                  </a:cubicBezTo>
                  <a:cubicBezTo>
                    <a:pt x="9595" y="30563"/>
                    <a:pt x="8863" y="33109"/>
                    <a:pt x="9676" y="35087"/>
                  </a:cubicBezTo>
                  <a:cubicBezTo>
                    <a:pt x="10516" y="37146"/>
                    <a:pt x="12467" y="39883"/>
                    <a:pt x="14336" y="40235"/>
                  </a:cubicBezTo>
                  <a:cubicBezTo>
                    <a:pt x="22681" y="41752"/>
                    <a:pt x="23765" y="40398"/>
                    <a:pt x="23765" y="30671"/>
                  </a:cubicBezTo>
                  <a:close/>
                </a:path>
              </a:pathLst>
            </a:custGeom>
            <a:solidFill>
              <a:srgbClr val="000000"/>
            </a:solidFill>
            <a:ln w="9525"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xmlns="" id="{46F0533D-59C6-42A8-B891-1310156C9D6B}"/>
                </a:ext>
              </a:extLst>
            </p:cNvPr>
            <p:cNvSpPr/>
            <p:nvPr/>
          </p:nvSpPr>
          <p:spPr>
            <a:xfrm>
              <a:off x="1512382" y="3236469"/>
              <a:ext cx="43351" cy="48769"/>
            </a:xfrm>
            <a:custGeom>
              <a:avLst/>
              <a:gdLst>
                <a:gd name="connsiteX0" fmla="*/ 41454 w 43350"/>
                <a:gd name="connsiteY0" fmla="*/ 23518 h 48769"/>
                <a:gd name="connsiteX1" fmla="*/ 41508 w 43350"/>
                <a:gd name="connsiteY1" fmla="*/ 41183 h 48769"/>
                <a:gd name="connsiteX2" fmla="*/ 35385 w 43350"/>
                <a:gd name="connsiteY2" fmla="*/ 47658 h 48769"/>
                <a:gd name="connsiteX3" fmla="*/ 8508 w 43350"/>
                <a:gd name="connsiteY3" fmla="*/ 47604 h 48769"/>
                <a:gd name="connsiteX4" fmla="*/ 2032 w 43350"/>
                <a:gd name="connsiteY4" fmla="*/ 41047 h 48769"/>
                <a:gd name="connsiteX5" fmla="*/ 2032 w 43350"/>
                <a:gd name="connsiteY5" fmla="*/ 8806 h 48769"/>
                <a:gd name="connsiteX6" fmla="*/ 8291 w 43350"/>
                <a:gd name="connsiteY6" fmla="*/ 2032 h 48769"/>
                <a:gd name="connsiteX7" fmla="*/ 36713 w 43350"/>
                <a:gd name="connsiteY7" fmla="*/ 2059 h 48769"/>
                <a:gd name="connsiteX8" fmla="*/ 41806 w 43350"/>
                <a:gd name="connsiteY8" fmla="*/ 7424 h 48769"/>
                <a:gd name="connsiteX9" fmla="*/ 41644 w 43350"/>
                <a:gd name="connsiteY9" fmla="*/ 23518 h 48769"/>
                <a:gd name="connsiteX10" fmla="*/ 41454 w 43350"/>
                <a:gd name="connsiteY10" fmla="*/ 23518 h 4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50" h="48769">
                  <a:moveTo>
                    <a:pt x="41454" y="23518"/>
                  </a:moveTo>
                  <a:cubicBezTo>
                    <a:pt x="41454" y="29397"/>
                    <a:pt x="41292" y="35304"/>
                    <a:pt x="41508" y="41183"/>
                  </a:cubicBezTo>
                  <a:cubicBezTo>
                    <a:pt x="41671" y="45626"/>
                    <a:pt x="40181" y="47767"/>
                    <a:pt x="35385" y="47658"/>
                  </a:cubicBezTo>
                  <a:cubicBezTo>
                    <a:pt x="26444" y="47442"/>
                    <a:pt x="17476" y="47550"/>
                    <a:pt x="8508" y="47604"/>
                  </a:cubicBezTo>
                  <a:cubicBezTo>
                    <a:pt x="3983" y="47631"/>
                    <a:pt x="2005" y="45518"/>
                    <a:pt x="2032" y="41047"/>
                  </a:cubicBezTo>
                  <a:cubicBezTo>
                    <a:pt x="2087" y="30291"/>
                    <a:pt x="2087" y="19562"/>
                    <a:pt x="2032" y="8806"/>
                  </a:cubicBezTo>
                  <a:cubicBezTo>
                    <a:pt x="2005" y="4471"/>
                    <a:pt x="3685" y="2032"/>
                    <a:pt x="8291" y="2032"/>
                  </a:cubicBezTo>
                  <a:cubicBezTo>
                    <a:pt x="17747" y="2086"/>
                    <a:pt x="27230" y="2005"/>
                    <a:pt x="36713" y="2059"/>
                  </a:cubicBezTo>
                  <a:cubicBezTo>
                    <a:pt x="40181" y="2086"/>
                    <a:pt x="42403" y="2791"/>
                    <a:pt x="41806" y="7424"/>
                  </a:cubicBezTo>
                  <a:cubicBezTo>
                    <a:pt x="41129" y="12707"/>
                    <a:pt x="41644" y="18153"/>
                    <a:pt x="41644" y="23518"/>
                  </a:cubicBezTo>
                  <a:cubicBezTo>
                    <a:pt x="41590" y="23518"/>
                    <a:pt x="41536" y="23518"/>
                    <a:pt x="41454" y="23518"/>
                  </a:cubicBezTo>
                  <a:close/>
                </a:path>
              </a:pathLst>
            </a:custGeom>
            <a:solidFill>
              <a:srgbClr val="000000"/>
            </a:solidFill>
            <a:ln w="9525"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xmlns="" id="{E59FED36-0AB8-4A1C-8D3D-BE3E5DE680C3}"/>
                </a:ext>
              </a:extLst>
            </p:cNvPr>
            <p:cNvSpPr/>
            <p:nvPr/>
          </p:nvSpPr>
          <p:spPr>
            <a:xfrm>
              <a:off x="1582258" y="3337178"/>
              <a:ext cx="59607" cy="51479"/>
            </a:xfrm>
            <a:custGeom>
              <a:avLst/>
              <a:gdLst>
                <a:gd name="connsiteX0" fmla="*/ 37254 w 59606"/>
                <a:gd name="connsiteY0" fmla="*/ 35981 h 51478"/>
                <a:gd name="connsiteX1" fmla="*/ 37254 w 59606"/>
                <a:gd name="connsiteY1" fmla="*/ 52048 h 51478"/>
                <a:gd name="connsiteX2" fmla="*/ 2032 w 59606"/>
                <a:gd name="connsiteY2" fmla="*/ 27040 h 51478"/>
                <a:gd name="connsiteX3" fmla="*/ 36252 w 59606"/>
                <a:gd name="connsiteY3" fmla="*/ 2032 h 51478"/>
                <a:gd name="connsiteX4" fmla="*/ 37390 w 59606"/>
                <a:gd name="connsiteY4" fmla="*/ 11732 h 51478"/>
                <a:gd name="connsiteX5" fmla="*/ 43459 w 59606"/>
                <a:gd name="connsiteY5" fmla="*/ 18045 h 51478"/>
                <a:gd name="connsiteX6" fmla="*/ 48796 w 59606"/>
                <a:gd name="connsiteY6" fmla="*/ 17990 h 51478"/>
                <a:gd name="connsiteX7" fmla="*/ 59282 w 59606"/>
                <a:gd name="connsiteY7" fmla="*/ 28232 h 51478"/>
                <a:gd name="connsiteX8" fmla="*/ 51370 w 59606"/>
                <a:gd name="connsiteY8" fmla="*/ 36062 h 51478"/>
                <a:gd name="connsiteX9" fmla="*/ 37254 w 59606"/>
                <a:gd name="connsiteY9" fmla="*/ 35981 h 5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06" h="51478">
                  <a:moveTo>
                    <a:pt x="37254" y="35981"/>
                  </a:moveTo>
                  <a:cubicBezTo>
                    <a:pt x="37254" y="41318"/>
                    <a:pt x="37254" y="45762"/>
                    <a:pt x="37254" y="52048"/>
                  </a:cubicBezTo>
                  <a:cubicBezTo>
                    <a:pt x="25170" y="43459"/>
                    <a:pt x="14360" y="35791"/>
                    <a:pt x="2032" y="27040"/>
                  </a:cubicBezTo>
                  <a:cubicBezTo>
                    <a:pt x="13520" y="18641"/>
                    <a:pt x="24114" y="10892"/>
                    <a:pt x="36252" y="2032"/>
                  </a:cubicBezTo>
                  <a:cubicBezTo>
                    <a:pt x="36794" y="6232"/>
                    <a:pt x="37579" y="9022"/>
                    <a:pt x="37390" y="11732"/>
                  </a:cubicBezTo>
                  <a:cubicBezTo>
                    <a:pt x="37092" y="16365"/>
                    <a:pt x="38745" y="18451"/>
                    <a:pt x="43459" y="18045"/>
                  </a:cubicBezTo>
                  <a:cubicBezTo>
                    <a:pt x="45220" y="17882"/>
                    <a:pt x="47035" y="18072"/>
                    <a:pt x="48796" y="17990"/>
                  </a:cubicBezTo>
                  <a:cubicBezTo>
                    <a:pt x="59363" y="17557"/>
                    <a:pt x="59065" y="17557"/>
                    <a:pt x="59282" y="28232"/>
                  </a:cubicBezTo>
                  <a:cubicBezTo>
                    <a:pt x="59417" y="34247"/>
                    <a:pt x="57385" y="36577"/>
                    <a:pt x="51370" y="36062"/>
                  </a:cubicBezTo>
                  <a:cubicBezTo>
                    <a:pt x="47089" y="35683"/>
                    <a:pt x="42754" y="35981"/>
                    <a:pt x="37254" y="35981"/>
                  </a:cubicBezTo>
                  <a:close/>
                </a:path>
              </a:pathLst>
            </a:custGeom>
            <a:solidFill>
              <a:srgbClr val="000000"/>
            </a:solidFill>
            <a:ln w="9525"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xmlns="" id="{D4E14157-94AE-438D-AB39-57E3F70F3FAD}"/>
                </a:ext>
              </a:extLst>
            </p:cNvPr>
            <p:cNvSpPr/>
            <p:nvPr/>
          </p:nvSpPr>
          <p:spPr>
            <a:xfrm>
              <a:off x="1493893" y="3336961"/>
              <a:ext cx="59607" cy="51479"/>
            </a:xfrm>
            <a:custGeom>
              <a:avLst/>
              <a:gdLst>
                <a:gd name="connsiteX0" fmla="*/ 24424 w 59606"/>
                <a:gd name="connsiteY0" fmla="*/ 2032 h 51478"/>
                <a:gd name="connsiteX1" fmla="*/ 58670 w 59606"/>
                <a:gd name="connsiteY1" fmla="*/ 27013 h 51478"/>
                <a:gd name="connsiteX2" fmla="*/ 25101 w 59606"/>
                <a:gd name="connsiteY2" fmla="*/ 51262 h 51478"/>
                <a:gd name="connsiteX3" fmla="*/ 21118 w 59606"/>
                <a:gd name="connsiteY3" fmla="*/ 37173 h 51478"/>
                <a:gd name="connsiteX4" fmla="*/ 7761 w 59606"/>
                <a:gd name="connsiteY4" fmla="*/ 36252 h 51478"/>
                <a:gd name="connsiteX5" fmla="*/ 2044 w 59606"/>
                <a:gd name="connsiteY5" fmla="*/ 30183 h 51478"/>
                <a:gd name="connsiteX6" fmla="*/ 2071 w 59606"/>
                <a:gd name="connsiteY6" fmla="*/ 18261 h 51478"/>
                <a:gd name="connsiteX7" fmla="*/ 14236 w 59606"/>
                <a:gd name="connsiteY7" fmla="*/ 18316 h 51478"/>
                <a:gd name="connsiteX8" fmla="*/ 23611 w 59606"/>
                <a:gd name="connsiteY8" fmla="*/ 9781 h 51478"/>
                <a:gd name="connsiteX9" fmla="*/ 24424 w 59606"/>
                <a:gd name="connsiteY9" fmla="*/ 2032 h 5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06" h="51478">
                  <a:moveTo>
                    <a:pt x="24424" y="2032"/>
                  </a:moveTo>
                  <a:cubicBezTo>
                    <a:pt x="36372" y="10729"/>
                    <a:pt x="46939" y="18451"/>
                    <a:pt x="58670" y="27013"/>
                  </a:cubicBezTo>
                  <a:cubicBezTo>
                    <a:pt x="47128" y="35358"/>
                    <a:pt x="36264" y="43188"/>
                    <a:pt x="25101" y="51262"/>
                  </a:cubicBezTo>
                  <a:cubicBezTo>
                    <a:pt x="23692" y="45572"/>
                    <a:pt x="23963" y="39476"/>
                    <a:pt x="21118" y="37173"/>
                  </a:cubicBezTo>
                  <a:cubicBezTo>
                    <a:pt x="18273" y="34870"/>
                    <a:pt x="12340" y="36143"/>
                    <a:pt x="7761" y="36252"/>
                  </a:cubicBezTo>
                  <a:cubicBezTo>
                    <a:pt x="3372" y="36333"/>
                    <a:pt x="1881" y="34301"/>
                    <a:pt x="2044" y="30183"/>
                  </a:cubicBezTo>
                  <a:cubicBezTo>
                    <a:pt x="2206" y="26390"/>
                    <a:pt x="2071" y="22569"/>
                    <a:pt x="2071" y="18261"/>
                  </a:cubicBezTo>
                  <a:cubicBezTo>
                    <a:pt x="6460" y="18261"/>
                    <a:pt x="10389" y="17963"/>
                    <a:pt x="14236" y="18316"/>
                  </a:cubicBezTo>
                  <a:cubicBezTo>
                    <a:pt x="20685" y="18912"/>
                    <a:pt x="24830" y="17557"/>
                    <a:pt x="23611" y="9781"/>
                  </a:cubicBezTo>
                  <a:cubicBezTo>
                    <a:pt x="23367" y="7884"/>
                    <a:pt x="24017" y="5852"/>
                    <a:pt x="24424" y="2032"/>
                  </a:cubicBezTo>
                  <a:close/>
                </a:path>
              </a:pathLst>
            </a:custGeom>
            <a:solidFill>
              <a:srgbClr val="000000"/>
            </a:solidFill>
            <a:ln w="9525"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xmlns="" id="{5EFF887D-0E71-4371-A5A2-28A671057353}"/>
                </a:ext>
              </a:extLst>
            </p:cNvPr>
            <p:cNvSpPr/>
            <p:nvPr/>
          </p:nvSpPr>
          <p:spPr>
            <a:xfrm>
              <a:off x="1580278" y="3253620"/>
              <a:ext cx="10838" cy="13547"/>
            </a:xfrm>
            <a:custGeom>
              <a:avLst/>
              <a:gdLst>
                <a:gd name="connsiteX0" fmla="*/ 10542 w 10837"/>
                <a:gd name="connsiteY0" fmla="*/ 7749 h 13547"/>
                <a:gd name="connsiteX1" fmla="*/ 5448 w 10837"/>
                <a:gd name="connsiteY1" fmla="*/ 13222 h 13547"/>
                <a:gd name="connsiteX2" fmla="*/ 2034 w 10837"/>
                <a:gd name="connsiteY2" fmla="*/ 7180 h 13547"/>
                <a:gd name="connsiteX3" fmla="*/ 5556 w 10837"/>
                <a:gd name="connsiteY3" fmla="*/ 2032 h 13547"/>
                <a:gd name="connsiteX4" fmla="*/ 10542 w 10837"/>
                <a:gd name="connsiteY4" fmla="*/ 7749 h 13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 h="13547">
                  <a:moveTo>
                    <a:pt x="10542" y="7749"/>
                  </a:moveTo>
                  <a:cubicBezTo>
                    <a:pt x="8347" y="10106"/>
                    <a:pt x="6911" y="11678"/>
                    <a:pt x="5448" y="13222"/>
                  </a:cubicBezTo>
                  <a:cubicBezTo>
                    <a:pt x="4229" y="11217"/>
                    <a:pt x="2142" y="9239"/>
                    <a:pt x="2034" y="7180"/>
                  </a:cubicBezTo>
                  <a:cubicBezTo>
                    <a:pt x="1953" y="5527"/>
                    <a:pt x="4283" y="3766"/>
                    <a:pt x="5556" y="2032"/>
                  </a:cubicBezTo>
                  <a:cubicBezTo>
                    <a:pt x="6965" y="3685"/>
                    <a:pt x="8374" y="5283"/>
                    <a:pt x="10542" y="7749"/>
                  </a:cubicBezTo>
                  <a:close/>
                </a:path>
              </a:pathLst>
            </a:custGeom>
            <a:solidFill>
              <a:srgbClr val="000000"/>
            </a:solidFill>
            <a:ln w="9525" cap="flat">
              <a:noFill/>
              <a:prstDash val="solid"/>
              <a:miter/>
            </a:ln>
          </p:spPr>
          <p:txBody>
            <a:bodyPr rtlCol="0" anchor="ctr"/>
            <a:lstStyle/>
            <a:p>
              <a:endParaRPr lang="de-DE"/>
            </a:p>
          </p:txBody>
        </p:sp>
      </p:grpSp>
      <p:grpSp>
        <p:nvGrpSpPr>
          <p:cNvPr id="138" name="Grafik 2">
            <a:extLst>
              <a:ext uri="{FF2B5EF4-FFF2-40B4-BE49-F238E27FC236}">
                <a16:creationId xmlns:a16="http://schemas.microsoft.com/office/drawing/2014/main" xmlns="" id="{A35D190A-8AB4-4499-9AAA-3C3D29624D96}"/>
              </a:ext>
            </a:extLst>
          </p:cNvPr>
          <p:cNvGrpSpPr/>
          <p:nvPr/>
        </p:nvGrpSpPr>
        <p:grpSpPr>
          <a:xfrm>
            <a:off x="10756264" y="5541896"/>
            <a:ext cx="581452" cy="581452"/>
            <a:chOff x="2771059" y="4664867"/>
            <a:chExt cx="468016" cy="468016"/>
          </a:xfrm>
        </p:grpSpPr>
        <p:sp>
          <p:nvSpPr>
            <p:cNvPr id="139" name="Freihandform: Form 138">
              <a:extLst>
                <a:ext uri="{FF2B5EF4-FFF2-40B4-BE49-F238E27FC236}">
                  <a16:creationId xmlns:a16="http://schemas.microsoft.com/office/drawing/2014/main" xmlns="" id="{6058123A-3BB2-4F2A-9E50-99116A1C1676}"/>
                </a:ext>
              </a:extLst>
            </p:cNvPr>
            <p:cNvSpPr/>
            <p:nvPr/>
          </p:nvSpPr>
          <p:spPr>
            <a:xfrm>
              <a:off x="2979116" y="4913268"/>
              <a:ext cx="51093" cy="51093"/>
            </a:xfrm>
            <a:custGeom>
              <a:avLst/>
              <a:gdLst>
                <a:gd name="connsiteX0" fmla="*/ 25992 w 51093"/>
                <a:gd name="connsiteY0" fmla="*/ 766 h 51093"/>
                <a:gd name="connsiteX1" fmla="*/ 766 w 51093"/>
                <a:gd name="connsiteY1" fmla="*/ 25968 h 51093"/>
                <a:gd name="connsiteX2" fmla="*/ 25992 w 51093"/>
                <a:gd name="connsiteY2" fmla="*/ 51177 h 51093"/>
                <a:gd name="connsiteX3" fmla="*/ 51210 w 51093"/>
                <a:gd name="connsiteY3" fmla="*/ 25968 h 51093"/>
                <a:gd name="connsiteX4" fmla="*/ 25992 w 51093"/>
                <a:gd name="connsiteY4" fmla="*/ 766 h 5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3" h="51093">
                  <a:moveTo>
                    <a:pt x="25992" y="766"/>
                  </a:moveTo>
                  <a:cubicBezTo>
                    <a:pt x="12088" y="766"/>
                    <a:pt x="766" y="12071"/>
                    <a:pt x="766" y="25968"/>
                  </a:cubicBezTo>
                  <a:cubicBezTo>
                    <a:pt x="766" y="39864"/>
                    <a:pt x="12088" y="51177"/>
                    <a:pt x="25992" y="51177"/>
                  </a:cubicBezTo>
                  <a:cubicBezTo>
                    <a:pt x="39889" y="51177"/>
                    <a:pt x="51210" y="39864"/>
                    <a:pt x="51210" y="25968"/>
                  </a:cubicBezTo>
                  <a:cubicBezTo>
                    <a:pt x="51210" y="12071"/>
                    <a:pt x="39889" y="766"/>
                    <a:pt x="25992" y="766"/>
                  </a:cubicBezTo>
                  <a:close/>
                </a:path>
              </a:pathLst>
            </a:custGeom>
            <a:solidFill>
              <a:srgbClr val="010002"/>
            </a:solidFill>
            <a:ln w="9525"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xmlns="" id="{01FE0AA4-8476-4756-B5A0-CACF44C7078E}"/>
                </a:ext>
              </a:extLst>
            </p:cNvPr>
            <p:cNvSpPr/>
            <p:nvPr/>
          </p:nvSpPr>
          <p:spPr>
            <a:xfrm>
              <a:off x="2793725" y="4830396"/>
              <a:ext cx="422850" cy="276308"/>
            </a:xfrm>
            <a:custGeom>
              <a:avLst/>
              <a:gdLst>
                <a:gd name="connsiteX0" fmla="*/ 254318 w 386266"/>
                <a:gd name="connsiteY0" fmla="*/ 108342 h 252401"/>
                <a:gd name="connsiteX1" fmla="*/ 385533 w 386266"/>
                <a:gd name="connsiteY1" fmla="*/ 56211 h 252401"/>
                <a:gd name="connsiteX2" fmla="*/ 376238 w 386266"/>
                <a:gd name="connsiteY2" fmla="*/ 766 h 252401"/>
                <a:gd name="connsiteX3" fmla="*/ 198191 w 386266"/>
                <a:gd name="connsiteY3" fmla="*/ 56619 h 252401"/>
                <a:gd name="connsiteX4" fmla="*/ 9912 w 386266"/>
                <a:gd name="connsiteY4" fmla="*/ 808 h 252401"/>
                <a:gd name="connsiteX5" fmla="*/ 766 w 386266"/>
                <a:gd name="connsiteY5" fmla="*/ 54044 h 252401"/>
                <a:gd name="connsiteX6" fmla="*/ 136068 w 386266"/>
                <a:gd name="connsiteY6" fmla="*/ 106323 h 252401"/>
                <a:gd name="connsiteX7" fmla="*/ 173837 w 386266"/>
                <a:gd name="connsiteY7" fmla="*/ 251676 h 252401"/>
                <a:gd name="connsiteX8" fmla="*/ 193091 w 386266"/>
                <a:gd name="connsiteY8" fmla="*/ 252640 h 252401"/>
                <a:gd name="connsiteX9" fmla="*/ 216274 w 386266"/>
                <a:gd name="connsiteY9" fmla="*/ 251195 h 252401"/>
                <a:gd name="connsiteX10" fmla="*/ 254318 w 386266"/>
                <a:gd name="connsiteY10" fmla="*/ 108342 h 252401"/>
                <a:gd name="connsiteX11" fmla="*/ 363804 w 386266"/>
                <a:gd name="connsiteY11" fmla="*/ 26624 h 252401"/>
                <a:gd name="connsiteX12" fmla="*/ 366993 w 386266"/>
                <a:gd name="connsiteY12" fmla="*/ 34042 h 252401"/>
                <a:gd name="connsiteX13" fmla="*/ 306042 w 386266"/>
                <a:gd name="connsiteY13" fmla="*/ 60248 h 252401"/>
                <a:gd name="connsiteX14" fmla="*/ 302844 w 386266"/>
                <a:gd name="connsiteY14" fmla="*/ 52847 h 252401"/>
                <a:gd name="connsiteX15" fmla="*/ 363804 w 386266"/>
                <a:gd name="connsiteY15" fmla="*/ 26624 h 252401"/>
                <a:gd name="connsiteX16" fmla="*/ 84353 w 386266"/>
                <a:gd name="connsiteY16" fmla="*/ 60247 h 252401"/>
                <a:gd name="connsiteX17" fmla="*/ 23401 w 386266"/>
                <a:gd name="connsiteY17" fmla="*/ 34040 h 252401"/>
                <a:gd name="connsiteX18" fmla="*/ 26582 w 386266"/>
                <a:gd name="connsiteY18" fmla="*/ 26623 h 252401"/>
                <a:gd name="connsiteX19" fmla="*/ 87525 w 386266"/>
                <a:gd name="connsiteY19" fmla="*/ 52846 h 252401"/>
                <a:gd name="connsiteX20" fmla="*/ 84353 w 386266"/>
                <a:gd name="connsiteY20" fmla="*/ 60247 h 252401"/>
                <a:gd name="connsiteX21" fmla="*/ 159808 w 386266"/>
                <a:gd name="connsiteY21" fmla="*/ 96886 h 252401"/>
                <a:gd name="connsiteX22" fmla="*/ 193091 w 386266"/>
                <a:gd name="connsiteY22" fmla="*/ 63611 h 252401"/>
                <a:gd name="connsiteX23" fmla="*/ 226375 w 386266"/>
                <a:gd name="connsiteY23" fmla="*/ 96886 h 252401"/>
                <a:gd name="connsiteX24" fmla="*/ 193091 w 386266"/>
                <a:gd name="connsiteY24" fmla="*/ 130170 h 252401"/>
                <a:gd name="connsiteX25" fmla="*/ 159808 w 386266"/>
                <a:gd name="connsiteY25" fmla="*/ 96886 h 25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6266" h="252401">
                  <a:moveTo>
                    <a:pt x="254318" y="108342"/>
                  </a:moveTo>
                  <a:cubicBezTo>
                    <a:pt x="283464" y="74469"/>
                    <a:pt x="327662" y="57017"/>
                    <a:pt x="385533" y="56211"/>
                  </a:cubicBezTo>
                  <a:cubicBezTo>
                    <a:pt x="385150" y="36899"/>
                    <a:pt x="381928" y="18284"/>
                    <a:pt x="376238" y="766"/>
                  </a:cubicBezTo>
                  <a:cubicBezTo>
                    <a:pt x="313866" y="42497"/>
                    <a:pt x="252499" y="56619"/>
                    <a:pt x="198191" y="56619"/>
                  </a:cubicBezTo>
                  <a:cubicBezTo>
                    <a:pt x="102295" y="56619"/>
                    <a:pt x="28452" y="12878"/>
                    <a:pt x="9912" y="808"/>
                  </a:cubicBezTo>
                  <a:cubicBezTo>
                    <a:pt x="4455" y="17646"/>
                    <a:pt x="1357" y="35538"/>
                    <a:pt x="766" y="54044"/>
                  </a:cubicBezTo>
                  <a:cubicBezTo>
                    <a:pt x="60713" y="54052"/>
                    <a:pt x="106232" y="71653"/>
                    <a:pt x="136068" y="106323"/>
                  </a:cubicBezTo>
                  <a:cubicBezTo>
                    <a:pt x="183157" y="161062"/>
                    <a:pt x="175431" y="239158"/>
                    <a:pt x="173837" y="251676"/>
                  </a:cubicBezTo>
                  <a:cubicBezTo>
                    <a:pt x="180175" y="252299"/>
                    <a:pt x="186587" y="252640"/>
                    <a:pt x="193091" y="252640"/>
                  </a:cubicBezTo>
                  <a:cubicBezTo>
                    <a:pt x="200924" y="252640"/>
                    <a:pt x="208666" y="252108"/>
                    <a:pt x="216274" y="251195"/>
                  </a:cubicBezTo>
                  <a:cubicBezTo>
                    <a:pt x="214305" y="233143"/>
                    <a:pt x="209637" y="160247"/>
                    <a:pt x="254318" y="108342"/>
                  </a:cubicBezTo>
                  <a:close/>
                  <a:moveTo>
                    <a:pt x="363804" y="26624"/>
                  </a:moveTo>
                  <a:lnTo>
                    <a:pt x="366993" y="34042"/>
                  </a:lnTo>
                  <a:lnTo>
                    <a:pt x="306042" y="60248"/>
                  </a:lnTo>
                  <a:lnTo>
                    <a:pt x="302844" y="52847"/>
                  </a:lnTo>
                  <a:lnTo>
                    <a:pt x="363804" y="26624"/>
                  </a:lnTo>
                  <a:close/>
                  <a:moveTo>
                    <a:pt x="84353" y="60247"/>
                  </a:moveTo>
                  <a:lnTo>
                    <a:pt x="23401" y="34040"/>
                  </a:lnTo>
                  <a:lnTo>
                    <a:pt x="26582" y="26623"/>
                  </a:lnTo>
                  <a:lnTo>
                    <a:pt x="87525" y="52846"/>
                  </a:lnTo>
                  <a:lnTo>
                    <a:pt x="84353" y="60247"/>
                  </a:lnTo>
                  <a:close/>
                  <a:moveTo>
                    <a:pt x="159808" y="96886"/>
                  </a:moveTo>
                  <a:cubicBezTo>
                    <a:pt x="159808" y="78538"/>
                    <a:pt x="174726" y="63611"/>
                    <a:pt x="193091" y="63611"/>
                  </a:cubicBezTo>
                  <a:cubicBezTo>
                    <a:pt x="211440" y="63611"/>
                    <a:pt x="226375" y="78538"/>
                    <a:pt x="226375" y="96886"/>
                  </a:cubicBezTo>
                  <a:cubicBezTo>
                    <a:pt x="226375" y="115243"/>
                    <a:pt x="211440" y="130170"/>
                    <a:pt x="193091" y="130170"/>
                  </a:cubicBezTo>
                  <a:cubicBezTo>
                    <a:pt x="174726" y="130170"/>
                    <a:pt x="159808" y="115243"/>
                    <a:pt x="159808" y="96886"/>
                  </a:cubicBezTo>
                  <a:close/>
                </a:path>
              </a:pathLst>
            </a:custGeom>
            <a:solidFill>
              <a:srgbClr val="010002"/>
            </a:solidFill>
            <a:ln w="9525"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xmlns="" id="{5724E8F2-4BD4-4270-ACA5-41BA23ABB385}"/>
                </a:ext>
              </a:extLst>
            </p:cNvPr>
            <p:cNvSpPr/>
            <p:nvPr/>
          </p:nvSpPr>
          <p:spPr>
            <a:xfrm>
              <a:off x="2771059" y="4664867"/>
              <a:ext cx="468016" cy="468016"/>
            </a:xfrm>
            <a:custGeom>
              <a:avLst/>
              <a:gdLst>
                <a:gd name="connsiteX0" fmla="*/ 234042 w 468015"/>
                <a:gd name="connsiteY0" fmla="*/ 766 h 468015"/>
                <a:gd name="connsiteX1" fmla="*/ 766 w 468015"/>
                <a:gd name="connsiteY1" fmla="*/ 234033 h 468015"/>
                <a:gd name="connsiteX2" fmla="*/ 234042 w 468015"/>
                <a:gd name="connsiteY2" fmla="*/ 467309 h 468015"/>
                <a:gd name="connsiteX3" fmla="*/ 467317 w 468015"/>
                <a:gd name="connsiteY3" fmla="*/ 234033 h 468015"/>
                <a:gd name="connsiteX4" fmla="*/ 234042 w 468015"/>
                <a:gd name="connsiteY4" fmla="*/ 766 h 468015"/>
                <a:gd name="connsiteX5" fmla="*/ 234042 w 468015"/>
                <a:gd name="connsiteY5" fmla="*/ 438178 h 468015"/>
                <a:gd name="connsiteX6" fmla="*/ 33419 w 468015"/>
                <a:gd name="connsiteY6" fmla="*/ 237572 h 468015"/>
                <a:gd name="connsiteX7" fmla="*/ 234042 w 468015"/>
                <a:gd name="connsiteY7" fmla="*/ 36949 h 468015"/>
                <a:gd name="connsiteX8" fmla="*/ 434648 w 468015"/>
                <a:gd name="connsiteY8" fmla="*/ 237563 h 468015"/>
                <a:gd name="connsiteX9" fmla="*/ 234042 w 468015"/>
                <a:gd name="connsiteY9" fmla="*/ 438178 h 46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015" h="468015">
                  <a:moveTo>
                    <a:pt x="234042" y="766"/>
                  </a:moveTo>
                  <a:cubicBezTo>
                    <a:pt x="105418" y="766"/>
                    <a:pt x="766" y="105410"/>
                    <a:pt x="766" y="234033"/>
                  </a:cubicBezTo>
                  <a:cubicBezTo>
                    <a:pt x="766" y="362665"/>
                    <a:pt x="105418" y="467309"/>
                    <a:pt x="234042" y="467309"/>
                  </a:cubicBezTo>
                  <a:cubicBezTo>
                    <a:pt x="362665" y="467309"/>
                    <a:pt x="467317" y="362657"/>
                    <a:pt x="467317" y="234033"/>
                  </a:cubicBezTo>
                  <a:cubicBezTo>
                    <a:pt x="467317" y="105410"/>
                    <a:pt x="362665" y="766"/>
                    <a:pt x="234042" y="766"/>
                  </a:cubicBezTo>
                  <a:close/>
                  <a:moveTo>
                    <a:pt x="234042" y="438178"/>
                  </a:moveTo>
                  <a:cubicBezTo>
                    <a:pt x="123426" y="438178"/>
                    <a:pt x="33419" y="348196"/>
                    <a:pt x="33419" y="237572"/>
                  </a:cubicBezTo>
                  <a:cubicBezTo>
                    <a:pt x="33419" y="126949"/>
                    <a:pt x="123426" y="36949"/>
                    <a:pt x="234042" y="36949"/>
                  </a:cubicBezTo>
                  <a:cubicBezTo>
                    <a:pt x="344649" y="36949"/>
                    <a:pt x="434648" y="126940"/>
                    <a:pt x="434648" y="237563"/>
                  </a:cubicBezTo>
                  <a:cubicBezTo>
                    <a:pt x="434648" y="348186"/>
                    <a:pt x="344649" y="438178"/>
                    <a:pt x="234042" y="438178"/>
                  </a:cubicBezTo>
                  <a:close/>
                </a:path>
              </a:pathLst>
            </a:custGeom>
            <a:solidFill>
              <a:srgbClr val="010002"/>
            </a:solidFill>
            <a:ln w="9525" cap="flat">
              <a:noFill/>
              <a:prstDash val="solid"/>
              <a:miter/>
            </a:ln>
          </p:spPr>
          <p:txBody>
            <a:bodyPr rtlCol="0" anchor="ctr"/>
            <a:lstStyle/>
            <a:p>
              <a:endParaRPr lang="de-DE"/>
            </a:p>
          </p:txBody>
        </p:sp>
      </p:grpSp>
      <p:sp>
        <p:nvSpPr>
          <p:cNvPr id="142" name="Fußzeilenplatzhalter 141"/>
          <p:cNvSpPr>
            <a:spLocks noGrp="1"/>
          </p:cNvSpPr>
          <p:nvPr>
            <p:ph type="ftr" sz="quarter" idx="10"/>
          </p:nvPr>
        </p:nvSpPr>
        <p:spPr/>
        <p:txBody>
          <a:bodyPr/>
          <a:lstStyle/>
          <a:p>
            <a:r>
              <a:rPr lang="de-DE"/>
              <a:t>Footer</a:t>
            </a:r>
          </a:p>
        </p:txBody>
      </p:sp>
      <p:sp>
        <p:nvSpPr>
          <p:cNvPr id="143" name="Foliennummernplatzhalter 142"/>
          <p:cNvSpPr>
            <a:spLocks noGrp="1"/>
          </p:cNvSpPr>
          <p:nvPr>
            <p:ph type="sldNum" sz="quarter" idx="11"/>
          </p:nvPr>
        </p:nvSpPr>
        <p:spPr/>
        <p:txBody>
          <a:bodyPr/>
          <a:lstStyle/>
          <a:p>
            <a:fld id="{E9673082-F094-41F5-A539-FC5A0CDD8B22}" type="slidenum">
              <a:rPr lang="de-DE" smtClean="0"/>
              <a:pPr/>
              <a:t>22</a:t>
            </a:fld>
            <a:endParaRPr lang="de-DE" dirty="0"/>
          </a:p>
        </p:txBody>
      </p:sp>
    </p:spTree>
    <p:extLst>
      <p:ext uri="{BB962C8B-B14F-4D97-AF65-F5344CB8AC3E}">
        <p14:creationId xmlns:p14="http://schemas.microsoft.com/office/powerpoint/2010/main" val="99830106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E74D06F-6C5D-4CA9-AF4F-088BB8BB47C6}"/>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sp>
        <p:nvSpPr>
          <p:cNvPr id="3" name="object 27">
            <a:extLst>
              <a:ext uri="{FF2B5EF4-FFF2-40B4-BE49-F238E27FC236}">
                <a16:creationId xmlns:a16="http://schemas.microsoft.com/office/drawing/2014/main" xmlns="" id="{9A95A88C-2370-4BDE-9686-8F5CF56251D4}"/>
              </a:ext>
            </a:extLst>
          </p:cNvPr>
          <p:cNvSpPr/>
          <p:nvPr/>
        </p:nvSpPr>
        <p:spPr>
          <a:xfrm>
            <a:off x="6117803" y="4492820"/>
            <a:ext cx="5574216" cy="1469830"/>
          </a:xfrm>
          <a:custGeom>
            <a:avLst/>
            <a:gdLst/>
            <a:ahLst/>
            <a:cxnLst/>
            <a:rect l="l" t="t" r="r" b="b"/>
            <a:pathLst>
              <a:path w="8898255" h="2346325">
                <a:moveTo>
                  <a:pt x="0" y="0"/>
                </a:moveTo>
                <a:lnTo>
                  <a:pt x="5508002" y="2346121"/>
                </a:lnTo>
                <a:lnTo>
                  <a:pt x="8898001" y="1307338"/>
                </a:lnTo>
                <a:lnTo>
                  <a:pt x="0" y="0"/>
                </a:lnTo>
                <a:close/>
              </a:path>
            </a:pathLst>
          </a:custGeom>
          <a:gradFill>
            <a:gsLst>
              <a:gs pos="0">
                <a:srgbClr val="D8DBDB">
                  <a:lumMod val="92000"/>
                </a:srgbClr>
              </a:gs>
              <a:gs pos="100000">
                <a:srgbClr val="E5E8EA">
                  <a:lumMod val="98000"/>
                </a:srgbClr>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4" name="object 5">
            <a:extLst>
              <a:ext uri="{FF2B5EF4-FFF2-40B4-BE49-F238E27FC236}">
                <a16:creationId xmlns:a16="http://schemas.microsoft.com/office/drawing/2014/main" xmlns="" id="{E75D2EA8-F3F9-493F-BEE4-13B547444B58}"/>
              </a:ext>
            </a:extLst>
          </p:cNvPr>
          <p:cNvSpPr/>
          <p:nvPr/>
        </p:nvSpPr>
        <p:spPr>
          <a:xfrm>
            <a:off x="621608" y="4509149"/>
            <a:ext cx="4621723" cy="1947635"/>
          </a:xfrm>
          <a:custGeom>
            <a:avLst/>
            <a:gdLst/>
            <a:ahLst/>
            <a:cxnLst/>
            <a:rect l="l" t="t" r="r" b="b"/>
            <a:pathLst>
              <a:path w="5724525" h="2412365">
                <a:moveTo>
                  <a:pt x="5723997" y="0"/>
                </a:moveTo>
                <a:lnTo>
                  <a:pt x="0" y="1289367"/>
                </a:lnTo>
                <a:lnTo>
                  <a:pt x="0" y="2399704"/>
                </a:lnTo>
                <a:lnTo>
                  <a:pt x="2501995" y="2411996"/>
                </a:lnTo>
                <a:lnTo>
                  <a:pt x="5723997" y="0"/>
                </a:lnTo>
                <a:close/>
              </a:path>
            </a:pathLst>
          </a:custGeom>
          <a:gradFill>
            <a:gsLst>
              <a:gs pos="0">
                <a:srgbClr val="CCD9C8">
                  <a:lumMod val="95000"/>
                </a:srgbClr>
              </a:gs>
              <a:gs pos="100000">
                <a:srgbClr val="CCD9C8">
                  <a:lumMod val="95000"/>
                </a:srgbClr>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5" name="object 35">
            <a:extLst>
              <a:ext uri="{FF2B5EF4-FFF2-40B4-BE49-F238E27FC236}">
                <a16:creationId xmlns:a16="http://schemas.microsoft.com/office/drawing/2014/main" xmlns="" id="{04109762-25B2-4B56-954F-F77D4DCC38EF}"/>
              </a:ext>
            </a:extLst>
          </p:cNvPr>
          <p:cNvSpPr/>
          <p:nvPr/>
        </p:nvSpPr>
        <p:spPr>
          <a:xfrm>
            <a:off x="6096000" y="1643489"/>
            <a:ext cx="5601098" cy="2098473"/>
          </a:xfrm>
          <a:custGeom>
            <a:avLst/>
            <a:gdLst/>
            <a:ahLst/>
            <a:cxnLst/>
            <a:rect l="l" t="t" r="r" b="b"/>
            <a:pathLst>
              <a:path w="10321925" h="3867150">
                <a:moveTo>
                  <a:pt x="0" y="0"/>
                </a:moveTo>
                <a:lnTo>
                  <a:pt x="4170877" y="3866767"/>
                </a:lnTo>
                <a:lnTo>
                  <a:pt x="10321832" y="3866767"/>
                </a:lnTo>
                <a:lnTo>
                  <a:pt x="10321832" y="3465772"/>
                </a:lnTo>
                <a:lnTo>
                  <a:pt x="0" y="0"/>
                </a:lnTo>
                <a:close/>
              </a:path>
            </a:pathLst>
          </a:custGeom>
          <a:gradFill>
            <a:gsLst>
              <a:gs pos="0">
                <a:srgbClr val="C8D0C7"/>
              </a:gs>
              <a:gs pos="100000">
                <a:srgbClr val="DDE7E1"/>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6" name="object 4">
            <a:extLst>
              <a:ext uri="{FF2B5EF4-FFF2-40B4-BE49-F238E27FC236}">
                <a16:creationId xmlns:a16="http://schemas.microsoft.com/office/drawing/2014/main" xmlns="" id="{24C90006-BCD6-4463-A440-F1179EB19584}"/>
              </a:ext>
            </a:extLst>
          </p:cNvPr>
          <p:cNvSpPr/>
          <p:nvPr/>
        </p:nvSpPr>
        <p:spPr>
          <a:xfrm>
            <a:off x="621608" y="926051"/>
            <a:ext cx="3739477" cy="2360445"/>
          </a:xfrm>
          <a:custGeom>
            <a:avLst/>
            <a:gdLst/>
            <a:ahLst/>
            <a:cxnLst/>
            <a:rect l="l" t="t" r="r" b="b"/>
            <a:pathLst>
              <a:path w="7614284" h="4806315">
                <a:moveTo>
                  <a:pt x="7614001" y="0"/>
                </a:moveTo>
                <a:lnTo>
                  <a:pt x="0" y="2835243"/>
                </a:lnTo>
                <a:lnTo>
                  <a:pt x="0" y="4806000"/>
                </a:lnTo>
                <a:lnTo>
                  <a:pt x="4998488" y="4806000"/>
                </a:lnTo>
                <a:lnTo>
                  <a:pt x="7614001" y="0"/>
                </a:lnTo>
                <a:close/>
              </a:path>
            </a:pathLst>
          </a:custGeom>
          <a:gradFill>
            <a:gsLst>
              <a:gs pos="0">
                <a:srgbClr val="9BA893">
                  <a:lumMod val="88000"/>
                  <a:lumOff val="12000"/>
                </a:srgbClr>
              </a:gs>
              <a:gs pos="100000">
                <a:srgbClr val="C8D5BE">
                  <a:lumMod val="91000"/>
                  <a:lumOff val="9000"/>
                </a:srgbClr>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7" name="object 23">
            <a:extLst>
              <a:ext uri="{FF2B5EF4-FFF2-40B4-BE49-F238E27FC236}">
                <a16:creationId xmlns:a16="http://schemas.microsoft.com/office/drawing/2014/main" xmlns="" id="{DA3A87E5-8780-46B9-97FC-42532AC025EF}"/>
              </a:ext>
            </a:extLst>
          </p:cNvPr>
          <p:cNvSpPr/>
          <p:nvPr/>
        </p:nvSpPr>
        <p:spPr>
          <a:xfrm>
            <a:off x="621608" y="3157669"/>
            <a:ext cx="5107455" cy="1161447"/>
          </a:xfrm>
          <a:custGeom>
            <a:avLst/>
            <a:gdLst/>
            <a:ahLst/>
            <a:cxnLst/>
            <a:rect l="l" t="t" r="r" b="b"/>
            <a:pathLst>
              <a:path w="10692130" h="2431415">
                <a:moveTo>
                  <a:pt x="10692003" y="0"/>
                </a:moveTo>
                <a:lnTo>
                  <a:pt x="0" y="2171393"/>
                </a:lnTo>
                <a:lnTo>
                  <a:pt x="0" y="2431073"/>
                </a:lnTo>
                <a:lnTo>
                  <a:pt x="7475996" y="2410779"/>
                </a:lnTo>
                <a:lnTo>
                  <a:pt x="10692003" y="3270"/>
                </a:lnTo>
                <a:lnTo>
                  <a:pt x="10692003" y="0"/>
                </a:lnTo>
                <a:close/>
              </a:path>
            </a:pathLst>
          </a:custGeom>
          <a:gradFill>
            <a:gsLst>
              <a:gs pos="0">
                <a:srgbClr val="A9B7A8"/>
              </a:gs>
              <a:gs pos="100000">
                <a:srgbClr val="D1DFD1"/>
              </a:gs>
            </a:gsLst>
            <a:lin ang="0" scaled="1"/>
          </a:gradFill>
          <a:effectLst>
            <a:outerShdw blurRad="127000" dist="50800" dir="5400000" algn="t" rotWithShape="0">
              <a:prstClr val="black">
                <a:alpha val="20000"/>
              </a:prstClr>
            </a:outerShdw>
          </a:effectLst>
        </p:spPr>
        <p:txBody>
          <a:bodyPr wrap="square" lIns="0" tIns="0" rIns="0" bIns="0" rtlCol="0"/>
          <a:lstStyle/>
          <a:p>
            <a:endParaRPr/>
          </a:p>
        </p:txBody>
      </p:sp>
      <p:sp>
        <p:nvSpPr>
          <p:cNvPr id="8" name="Fußzeilenplatzhalter 7"/>
          <p:cNvSpPr>
            <a:spLocks noGrp="1"/>
          </p:cNvSpPr>
          <p:nvPr>
            <p:ph type="ftr" sz="quarter" idx="10"/>
          </p:nvPr>
        </p:nvSpPr>
        <p:spPr/>
        <p:txBody>
          <a:bodyPr/>
          <a:lstStyle/>
          <a:p>
            <a:r>
              <a:rPr lang="de-DE"/>
              <a:t>Footer</a:t>
            </a:r>
          </a:p>
        </p:txBody>
      </p:sp>
      <p:sp>
        <p:nvSpPr>
          <p:cNvPr id="9" name="Foliennummernplatzhalter 8"/>
          <p:cNvSpPr>
            <a:spLocks noGrp="1"/>
          </p:cNvSpPr>
          <p:nvPr>
            <p:ph type="sldNum" sz="quarter" idx="11"/>
          </p:nvPr>
        </p:nvSpPr>
        <p:spPr/>
        <p:txBody>
          <a:bodyPr/>
          <a:lstStyle/>
          <a:p>
            <a:fld id="{E9673082-F094-41F5-A539-FC5A0CDD8B22}" type="slidenum">
              <a:rPr lang="de-DE" smtClean="0"/>
              <a:pPr/>
              <a:t>23</a:t>
            </a:fld>
            <a:endParaRPr lang="de-DE" dirty="0"/>
          </a:p>
        </p:txBody>
      </p:sp>
    </p:spTree>
    <p:extLst>
      <p:ext uri="{BB962C8B-B14F-4D97-AF65-F5344CB8AC3E}">
        <p14:creationId xmlns:p14="http://schemas.microsoft.com/office/powerpoint/2010/main" val="188868578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933B4C6E-A540-4BF3-8973-17EEF608A2BB}"/>
              </a:ext>
            </a:extLst>
          </p:cNvPr>
          <p:cNvSpPr>
            <a:spLocks noGrp="1"/>
          </p:cNvSpPr>
          <p:nvPr>
            <p:ph type="title"/>
          </p:nvPr>
        </p:nvSpPr>
        <p:spPr>
          <a:xfrm>
            <a:off x="515938" y="338669"/>
            <a:ext cx="7307262" cy="537633"/>
          </a:xfrm>
        </p:spPr>
        <p:txBody>
          <a:bodyPr/>
          <a:lstStyle/>
          <a:p>
            <a:r>
              <a:rPr lang="en-US" noProof="0" dirty="0" err="1"/>
              <a:t>Libary</a:t>
            </a:r>
            <a:r>
              <a:rPr lang="en-US" noProof="0" dirty="0"/>
              <a:t> | </a:t>
            </a:r>
            <a:r>
              <a:rPr lang="en-US" sz="1800" noProof="0" dirty="0"/>
              <a:t>Shapes</a:t>
            </a:r>
            <a:endParaRPr lang="en-US" noProof="0" dirty="0"/>
          </a:p>
        </p:txBody>
      </p:sp>
      <p:grpSp>
        <p:nvGrpSpPr>
          <p:cNvPr id="35" name="Gruppieren 34">
            <a:extLst>
              <a:ext uri="{FF2B5EF4-FFF2-40B4-BE49-F238E27FC236}">
                <a16:creationId xmlns:a16="http://schemas.microsoft.com/office/drawing/2014/main" xmlns="" id="{A1FB8524-1FB7-4CB9-9213-E732D890CFB5}"/>
              </a:ext>
            </a:extLst>
          </p:cNvPr>
          <p:cNvGrpSpPr/>
          <p:nvPr/>
        </p:nvGrpSpPr>
        <p:grpSpPr>
          <a:xfrm>
            <a:off x="4433857" y="1829699"/>
            <a:ext cx="948549" cy="948549"/>
            <a:chOff x="1544948" y="2227494"/>
            <a:chExt cx="948549" cy="948549"/>
          </a:xfrm>
        </p:grpSpPr>
        <p:sp>
          <p:nvSpPr>
            <p:cNvPr id="36" name="object 32">
              <a:extLst>
                <a:ext uri="{FF2B5EF4-FFF2-40B4-BE49-F238E27FC236}">
                  <a16:creationId xmlns:a16="http://schemas.microsoft.com/office/drawing/2014/main" xmlns="" id="{1FF55465-357C-41E0-BF13-AA2EF43846CD}"/>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37" name="object 33">
              <a:extLst>
                <a:ext uri="{FF2B5EF4-FFF2-40B4-BE49-F238E27FC236}">
                  <a16:creationId xmlns:a16="http://schemas.microsoft.com/office/drawing/2014/main" xmlns="" id="{4007B9A6-5D61-4A1B-9BA3-EB61D5FECE15}"/>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solidFill>
          </p:spPr>
          <p:txBody>
            <a:bodyPr wrap="square" lIns="0" tIns="0" rIns="0" bIns="0" rtlCol="0"/>
            <a:lstStyle/>
            <a:p>
              <a:endParaRPr/>
            </a:p>
          </p:txBody>
        </p:sp>
      </p:grpSp>
      <p:grpSp>
        <p:nvGrpSpPr>
          <p:cNvPr id="65" name="Gruppieren 64">
            <a:extLst>
              <a:ext uri="{FF2B5EF4-FFF2-40B4-BE49-F238E27FC236}">
                <a16:creationId xmlns:a16="http://schemas.microsoft.com/office/drawing/2014/main" xmlns="" id="{A5CD92E8-9CA8-4AC5-8E2B-E67F116E233A}"/>
              </a:ext>
            </a:extLst>
          </p:cNvPr>
          <p:cNvGrpSpPr/>
          <p:nvPr/>
        </p:nvGrpSpPr>
        <p:grpSpPr>
          <a:xfrm>
            <a:off x="6993049" y="1735206"/>
            <a:ext cx="1137534" cy="1137534"/>
            <a:chOff x="7064885" y="4966798"/>
            <a:chExt cx="1504440" cy="1504440"/>
          </a:xfrm>
        </p:grpSpPr>
        <p:sp>
          <p:nvSpPr>
            <p:cNvPr id="66" name="object 11">
              <a:extLst>
                <a:ext uri="{FF2B5EF4-FFF2-40B4-BE49-F238E27FC236}">
                  <a16:creationId xmlns:a16="http://schemas.microsoft.com/office/drawing/2014/main" xmlns="" id="{231F0487-DC0A-4064-A607-21793A04C9D8}"/>
                </a:ext>
              </a:extLst>
            </p:cNvPr>
            <p:cNvSpPr/>
            <p:nvPr/>
          </p:nvSpPr>
          <p:spPr>
            <a:xfrm>
              <a:off x="7125237" y="5027150"/>
              <a:ext cx="1383736" cy="1383736"/>
            </a:xfrm>
            <a:custGeom>
              <a:avLst/>
              <a:gdLst/>
              <a:ahLst/>
              <a:cxnLst/>
              <a:rect l="l" t="t" r="r" b="b"/>
              <a:pathLst>
                <a:path w="1168400" h="1168400">
                  <a:moveTo>
                    <a:pt x="583895" y="0"/>
                  </a:moveTo>
                  <a:lnTo>
                    <a:pt x="536006" y="1935"/>
                  </a:lnTo>
                  <a:lnTo>
                    <a:pt x="489183" y="7642"/>
                  </a:lnTo>
                  <a:lnTo>
                    <a:pt x="443577" y="16970"/>
                  </a:lnTo>
                  <a:lnTo>
                    <a:pt x="399338" y="29768"/>
                  </a:lnTo>
                  <a:lnTo>
                    <a:pt x="356615" y="45887"/>
                  </a:lnTo>
                  <a:lnTo>
                    <a:pt x="315560" y="65175"/>
                  </a:lnTo>
                  <a:lnTo>
                    <a:pt x="276323" y="87484"/>
                  </a:lnTo>
                  <a:lnTo>
                    <a:pt x="239053" y="112661"/>
                  </a:lnTo>
                  <a:lnTo>
                    <a:pt x="203901" y="140558"/>
                  </a:lnTo>
                  <a:lnTo>
                    <a:pt x="171018" y="171024"/>
                  </a:lnTo>
                  <a:lnTo>
                    <a:pt x="140553" y="203908"/>
                  </a:lnTo>
                  <a:lnTo>
                    <a:pt x="112657" y="239061"/>
                  </a:lnTo>
                  <a:lnTo>
                    <a:pt x="87480" y="276332"/>
                  </a:lnTo>
                  <a:lnTo>
                    <a:pt x="65172" y="315570"/>
                  </a:lnTo>
                  <a:lnTo>
                    <a:pt x="45885" y="356626"/>
                  </a:lnTo>
                  <a:lnTo>
                    <a:pt x="29767" y="399349"/>
                  </a:lnTo>
                  <a:lnTo>
                    <a:pt x="16969" y="443589"/>
                  </a:lnTo>
                  <a:lnTo>
                    <a:pt x="7642" y="489196"/>
                  </a:lnTo>
                  <a:lnTo>
                    <a:pt x="1935" y="536019"/>
                  </a:lnTo>
                  <a:lnTo>
                    <a:pt x="0" y="583907"/>
                  </a:lnTo>
                  <a:lnTo>
                    <a:pt x="1935" y="631796"/>
                  </a:lnTo>
                  <a:lnTo>
                    <a:pt x="7642" y="678619"/>
                  </a:lnTo>
                  <a:lnTo>
                    <a:pt x="16969" y="724225"/>
                  </a:lnTo>
                  <a:lnTo>
                    <a:pt x="29767" y="768464"/>
                  </a:lnTo>
                  <a:lnTo>
                    <a:pt x="45885" y="811187"/>
                  </a:lnTo>
                  <a:lnTo>
                    <a:pt x="65172" y="852242"/>
                  </a:lnTo>
                  <a:lnTo>
                    <a:pt x="87480" y="891479"/>
                  </a:lnTo>
                  <a:lnTo>
                    <a:pt x="112657" y="928749"/>
                  </a:lnTo>
                  <a:lnTo>
                    <a:pt x="140553" y="963901"/>
                  </a:lnTo>
                  <a:lnTo>
                    <a:pt x="171018" y="996784"/>
                  </a:lnTo>
                  <a:lnTo>
                    <a:pt x="203901" y="1027249"/>
                  </a:lnTo>
                  <a:lnTo>
                    <a:pt x="239053" y="1055145"/>
                  </a:lnTo>
                  <a:lnTo>
                    <a:pt x="276323" y="1080322"/>
                  </a:lnTo>
                  <a:lnTo>
                    <a:pt x="315560" y="1102630"/>
                  </a:lnTo>
                  <a:lnTo>
                    <a:pt x="356616" y="1121918"/>
                  </a:lnTo>
                  <a:lnTo>
                    <a:pt x="399338" y="1138035"/>
                  </a:lnTo>
                  <a:lnTo>
                    <a:pt x="443577" y="1150833"/>
                  </a:lnTo>
                  <a:lnTo>
                    <a:pt x="489183" y="1160160"/>
                  </a:lnTo>
                  <a:lnTo>
                    <a:pt x="536006" y="1165867"/>
                  </a:lnTo>
                  <a:lnTo>
                    <a:pt x="583895" y="1167803"/>
                  </a:lnTo>
                  <a:lnTo>
                    <a:pt x="631783" y="1165867"/>
                  </a:lnTo>
                  <a:lnTo>
                    <a:pt x="678606" y="1160160"/>
                  </a:lnTo>
                  <a:lnTo>
                    <a:pt x="724212" y="1150833"/>
                  </a:lnTo>
                  <a:lnTo>
                    <a:pt x="768452" y="1138035"/>
                  </a:lnTo>
                  <a:lnTo>
                    <a:pt x="811174" y="1121918"/>
                  </a:lnTo>
                  <a:lnTo>
                    <a:pt x="852229" y="1102630"/>
                  </a:lnTo>
                  <a:lnTo>
                    <a:pt x="891467" y="1080322"/>
                  </a:lnTo>
                  <a:lnTo>
                    <a:pt x="928736" y="1055145"/>
                  </a:lnTo>
                  <a:lnTo>
                    <a:pt x="963888" y="1027249"/>
                  </a:lnTo>
                  <a:lnTo>
                    <a:pt x="996772" y="996784"/>
                  </a:lnTo>
                  <a:lnTo>
                    <a:pt x="1027237" y="963901"/>
                  </a:lnTo>
                  <a:lnTo>
                    <a:pt x="1055133" y="928749"/>
                  </a:lnTo>
                  <a:lnTo>
                    <a:pt x="1080309" y="891479"/>
                  </a:lnTo>
                  <a:lnTo>
                    <a:pt x="1102617" y="852242"/>
                  </a:lnTo>
                  <a:lnTo>
                    <a:pt x="1121905" y="811187"/>
                  </a:lnTo>
                  <a:lnTo>
                    <a:pt x="1138023" y="768464"/>
                  </a:lnTo>
                  <a:lnTo>
                    <a:pt x="1150820" y="724225"/>
                  </a:lnTo>
                  <a:lnTo>
                    <a:pt x="1160148" y="678619"/>
                  </a:lnTo>
                  <a:lnTo>
                    <a:pt x="1165854" y="631796"/>
                  </a:lnTo>
                  <a:lnTo>
                    <a:pt x="1167790" y="583907"/>
                  </a:lnTo>
                  <a:lnTo>
                    <a:pt x="1165854" y="536019"/>
                  </a:lnTo>
                  <a:lnTo>
                    <a:pt x="1160148" y="489196"/>
                  </a:lnTo>
                  <a:lnTo>
                    <a:pt x="1150820" y="443589"/>
                  </a:lnTo>
                  <a:lnTo>
                    <a:pt x="1138023" y="399349"/>
                  </a:lnTo>
                  <a:lnTo>
                    <a:pt x="1121905" y="356626"/>
                  </a:lnTo>
                  <a:lnTo>
                    <a:pt x="1102617" y="315570"/>
                  </a:lnTo>
                  <a:lnTo>
                    <a:pt x="1080309" y="276332"/>
                  </a:lnTo>
                  <a:lnTo>
                    <a:pt x="1055133" y="239061"/>
                  </a:lnTo>
                  <a:lnTo>
                    <a:pt x="1027237" y="203908"/>
                  </a:lnTo>
                  <a:lnTo>
                    <a:pt x="996772" y="171024"/>
                  </a:lnTo>
                  <a:lnTo>
                    <a:pt x="963888" y="140558"/>
                  </a:lnTo>
                  <a:lnTo>
                    <a:pt x="928736" y="112661"/>
                  </a:lnTo>
                  <a:lnTo>
                    <a:pt x="891467" y="87484"/>
                  </a:lnTo>
                  <a:lnTo>
                    <a:pt x="852229" y="65175"/>
                  </a:lnTo>
                  <a:lnTo>
                    <a:pt x="811174" y="45887"/>
                  </a:lnTo>
                  <a:lnTo>
                    <a:pt x="768452" y="29768"/>
                  </a:lnTo>
                  <a:lnTo>
                    <a:pt x="724212" y="16970"/>
                  </a:lnTo>
                  <a:lnTo>
                    <a:pt x="678606" y="7642"/>
                  </a:lnTo>
                  <a:lnTo>
                    <a:pt x="631783" y="1935"/>
                  </a:lnTo>
                  <a:lnTo>
                    <a:pt x="583895" y="0"/>
                  </a:lnTo>
                  <a:close/>
                </a:path>
              </a:pathLst>
            </a:custGeom>
            <a:solidFill>
              <a:schemeClr val="accent1"/>
            </a:solidFill>
          </p:spPr>
          <p:txBody>
            <a:bodyPr wrap="square" lIns="0" tIns="0" rIns="0" bIns="0" rtlCol="0"/>
            <a:lstStyle/>
            <a:p>
              <a:endParaRPr/>
            </a:p>
          </p:txBody>
        </p:sp>
        <p:sp>
          <p:nvSpPr>
            <p:cNvPr id="67" name="Textfeld 66">
              <a:extLst>
                <a:ext uri="{FF2B5EF4-FFF2-40B4-BE49-F238E27FC236}">
                  <a16:creationId xmlns:a16="http://schemas.microsoft.com/office/drawing/2014/main" xmlns="" id="{EAC5B619-3F49-43E2-ADFA-07E6E203AFA1}"/>
                </a:ext>
              </a:extLst>
            </p:cNvPr>
            <p:cNvSpPr txBox="1"/>
            <p:nvPr/>
          </p:nvSpPr>
          <p:spPr bwMode="gray">
            <a:xfrm>
              <a:off x="7254364" y="5162656"/>
              <a:ext cx="1125482" cy="1112724"/>
            </a:xfrm>
            <a:prstGeom prst="rect">
              <a:avLst/>
            </a:prstGeom>
            <a:noFill/>
          </p:spPr>
          <p:txBody>
            <a:bodyPr vert="horz" wrap="square" lIns="0" tIns="0" rIns="0" bIns="0" rtlCol="0" anchor="ctr">
              <a:noAutofit/>
            </a:bodyPr>
            <a:lstStyle/>
            <a:p>
              <a:pPr algn="ctr">
                <a:spcBef>
                  <a:spcPts val="600"/>
                </a:spcBef>
                <a:spcAft>
                  <a:spcPts val="600"/>
                </a:spcAft>
                <a:buClr>
                  <a:schemeClr val="accent1"/>
                </a:buClr>
              </a:pPr>
              <a:r>
                <a:rPr lang="de-DE" sz="1400" dirty="0">
                  <a:solidFill>
                    <a:schemeClr val="bg1"/>
                  </a:solidFill>
                </a:rPr>
                <a:t>Text</a:t>
              </a:r>
            </a:p>
          </p:txBody>
        </p:sp>
        <p:sp>
          <p:nvSpPr>
            <p:cNvPr id="68" name="object 11">
              <a:extLst>
                <a:ext uri="{FF2B5EF4-FFF2-40B4-BE49-F238E27FC236}">
                  <a16:creationId xmlns:a16="http://schemas.microsoft.com/office/drawing/2014/main" xmlns="" id="{4F821AAD-C635-4266-B9C7-61A43B3E8AB8}"/>
                </a:ext>
              </a:extLst>
            </p:cNvPr>
            <p:cNvSpPr/>
            <p:nvPr/>
          </p:nvSpPr>
          <p:spPr>
            <a:xfrm>
              <a:off x="7064885" y="4966798"/>
              <a:ext cx="1504440" cy="1504440"/>
            </a:xfrm>
            <a:custGeom>
              <a:avLst/>
              <a:gdLst/>
              <a:ahLst/>
              <a:cxnLst/>
              <a:rect l="l" t="t" r="r" b="b"/>
              <a:pathLst>
                <a:path w="1168400" h="1168400">
                  <a:moveTo>
                    <a:pt x="583895" y="0"/>
                  </a:moveTo>
                  <a:lnTo>
                    <a:pt x="536006" y="1935"/>
                  </a:lnTo>
                  <a:lnTo>
                    <a:pt x="489183" y="7642"/>
                  </a:lnTo>
                  <a:lnTo>
                    <a:pt x="443577" y="16970"/>
                  </a:lnTo>
                  <a:lnTo>
                    <a:pt x="399338" y="29768"/>
                  </a:lnTo>
                  <a:lnTo>
                    <a:pt x="356615" y="45887"/>
                  </a:lnTo>
                  <a:lnTo>
                    <a:pt x="315560" y="65175"/>
                  </a:lnTo>
                  <a:lnTo>
                    <a:pt x="276323" y="87484"/>
                  </a:lnTo>
                  <a:lnTo>
                    <a:pt x="239053" y="112661"/>
                  </a:lnTo>
                  <a:lnTo>
                    <a:pt x="203901" y="140558"/>
                  </a:lnTo>
                  <a:lnTo>
                    <a:pt x="171018" y="171024"/>
                  </a:lnTo>
                  <a:lnTo>
                    <a:pt x="140553" y="203908"/>
                  </a:lnTo>
                  <a:lnTo>
                    <a:pt x="112657" y="239061"/>
                  </a:lnTo>
                  <a:lnTo>
                    <a:pt x="87480" y="276332"/>
                  </a:lnTo>
                  <a:lnTo>
                    <a:pt x="65172" y="315570"/>
                  </a:lnTo>
                  <a:lnTo>
                    <a:pt x="45885" y="356626"/>
                  </a:lnTo>
                  <a:lnTo>
                    <a:pt x="29767" y="399349"/>
                  </a:lnTo>
                  <a:lnTo>
                    <a:pt x="16969" y="443589"/>
                  </a:lnTo>
                  <a:lnTo>
                    <a:pt x="7642" y="489196"/>
                  </a:lnTo>
                  <a:lnTo>
                    <a:pt x="1935" y="536019"/>
                  </a:lnTo>
                  <a:lnTo>
                    <a:pt x="0" y="583907"/>
                  </a:lnTo>
                  <a:lnTo>
                    <a:pt x="1935" y="631796"/>
                  </a:lnTo>
                  <a:lnTo>
                    <a:pt x="7642" y="678619"/>
                  </a:lnTo>
                  <a:lnTo>
                    <a:pt x="16969" y="724225"/>
                  </a:lnTo>
                  <a:lnTo>
                    <a:pt x="29767" y="768464"/>
                  </a:lnTo>
                  <a:lnTo>
                    <a:pt x="45885" y="811187"/>
                  </a:lnTo>
                  <a:lnTo>
                    <a:pt x="65172" y="852242"/>
                  </a:lnTo>
                  <a:lnTo>
                    <a:pt x="87480" y="891479"/>
                  </a:lnTo>
                  <a:lnTo>
                    <a:pt x="112657" y="928749"/>
                  </a:lnTo>
                  <a:lnTo>
                    <a:pt x="140553" y="963901"/>
                  </a:lnTo>
                  <a:lnTo>
                    <a:pt x="171018" y="996784"/>
                  </a:lnTo>
                  <a:lnTo>
                    <a:pt x="203901" y="1027249"/>
                  </a:lnTo>
                  <a:lnTo>
                    <a:pt x="239053" y="1055145"/>
                  </a:lnTo>
                  <a:lnTo>
                    <a:pt x="276323" y="1080322"/>
                  </a:lnTo>
                  <a:lnTo>
                    <a:pt x="315560" y="1102630"/>
                  </a:lnTo>
                  <a:lnTo>
                    <a:pt x="356616" y="1121918"/>
                  </a:lnTo>
                  <a:lnTo>
                    <a:pt x="399338" y="1138035"/>
                  </a:lnTo>
                  <a:lnTo>
                    <a:pt x="443577" y="1150833"/>
                  </a:lnTo>
                  <a:lnTo>
                    <a:pt x="489183" y="1160160"/>
                  </a:lnTo>
                  <a:lnTo>
                    <a:pt x="536006" y="1165867"/>
                  </a:lnTo>
                  <a:lnTo>
                    <a:pt x="583895" y="1167803"/>
                  </a:lnTo>
                  <a:lnTo>
                    <a:pt x="631783" y="1165867"/>
                  </a:lnTo>
                  <a:lnTo>
                    <a:pt x="678606" y="1160160"/>
                  </a:lnTo>
                  <a:lnTo>
                    <a:pt x="724212" y="1150833"/>
                  </a:lnTo>
                  <a:lnTo>
                    <a:pt x="768452" y="1138035"/>
                  </a:lnTo>
                  <a:lnTo>
                    <a:pt x="811174" y="1121918"/>
                  </a:lnTo>
                  <a:lnTo>
                    <a:pt x="852229" y="1102630"/>
                  </a:lnTo>
                  <a:lnTo>
                    <a:pt x="891467" y="1080322"/>
                  </a:lnTo>
                  <a:lnTo>
                    <a:pt x="928736" y="1055145"/>
                  </a:lnTo>
                  <a:lnTo>
                    <a:pt x="963888" y="1027249"/>
                  </a:lnTo>
                  <a:lnTo>
                    <a:pt x="996772" y="996784"/>
                  </a:lnTo>
                  <a:lnTo>
                    <a:pt x="1027237" y="963901"/>
                  </a:lnTo>
                  <a:lnTo>
                    <a:pt x="1055133" y="928749"/>
                  </a:lnTo>
                  <a:lnTo>
                    <a:pt x="1080309" y="891479"/>
                  </a:lnTo>
                  <a:lnTo>
                    <a:pt x="1102617" y="852242"/>
                  </a:lnTo>
                  <a:lnTo>
                    <a:pt x="1121905" y="811187"/>
                  </a:lnTo>
                  <a:lnTo>
                    <a:pt x="1138023" y="768464"/>
                  </a:lnTo>
                  <a:lnTo>
                    <a:pt x="1150820" y="724225"/>
                  </a:lnTo>
                  <a:lnTo>
                    <a:pt x="1160148" y="678619"/>
                  </a:lnTo>
                  <a:lnTo>
                    <a:pt x="1165854" y="631796"/>
                  </a:lnTo>
                  <a:lnTo>
                    <a:pt x="1167790" y="583907"/>
                  </a:lnTo>
                  <a:lnTo>
                    <a:pt x="1165854" y="536019"/>
                  </a:lnTo>
                  <a:lnTo>
                    <a:pt x="1160148" y="489196"/>
                  </a:lnTo>
                  <a:lnTo>
                    <a:pt x="1150820" y="443589"/>
                  </a:lnTo>
                  <a:lnTo>
                    <a:pt x="1138023" y="399349"/>
                  </a:lnTo>
                  <a:lnTo>
                    <a:pt x="1121905" y="356626"/>
                  </a:lnTo>
                  <a:lnTo>
                    <a:pt x="1102617" y="315570"/>
                  </a:lnTo>
                  <a:lnTo>
                    <a:pt x="1080309" y="276332"/>
                  </a:lnTo>
                  <a:lnTo>
                    <a:pt x="1055133" y="239061"/>
                  </a:lnTo>
                  <a:lnTo>
                    <a:pt x="1027237" y="203908"/>
                  </a:lnTo>
                  <a:lnTo>
                    <a:pt x="996772" y="171024"/>
                  </a:lnTo>
                  <a:lnTo>
                    <a:pt x="963888" y="140558"/>
                  </a:lnTo>
                  <a:lnTo>
                    <a:pt x="928736" y="112661"/>
                  </a:lnTo>
                  <a:lnTo>
                    <a:pt x="891467" y="87484"/>
                  </a:lnTo>
                  <a:lnTo>
                    <a:pt x="852229" y="65175"/>
                  </a:lnTo>
                  <a:lnTo>
                    <a:pt x="811174" y="45887"/>
                  </a:lnTo>
                  <a:lnTo>
                    <a:pt x="768452" y="29768"/>
                  </a:lnTo>
                  <a:lnTo>
                    <a:pt x="724212" y="16970"/>
                  </a:lnTo>
                  <a:lnTo>
                    <a:pt x="678606" y="7642"/>
                  </a:lnTo>
                  <a:lnTo>
                    <a:pt x="631783" y="1935"/>
                  </a:lnTo>
                  <a:lnTo>
                    <a:pt x="583895" y="0"/>
                  </a:lnTo>
                  <a:close/>
                </a:path>
              </a:pathLst>
            </a:custGeom>
            <a:noFill/>
            <a:ln w="38100">
              <a:solidFill>
                <a:schemeClr val="bg1"/>
              </a:solidFill>
              <a:prstDash val="sysDot"/>
            </a:ln>
          </p:spPr>
          <p:txBody>
            <a:bodyPr wrap="square" lIns="0" tIns="0" rIns="0" bIns="0" rtlCol="0"/>
            <a:lstStyle/>
            <a:p>
              <a:endParaRPr lang="en-US" dirty="0">
                <a:solidFill>
                  <a:srgbClr val="555555"/>
                </a:solidFill>
              </a:endParaRPr>
            </a:p>
          </p:txBody>
        </p:sp>
      </p:grpSp>
      <p:grpSp>
        <p:nvGrpSpPr>
          <p:cNvPr id="73" name="Gruppieren 72">
            <a:extLst>
              <a:ext uri="{FF2B5EF4-FFF2-40B4-BE49-F238E27FC236}">
                <a16:creationId xmlns:a16="http://schemas.microsoft.com/office/drawing/2014/main" xmlns="" id="{D0D88E5C-7947-4D66-A50E-9F45B5BAEAFD}"/>
              </a:ext>
            </a:extLst>
          </p:cNvPr>
          <p:cNvGrpSpPr/>
          <p:nvPr/>
        </p:nvGrpSpPr>
        <p:grpSpPr>
          <a:xfrm>
            <a:off x="3956235" y="3928383"/>
            <a:ext cx="1903792" cy="1903792"/>
            <a:chOff x="1544948" y="2227494"/>
            <a:chExt cx="948549" cy="948549"/>
          </a:xfrm>
        </p:grpSpPr>
        <p:sp>
          <p:nvSpPr>
            <p:cNvPr id="74" name="object 32">
              <a:extLst>
                <a:ext uri="{FF2B5EF4-FFF2-40B4-BE49-F238E27FC236}">
                  <a16:creationId xmlns:a16="http://schemas.microsoft.com/office/drawing/2014/main" xmlns="" id="{73BAA076-5C63-43E1-9EDD-21FC81C85D3C}"/>
                </a:ext>
              </a:extLst>
            </p:cNvPr>
            <p:cNvSpPr/>
            <p:nvPr/>
          </p:nvSpPr>
          <p:spPr>
            <a:xfrm>
              <a:off x="1544948" y="2227494"/>
              <a:ext cx="948549" cy="948549"/>
            </a:xfrm>
            <a:custGeom>
              <a:avLst/>
              <a:gdLst/>
              <a:ahLst/>
              <a:cxnLst/>
              <a:rect l="l" t="t" r="r" b="b"/>
              <a:pathLst>
                <a:path w="1216660" h="1216660">
                  <a:moveTo>
                    <a:pt x="608088" y="0"/>
                  </a:moveTo>
                  <a:lnTo>
                    <a:pt x="560570" y="1829"/>
                  </a:lnTo>
                  <a:lnTo>
                    <a:pt x="514051" y="7228"/>
                  </a:lnTo>
                  <a:lnTo>
                    <a:pt x="468667" y="16061"/>
                  </a:lnTo>
                  <a:lnTo>
                    <a:pt x="424553" y="28192"/>
                  </a:lnTo>
                  <a:lnTo>
                    <a:pt x="381845" y="43487"/>
                  </a:lnTo>
                  <a:lnTo>
                    <a:pt x="340677" y="61811"/>
                  </a:lnTo>
                  <a:lnTo>
                    <a:pt x="301185" y="83027"/>
                  </a:lnTo>
                  <a:lnTo>
                    <a:pt x="263504" y="107001"/>
                  </a:lnTo>
                  <a:lnTo>
                    <a:pt x="227770" y="133598"/>
                  </a:lnTo>
                  <a:lnTo>
                    <a:pt x="194117" y="162681"/>
                  </a:lnTo>
                  <a:lnTo>
                    <a:pt x="162681" y="194117"/>
                  </a:lnTo>
                  <a:lnTo>
                    <a:pt x="133598" y="227770"/>
                  </a:lnTo>
                  <a:lnTo>
                    <a:pt x="107001" y="263504"/>
                  </a:lnTo>
                  <a:lnTo>
                    <a:pt x="83027" y="301185"/>
                  </a:lnTo>
                  <a:lnTo>
                    <a:pt x="61811" y="340677"/>
                  </a:lnTo>
                  <a:lnTo>
                    <a:pt x="43487" y="381845"/>
                  </a:lnTo>
                  <a:lnTo>
                    <a:pt x="28192" y="424553"/>
                  </a:lnTo>
                  <a:lnTo>
                    <a:pt x="16061" y="468667"/>
                  </a:lnTo>
                  <a:lnTo>
                    <a:pt x="7228" y="514051"/>
                  </a:lnTo>
                  <a:lnTo>
                    <a:pt x="1829" y="560570"/>
                  </a:lnTo>
                  <a:lnTo>
                    <a:pt x="0" y="608088"/>
                  </a:lnTo>
                  <a:lnTo>
                    <a:pt x="1829" y="655608"/>
                  </a:lnTo>
                  <a:lnTo>
                    <a:pt x="7228" y="702129"/>
                  </a:lnTo>
                  <a:lnTo>
                    <a:pt x="16061" y="747514"/>
                  </a:lnTo>
                  <a:lnTo>
                    <a:pt x="28192" y="791628"/>
                  </a:lnTo>
                  <a:lnTo>
                    <a:pt x="43487" y="834337"/>
                  </a:lnTo>
                  <a:lnTo>
                    <a:pt x="61811" y="875505"/>
                  </a:lnTo>
                  <a:lnTo>
                    <a:pt x="83027" y="914997"/>
                  </a:lnTo>
                  <a:lnTo>
                    <a:pt x="107001" y="952677"/>
                  </a:lnTo>
                  <a:lnTo>
                    <a:pt x="133598" y="988412"/>
                  </a:lnTo>
                  <a:lnTo>
                    <a:pt x="162681" y="1022064"/>
                  </a:lnTo>
                  <a:lnTo>
                    <a:pt x="194117" y="1053500"/>
                  </a:lnTo>
                  <a:lnTo>
                    <a:pt x="227770" y="1082583"/>
                  </a:lnTo>
                  <a:lnTo>
                    <a:pt x="263504" y="1109179"/>
                  </a:lnTo>
                  <a:lnTo>
                    <a:pt x="301185" y="1133152"/>
                  </a:lnTo>
                  <a:lnTo>
                    <a:pt x="340677" y="1154368"/>
                  </a:lnTo>
                  <a:lnTo>
                    <a:pt x="381845" y="1172691"/>
                  </a:lnTo>
                  <a:lnTo>
                    <a:pt x="424553" y="1187985"/>
                  </a:lnTo>
                  <a:lnTo>
                    <a:pt x="468667" y="1200116"/>
                  </a:lnTo>
                  <a:lnTo>
                    <a:pt x="514051" y="1208949"/>
                  </a:lnTo>
                  <a:lnTo>
                    <a:pt x="560570" y="1214347"/>
                  </a:lnTo>
                  <a:lnTo>
                    <a:pt x="608088" y="1216177"/>
                  </a:lnTo>
                  <a:lnTo>
                    <a:pt x="655610" y="1214347"/>
                  </a:lnTo>
                  <a:lnTo>
                    <a:pt x="702132" y="1208949"/>
                  </a:lnTo>
                  <a:lnTo>
                    <a:pt x="747518" y="1200116"/>
                  </a:lnTo>
                  <a:lnTo>
                    <a:pt x="791633" y="1187985"/>
                  </a:lnTo>
                  <a:lnTo>
                    <a:pt x="834342" y="1172691"/>
                  </a:lnTo>
                  <a:lnTo>
                    <a:pt x="875511" y="1154368"/>
                  </a:lnTo>
                  <a:lnTo>
                    <a:pt x="915003" y="1133152"/>
                  </a:lnTo>
                  <a:lnTo>
                    <a:pt x="952683" y="1109179"/>
                  </a:lnTo>
                  <a:lnTo>
                    <a:pt x="988417" y="1082583"/>
                  </a:lnTo>
                  <a:lnTo>
                    <a:pt x="1022069" y="1053500"/>
                  </a:lnTo>
                  <a:lnTo>
                    <a:pt x="1053504" y="1022064"/>
                  </a:lnTo>
                  <a:lnTo>
                    <a:pt x="1082587" y="988412"/>
                  </a:lnTo>
                  <a:lnTo>
                    <a:pt x="1109182" y="952677"/>
                  </a:lnTo>
                  <a:lnTo>
                    <a:pt x="1133155" y="914997"/>
                  </a:lnTo>
                  <a:lnTo>
                    <a:pt x="1154370" y="875505"/>
                  </a:lnTo>
                  <a:lnTo>
                    <a:pt x="1172692" y="834337"/>
                  </a:lnTo>
                  <a:lnTo>
                    <a:pt x="1187986" y="791628"/>
                  </a:lnTo>
                  <a:lnTo>
                    <a:pt x="1200117" y="747514"/>
                  </a:lnTo>
                  <a:lnTo>
                    <a:pt x="1208949" y="702129"/>
                  </a:lnTo>
                  <a:lnTo>
                    <a:pt x="1214347" y="655608"/>
                  </a:lnTo>
                  <a:lnTo>
                    <a:pt x="1216177" y="608088"/>
                  </a:lnTo>
                  <a:lnTo>
                    <a:pt x="1214347" y="560570"/>
                  </a:lnTo>
                  <a:lnTo>
                    <a:pt x="1208949" y="514051"/>
                  </a:lnTo>
                  <a:lnTo>
                    <a:pt x="1200117" y="468667"/>
                  </a:lnTo>
                  <a:lnTo>
                    <a:pt x="1187986" y="424553"/>
                  </a:lnTo>
                  <a:lnTo>
                    <a:pt x="1172692" y="381845"/>
                  </a:lnTo>
                  <a:lnTo>
                    <a:pt x="1154370" y="340677"/>
                  </a:lnTo>
                  <a:lnTo>
                    <a:pt x="1133155" y="301185"/>
                  </a:lnTo>
                  <a:lnTo>
                    <a:pt x="1109182" y="263504"/>
                  </a:lnTo>
                  <a:lnTo>
                    <a:pt x="1082587" y="227770"/>
                  </a:lnTo>
                  <a:lnTo>
                    <a:pt x="1053504" y="194117"/>
                  </a:lnTo>
                  <a:lnTo>
                    <a:pt x="1022069" y="162681"/>
                  </a:lnTo>
                  <a:lnTo>
                    <a:pt x="988417" y="133598"/>
                  </a:lnTo>
                  <a:lnTo>
                    <a:pt x="952683" y="107001"/>
                  </a:lnTo>
                  <a:lnTo>
                    <a:pt x="915003" y="83027"/>
                  </a:lnTo>
                  <a:lnTo>
                    <a:pt x="875511" y="61811"/>
                  </a:lnTo>
                  <a:lnTo>
                    <a:pt x="834342" y="43487"/>
                  </a:lnTo>
                  <a:lnTo>
                    <a:pt x="791633" y="28192"/>
                  </a:lnTo>
                  <a:lnTo>
                    <a:pt x="747518" y="16061"/>
                  </a:lnTo>
                  <a:lnTo>
                    <a:pt x="702132" y="7228"/>
                  </a:lnTo>
                  <a:lnTo>
                    <a:pt x="655610" y="1829"/>
                  </a:lnTo>
                  <a:lnTo>
                    <a:pt x="608088" y="0"/>
                  </a:lnTo>
                  <a:close/>
                </a:path>
              </a:pathLst>
            </a:custGeom>
            <a:solidFill>
              <a:srgbClr val="FFFFFF"/>
            </a:solidFill>
          </p:spPr>
          <p:txBody>
            <a:bodyPr wrap="square" lIns="0" tIns="0" rIns="0" bIns="0" rtlCol="0"/>
            <a:lstStyle/>
            <a:p>
              <a:endParaRPr/>
            </a:p>
          </p:txBody>
        </p:sp>
        <p:sp>
          <p:nvSpPr>
            <p:cNvPr id="75" name="object 33">
              <a:extLst>
                <a:ext uri="{FF2B5EF4-FFF2-40B4-BE49-F238E27FC236}">
                  <a16:creationId xmlns:a16="http://schemas.microsoft.com/office/drawing/2014/main" xmlns="" id="{B1019822-B5FE-4511-A7FF-5D261686B5DC}"/>
                </a:ext>
              </a:extLst>
            </p:cNvPr>
            <p:cNvSpPr/>
            <p:nvPr/>
          </p:nvSpPr>
          <p:spPr>
            <a:xfrm>
              <a:off x="1623912" y="2306458"/>
              <a:ext cx="790621" cy="790621"/>
            </a:xfrm>
            <a:custGeom>
              <a:avLst/>
              <a:gdLst/>
              <a:ahLst/>
              <a:cxnLst/>
              <a:rect l="l" t="t" r="r" b="b"/>
              <a:pathLst>
                <a:path w="1014095" h="1014095">
                  <a:moveTo>
                    <a:pt x="506742" y="0"/>
                  </a:moveTo>
                  <a:lnTo>
                    <a:pt x="457943" y="2319"/>
                  </a:lnTo>
                  <a:lnTo>
                    <a:pt x="410455" y="9137"/>
                  </a:lnTo>
                  <a:lnTo>
                    <a:pt x="364492" y="20241"/>
                  </a:lnTo>
                  <a:lnTo>
                    <a:pt x="320265" y="35417"/>
                  </a:lnTo>
                  <a:lnTo>
                    <a:pt x="277987" y="54455"/>
                  </a:lnTo>
                  <a:lnTo>
                    <a:pt x="237870" y="77140"/>
                  </a:lnTo>
                  <a:lnTo>
                    <a:pt x="200128" y="103262"/>
                  </a:lnTo>
                  <a:lnTo>
                    <a:pt x="164971" y="132608"/>
                  </a:lnTo>
                  <a:lnTo>
                    <a:pt x="132613" y="164964"/>
                  </a:lnTo>
                  <a:lnTo>
                    <a:pt x="103267" y="200119"/>
                  </a:lnTo>
                  <a:lnTo>
                    <a:pt x="77144" y="237861"/>
                  </a:lnTo>
                  <a:lnTo>
                    <a:pt x="54457" y="277977"/>
                  </a:lnTo>
                  <a:lnTo>
                    <a:pt x="35419" y="320254"/>
                  </a:lnTo>
                  <a:lnTo>
                    <a:pt x="20242" y="364480"/>
                  </a:lnTo>
                  <a:lnTo>
                    <a:pt x="9138" y="410443"/>
                  </a:lnTo>
                  <a:lnTo>
                    <a:pt x="2319" y="457930"/>
                  </a:lnTo>
                  <a:lnTo>
                    <a:pt x="0" y="506729"/>
                  </a:lnTo>
                  <a:lnTo>
                    <a:pt x="2319" y="555531"/>
                  </a:lnTo>
                  <a:lnTo>
                    <a:pt x="9138" y="603020"/>
                  </a:lnTo>
                  <a:lnTo>
                    <a:pt x="20242" y="648985"/>
                  </a:lnTo>
                  <a:lnTo>
                    <a:pt x="35419" y="693212"/>
                  </a:lnTo>
                  <a:lnTo>
                    <a:pt x="54457" y="735491"/>
                  </a:lnTo>
                  <a:lnTo>
                    <a:pt x="77144" y="775607"/>
                  </a:lnTo>
                  <a:lnTo>
                    <a:pt x="103267" y="813350"/>
                  </a:lnTo>
                  <a:lnTo>
                    <a:pt x="132613" y="848506"/>
                  </a:lnTo>
                  <a:lnTo>
                    <a:pt x="164971" y="880863"/>
                  </a:lnTo>
                  <a:lnTo>
                    <a:pt x="200128" y="910209"/>
                  </a:lnTo>
                  <a:lnTo>
                    <a:pt x="237870" y="936331"/>
                  </a:lnTo>
                  <a:lnTo>
                    <a:pt x="277987" y="959017"/>
                  </a:lnTo>
                  <a:lnTo>
                    <a:pt x="320265" y="978054"/>
                  </a:lnTo>
                  <a:lnTo>
                    <a:pt x="364492" y="993231"/>
                  </a:lnTo>
                  <a:lnTo>
                    <a:pt x="410455" y="1004335"/>
                  </a:lnTo>
                  <a:lnTo>
                    <a:pt x="457943" y="1011152"/>
                  </a:lnTo>
                  <a:lnTo>
                    <a:pt x="506742" y="1013472"/>
                  </a:lnTo>
                  <a:lnTo>
                    <a:pt x="555545" y="1011152"/>
                  </a:lnTo>
                  <a:lnTo>
                    <a:pt x="603036" y="1004335"/>
                  </a:lnTo>
                  <a:lnTo>
                    <a:pt x="649002" y="993231"/>
                  </a:lnTo>
                  <a:lnTo>
                    <a:pt x="693230" y="978054"/>
                  </a:lnTo>
                  <a:lnTo>
                    <a:pt x="735509" y="959017"/>
                  </a:lnTo>
                  <a:lnTo>
                    <a:pt x="775625" y="936331"/>
                  </a:lnTo>
                  <a:lnTo>
                    <a:pt x="813368" y="910209"/>
                  </a:lnTo>
                  <a:lnTo>
                    <a:pt x="848523" y="880863"/>
                  </a:lnTo>
                  <a:lnTo>
                    <a:pt x="880880" y="848506"/>
                  </a:lnTo>
                  <a:lnTo>
                    <a:pt x="910225" y="813350"/>
                  </a:lnTo>
                  <a:lnTo>
                    <a:pt x="936346" y="775607"/>
                  </a:lnTo>
                  <a:lnTo>
                    <a:pt x="959032" y="735491"/>
                  </a:lnTo>
                  <a:lnTo>
                    <a:pt x="978069" y="693212"/>
                  </a:lnTo>
                  <a:lnTo>
                    <a:pt x="993245" y="648985"/>
                  </a:lnTo>
                  <a:lnTo>
                    <a:pt x="1004348" y="603020"/>
                  </a:lnTo>
                  <a:lnTo>
                    <a:pt x="1011165" y="555531"/>
                  </a:lnTo>
                  <a:lnTo>
                    <a:pt x="1013485" y="506729"/>
                  </a:lnTo>
                  <a:lnTo>
                    <a:pt x="1011165" y="457930"/>
                  </a:lnTo>
                  <a:lnTo>
                    <a:pt x="1004348" y="410443"/>
                  </a:lnTo>
                  <a:lnTo>
                    <a:pt x="993245" y="364480"/>
                  </a:lnTo>
                  <a:lnTo>
                    <a:pt x="978069" y="320254"/>
                  </a:lnTo>
                  <a:lnTo>
                    <a:pt x="959032" y="277977"/>
                  </a:lnTo>
                  <a:lnTo>
                    <a:pt x="936346" y="237861"/>
                  </a:lnTo>
                  <a:lnTo>
                    <a:pt x="910225" y="200119"/>
                  </a:lnTo>
                  <a:lnTo>
                    <a:pt x="880880" y="164964"/>
                  </a:lnTo>
                  <a:lnTo>
                    <a:pt x="848523" y="132608"/>
                  </a:lnTo>
                  <a:lnTo>
                    <a:pt x="813368" y="103262"/>
                  </a:lnTo>
                  <a:lnTo>
                    <a:pt x="775625" y="77140"/>
                  </a:lnTo>
                  <a:lnTo>
                    <a:pt x="735509" y="54455"/>
                  </a:lnTo>
                  <a:lnTo>
                    <a:pt x="693230" y="35417"/>
                  </a:lnTo>
                  <a:lnTo>
                    <a:pt x="649002" y="20241"/>
                  </a:lnTo>
                  <a:lnTo>
                    <a:pt x="603036" y="9137"/>
                  </a:lnTo>
                  <a:lnTo>
                    <a:pt x="555545" y="2319"/>
                  </a:lnTo>
                  <a:lnTo>
                    <a:pt x="506742" y="0"/>
                  </a:lnTo>
                  <a:close/>
                </a:path>
              </a:pathLst>
            </a:custGeom>
            <a:solidFill>
              <a:srgbClr val="1A6E3C"/>
            </a:solidFill>
          </p:spPr>
          <p:txBody>
            <a:bodyPr wrap="square" lIns="0" tIns="0" rIns="0" bIns="0" rtlCol="0"/>
            <a:lstStyle/>
            <a:p>
              <a:endParaRPr/>
            </a:p>
          </p:txBody>
        </p:sp>
      </p:grpSp>
      <p:grpSp>
        <p:nvGrpSpPr>
          <p:cNvPr id="76" name="Gruppieren 75">
            <a:extLst>
              <a:ext uri="{FF2B5EF4-FFF2-40B4-BE49-F238E27FC236}">
                <a16:creationId xmlns:a16="http://schemas.microsoft.com/office/drawing/2014/main" xmlns="" id="{42CDFA63-AE05-4DB4-AC58-FF09674DFA8A}"/>
              </a:ext>
            </a:extLst>
          </p:cNvPr>
          <p:cNvGrpSpPr/>
          <p:nvPr/>
        </p:nvGrpSpPr>
        <p:grpSpPr>
          <a:xfrm>
            <a:off x="6598757" y="3917219"/>
            <a:ext cx="1926118" cy="1926118"/>
            <a:chOff x="7064885" y="4966798"/>
            <a:chExt cx="1504440" cy="1504440"/>
          </a:xfrm>
        </p:grpSpPr>
        <p:sp>
          <p:nvSpPr>
            <p:cNvPr id="77" name="object 11">
              <a:extLst>
                <a:ext uri="{FF2B5EF4-FFF2-40B4-BE49-F238E27FC236}">
                  <a16:creationId xmlns:a16="http://schemas.microsoft.com/office/drawing/2014/main" xmlns="" id="{1FEF7B82-4B6E-4101-B3AD-EE6F5E88D25D}"/>
                </a:ext>
              </a:extLst>
            </p:cNvPr>
            <p:cNvSpPr/>
            <p:nvPr/>
          </p:nvSpPr>
          <p:spPr>
            <a:xfrm>
              <a:off x="7125237" y="5027150"/>
              <a:ext cx="1383736" cy="1383736"/>
            </a:xfrm>
            <a:custGeom>
              <a:avLst/>
              <a:gdLst/>
              <a:ahLst/>
              <a:cxnLst/>
              <a:rect l="l" t="t" r="r" b="b"/>
              <a:pathLst>
                <a:path w="1168400" h="1168400">
                  <a:moveTo>
                    <a:pt x="583895" y="0"/>
                  </a:moveTo>
                  <a:lnTo>
                    <a:pt x="536006" y="1935"/>
                  </a:lnTo>
                  <a:lnTo>
                    <a:pt x="489183" y="7642"/>
                  </a:lnTo>
                  <a:lnTo>
                    <a:pt x="443577" y="16970"/>
                  </a:lnTo>
                  <a:lnTo>
                    <a:pt x="399338" y="29768"/>
                  </a:lnTo>
                  <a:lnTo>
                    <a:pt x="356615" y="45887"/>
                  </a:lnTo>
                  <a:lnTo>
                    <a:pt x="315560" y="65175"/>
                  </a:lnTo>
                  <a:lnTo>
                    <a:pt x="276323" y="87484"/>
                  </a:lnTo>
                  <a:lnTo>
                    <a:pt x="239053" y="112661"/>
                  </a:lnTo>
                  <a:lnTo>
                    <a:pt x="203901" y="140558"/>
                  </a:lnTo>
                  <a:lnTo>
                    <a:pt x="171018" y="171024"/>
                  </a:lnTo>
                  <a:lnTo>
                    <a:pt x="140553" y="203908"/>
                  </a:lnTo>
                  <a:lnTo>
                    <a:pt x="112657" y="239061"/>
                  </a:lnTo>
                  <a:lnTo>
                    <a:pt x="87480" y="276332"/>
                  </a:lnTo>
                  <a:lnTo>
                    <a:pt x="65172" y="315570"/>
                  </a:lnTo>
                  <a:lnTo>
                    <a:pt x="45885" y="356626"/>
                  </a:lnTo>
                  <a:lnTo>
                    <a:pt x="29767" y="399349"/>
                  </a:lnTo>
                  <a:lnTo>
                    <a:pt x="16969" y="443589"/>
                  </a:lnTo>
                  <a:lnTo>
                    <a:pt x="7642" y="489196"/>
                  </a:lnTo>
                  <a:lnTo>
                    <a:pt x="1935" y="536019"/>
                  </a:lnTo>
                  <a:lnTo>
                    <a:pt x="0" y="583907"/>
                  </a:lnTo>
                  <a:lnTo>
                    <a:pt x="1935" y="631796"/>
                  </a:lnTo>
                  <a:lnTo>
                    <a:pt x="7642" y="678619"/>
                  </a:lnTo>
                  <a:lnTo>
                    <a:pt x="16969" y="724225"/>
                  </a:lnTo>
                  <a:lnTo>
                    <a:pt x="29767" y="768464"/>
                  </a:lnTo>
                  <a:lnTo>
                    <a:pt x="45885" y="811187"/>
                  </a:lnTo>
                  <a:lnTo>
                    <a:pt x="65172" y="852242"/>
                  </a:lnTo>
                  <a:lnTo>
                    <a:pt x="87480" y="891479"/>
                  </a:lnTo>
                  <a:lnTo>
                    <a:pt x="112657" y="928749"/>
                  </a:lnTo>
                  <a:lnTo>
                    <a:pt x="140553" y="963901"/>
                  </a:lnTo>
                  <a:lnTo>
                    <a:pt x="171018" y="996784"/>
                  </a:lnTo>
                  <a:lnTo>
                    <a:pt x="203901" y="1027249"/>
                  </a:lnTo>
                  <a:lnTo>
                    <a:pt x="239053" y="1055145"/>
                  </a:lnTo>
                  <a:lnTo>
                    <a:pt x="276323" y="1080322"/>
                  </a:lnTo>
                  <a:lnTo>
                    <a:pt x="315560" y="1102630"/>
                  </a:lnTo>
                  <a:lnTo>
                    <a:pt x="356616" y="1121918"/>
                  </a:lnTo>
                  <a:lnTo>
                    <a:pt x="399338" y="1138035"/>
                  </a:lnTo>
                  <a:lnTo>
                    <a:pt x="443577" y="1150833"/>
                  </a:lnTo>
                  <a:lnTo>
                    <a:pt x="489183" y="1160160"/>
                  </a:lnTo>
                  <a:lnTo>
                    <a:pt x="536006" y="1165867"/>
                  </a:lnTo>
                  <a:lnTo>
                    <a:pt x="583895" y="1167803"/>
                  </a:lnTo>
                  <a:lnTo>
                    <a:pt x="631783" y="1165867"/>
                  </a:lnTo>
                  <a:lnTo>
                    <a:pt x="678606" y="1160160"/>
                  </a:lnTo>
                  <a:lnTo>
                    <a:pt x="724212" y="1150833"/>
                  </a:lnTo>
                  <a:lnTo>
                    <a:pt x="768452" y="1138035"/>
                  </a:lnTo>
                  <a:lnTo>
                    <a:pt x="811174" y="1121918"/>
                  </a:lnTo>
                  <a:lnTo>
                    <a:pt x="852229" y="1102630"/>
                  </a:lnTo>
                  <a:lnTo>
                    <a:pt x="891467" y="1080322"/>
                  </a:lnTo>
                  <a:lnTo>
                    <a:pt x="928736" y="1055145"/>
                  </a:lnTo>
                  <a:lnTo>
                    <a:pt x="963888" y="1027249"/>
                  </a:lnTo>
                  <a:lnTo>
                    <a:pt x="996772" y="996784"/>
                  </a:lnTo>
                  <a:lnTo>
                    <a:pt x="1027237" y="963901"/>
                  </a:lnTo>
                  <a:lnTo>
                    <a:pt x="1055133" y="928749"/>
                  </a:lnTo>
                  <a:lnTo>
                    <a:pt x="1080309" y="891479"/>
                  </a:lnTo>
                  <a:lnTo>
                    <a:pt x="1102617" y="852242"/>
                  </a:lnTo>
                  <a:lnTo>
                    <a:pt x="1121905" y="811187"/>
                  </a:lnTo>
                  <a:lnTo>
                    <a:pt x="1138023" y="768464"/>
                  </a:lnTo>
                  <a:lnTo>
                    <a:pt x="1150820" y="724225"/>
                  </a:lnTo>
                  <a:lnTo>
                    <a:pt x="1160148" y="678619"/>
                  </a:lnTo>
                  <a:lnTo>
                    <a:pt x="1165854" y="631796"/>
                  </a:lnTo>
                  <a:lnTo>
                    <a:pt x="1167790" y="583907"/>
                  </a:lnTo>
                  <a:lnTo>
                    <a:pt x="1165854" y="536019"/>
                  </a:lnTo>
                  <a:lnTo>
                    <a:pt x="1160148" y="489196"/>
                  </a:lnTo>
                  <a:lnTo>
                    <a:pt x="1150820" y="443589"/>
                  </a:lnTo>
                  <a:lnTo>
                    <a:pt x="1138023" y="399349"/>
                  </a:lnTo>
                  <a:lnTo>
                    <a:pt x="1121905" y="356626"/>
                  </a:lnTo>
                  <a:lnTo>
                    <a:pt x="1102617" y="315570"/>
                  </a:lnTo>
                  <a:lnTo>
                    <a:pt x="1080309" y="276332"/>
                  </a:lnTo>
                  <a:lnTo>
                    <a:pt x="1055133" y="239061"/>
                  </a:lnTo>
                  <a:lnTo>
                    <a:pt x="1027237" y="203908"/>
                  </a:lnTo>
                  <a:lnTo>
                    <a:pt x="996772" y="171024"/>
                  </a:lnTo>
                  <a:lnTo>
                    <a:pt x="963888" y="140558"/>
                  </a:lnTo>
                  <a:lnTo>
                    <a:pt x="928736" y="112661"/>
                  </a:lnTo>
                  <a:lnTo>
                    <a:pt x="891467" y="87484"/>
                  </a:lnTo>
                  <a:lnTo>
                    <a:pt x="852229" y="65175"/>
                  </a:lnTo>
                  <a:lnTo>
                    <a:pt x="811174" y="45887"/>
                  </a:lnTo>
                  <a:lnTo>
                    <a:pt x="768452" y="29768"/>
                  </a:lnTo>
                  <a:lnTo>
                    <a:pt x="724212" y="16970"/>
                  </a:lnTo>
                  <a:lnTo>
                    <a:pt x="678606" y="7642"/>
                  </a:lnTo>
                  <a:lnTo>
                    <a:pt x="631783" y="1935"/>
                  </a:lnTo>
                  <a:lnTo>
                    <a:pt x="583895" y="0"/>
                  </a:lnTo>
                  <a:close/>
                </a:path>
              </a:pathLst>
            </a:custGeom>
            <a:solidFill>
              <a:schemeClr val="accent1"/>
            </a:solidFill>
          </p:spPr>
          <p:txBody>
            <a:bodyPr wrap="square" lIns="0" tIns="0" rIns="0" bIns="0" rtlCol="0"/>
            <a:lstStyle/>
            <a:p>
              <a:endParaRPr/>
            </a:p>
          </p:txBody>
        </p:sp>
        <p:sp>
          <p:nvSpPr>
            <p:cNvPr id="78" name="Textfeld 77">
              <a:extLst>
                <a:ext uri="{FF2B5EF4-FFF2-40B4-BE49-F238E27FC236}">
                  <a16:creationId xmlns:a16="http://schemas.microsoft.com/office/drawing/2014/main" xmlns="" id="{BB260879-D462-4E79-B65F-F01131D9B52E}"/>
                </a:ext>
              </a:extLst>
            </p:cNvPr>
            <p:cNvSpPr txBox="1"/>
            <p:nvPr/>
          </p:nvSpPr>
          <p:spPr bwMode="gray">
            <a:xfrm>
              <a:off x="7254364" y="5162656"/>
              <a:ext cx="1125482" cy="1112724"/>
            </a:xfrm>
            <a:prstGeom prst="rect">
              <a:avLst/>
            </a:prstGeom>
            <a:noFill/>
          </p:spPr>
          <p:txBody>
            <a:bodyPr vert="horz" wrap="square" lIns="0" tIns="0" rIns="0" bIns="0" rtlCol="0" anchor="ctr">
              <a:noAutofit/>
            </a:bodyPr>
            <a:lstStyle/>
            <a:p>
              <a:pPr algn="ctr">
                <a:spcBef>
                  <a:spcPts val="600"/>
                </a:spcBef>
                <a:spcAft>
                  <a:spcPts val="600"/>
                </a:spcAft>
                <a:buClr>
                  <a:schemeClr val="accent1"/>
                </a:buClr>
              </a:pPr>
              <a:r>
                <a:rPr lang="de-DE" sz="1400" dirty="0" err="1">
                  <a:solidFill>
                    <a:schemeClr val="bg1"/>
                  </a:solidFill>
                </a:rPr>
                <a:t>Omnis</a:t>
              </a:r>
              <a:r>
                <a:rPr lang="de-DE" sz="1400" dirty="0">
                  <a:solidFill>
                    <a:schemeClr val="bg1"/>
                  </a:solidFill>
                </a:rPr>
                <a:t> a </a:t>
              </a:r>
              <a:r>
                <a:rPr lang="de-DE" sz="1400" dirty="0" err="1">
                  <a:solidFill>
                    <a:schemeClr val="bg1"/>
                  </a:solidFill>
                </a:rPr>
                <a:t>volen</a:t>
              </a:r>
              <a:r>
                <a:rPr lang="de-DE" sz="1400" dirty="0">
                  <a:solidFill>
                    <a:schemeClr val="bg1"/>
                  </a:solidFill>
                </a:rPr>
                <a:t> </a:t>
              </a:r>
              <a:r>
                <a:rPr lang="de-DE" sz="1400" dirty="0" err="1">
                  <a:solidFill>
                    <a:schemeClr val="bg1"/>
                  </a:solidFill>
                </a:rPr>
                <a:t>dit</a:t>
              </a:r>
              <a:r>
                <a:rPr lang="de-DE" sz="1400" dirty="0">
                  <a:solidFill>
                    <a:schemeClr val="bg1"/>
                  </a:solidFill>
                </a:rPr>
                <a:t> </a:t>
              </a:r>
              <a:r>
                <a:rPr lang="de-DE" sz="1400" dirty="0" err="1">
                  <a:solidFill>
                    <a:schemeClr val="bg1"/>
                  </a:solidFill>
                </a:rPr>
                <a:t>as</a:t>
              </a:r>
              <a:r>
                <a:rPr lang="de-DE" sz="1400" dirty="0">
                  <a:solidFill>
                    <a:schemeClr val="bg1"/>
                  </a:solidFill>
                </a:rPr>
                <a:t> </a:t>
              </a:r>
              <a:r>
                <a:rPr lang="de-DE" sz="1400" dirty="0" err="1">
                  <a:solidFill>
                    <a:schemeClr val="bg1"/>
                  </a:solidFill>
                </a:rPr>
                <a:t>sapel</a:t>
              </a:r>
              <a:r>
                <a:rPr lang="de-DE" sz="1400" dirty="0">
                  <a:solidFill>
                    <a:schemeClr val="bg1"/>
                  </a:solidFill>
                </a:rPr>
                <a:t> </a:t>
              </a:r>
              <a:r>
                <a:rPr lang="de-DE" sz="1400" dirty="0" err="1">
                  <a:solidFill>
                    <a:schemeClr val="bg1"/>
                  </a:solidFill>
                </a:rPr>
                <a:t>labor</a:t>
              </a:r>
              <a:endParaRPr lang="de-DE" sz="1400" dirty="0">
                <a:solidFill>
                  <a:schemeClr val="bg1"/>
                </a:solidFill>
              </a:endParaRPr>
            </a:p>
          </p:txBody>
        </p:sp>
        <p:sp>
          <p:nvSpPr>
            <p:cNvPr id="79" name="object 11">
              <a:extLst>
                <a:ext uri="{FF2B5EF4-FFF2-40B4-BE49-F238E27FC236}">
                  <a16:creationId xmlns:a16="http://schemas.microsoft.com/office/drawing/2014/main" xmlns="" id="{FE593DA0-9FC1-453E-8FE9-F16FD0880B99}"/>
                </a:ext>
              </a:extLst>
            </p:cNvPr>
            <p:cNvSpPr/>
            <p:nvPr/>
          </p:nvSpPr>
          <p:spPr>
            <a:xfrm>
              <a:off x="7064885" y="4966798"/>
              <a:ext cx="1504440" cy="1504440"/>
            </a:xfrm>
            <a:custGeom>
              <a:avLst/>
              <a:gdLst/>
              <a:ahLst/>
              <a:cxnLst/>
              <a:rect l="l" t="t" r="r" b="b"/>
              <a:pathLst>
                <a:path w="1168400" h="1168400">
                  <a:moveTo>
                    <a:pt x="583895" y="0"/>
                  </a:moveTo>
                  <a:lnTo>
                    <a:pt x="536006" y="1935"/>
                  </a:lnTo>
                  <a:lnTo>
                    <a:pt x="489183" y="7642"/>
                  </a:lnTo>
                  <a:lnTo>
                    <a:pt x="443577" y="16970"/>
                  </a:lnTo>
                  <a:lnTo>
                    <a:pt x="399338" y="29768"/>
                  </a:lnTo>
                  <a:lnTo>
                    <a:pt x="356615" y="45887"/>
                  </a:lnTo>
                  <a:lnTo>
                    <a:pt x="315560" y="65175"/>
                  </a:lnTo>
                  <a:lnTo>
                    <a:pt x="276323" y="87484"/>
                  </a:lnTo>
                  <a:lnTo>
                    <a:pt x="239053" y="112661"/>
                  </a:lnTo>
                  <a:lnTo>
                    <a:pt x="203901" y="140558"/>
                  </a:lnTo>
                  <a:lnTo>
                    <a:pt x="171018" y="171024"/>
                  </a:lnTo>
                  <a:lnTo>
                    <a:pt x="140553" y="203908"/>
                  </a:lnTo>
                  <a:lnTo>
                    <a:pt x="112657" y="239061"/>
                  </a:lnTo>
                  <a:lnTo>
                    <a:pt x="87480" y="276332"/>
                  </a:lnTo>
                  <a:lnTo>
                    <a:pt x="65172" y="315570"/>
                  </a:lnTo>
                  <a:lnTo>
                    <a:pt x="45885" y="356626"/>
                  </a:lnTo>
                  <a:lnTo>
                    <a:pt x="29767" y="399349"/>
                  </a:lnTo>
                  <a:lnTo>
                    <a:pt x="16969" y="443589"/>
                  </a:lnTo>
                  <a:lnTo>
                    <a:pt x="7642" y="489196"/>
                  </a:lnTo>
                  <a:lnTo>
                    <a:pt x="1935" y="536019"/>
                  </a:lnTo>
                  <a:lnTo>
                    <a:pt x="0" y="583907"/>
                  </a:lnTo>
                  <a:lnTo>
                    <a:pt x="1935" y="631796"/>
                  </a:lnTo>
                  <a:lnTo>
                    <a:pt x="7642" y="678619"/>
                  </a:lnTo>
                  <a:lnTo>
                    <a:pt x="16969" y="724225"/>
                  </a:lnTo>
                  <a:lnTo>
                    <a:pt x="29767" y="768464"/>
                  </a:lnTo>
                  <a:lnTo>
                    <a:pt x="45885" y="811187"/>
                  </a:lnTo>
                  <a:lnTo>
                    <a:pt x="65172" y="852242"/>
                  </a:lnTo>
                  <a:lnTo>
                    <a:pt x="87480" y="891479"/>
                  </a:lnTo>
                  <a:lnTo>
                    <a:pt x="112657" y="928749"/>
                  </a:lnTo>
                  <a:lnTo>
                    <a:pt x="140553" y="963901"/>
                  </a:lnTo>
                  <a:lnTo>
                    <a:pt x="171018" y="996784"/>
                  </a:lnTo>
                  <a:lnTo>
                    <a:pt x="203901" y="1027249"/>
                  </a:lnTo>
                  <a:lnTo>
                    <a:pt x="239053" y="1055145"/>
                  </a:lnTo>
                  <a:lnTo>
                    <a:pt x="276323" y="1080322"/>
                  </a:lnTo>
                  <a:lnTo>
                    <a:pt x="315560" y="1102630"/>
                  </a:lnTo>
                  <a:lnTo>
                    <a:pt x="356616" y="1121918"/>
                  </a:lnTo>
                  <a:lnTo>
                    <a:pt x="399338" y="1138035"/>
                  </a:lnTo>
                  <a:lnTo>
                    <a:pt x="443577" y="1150833"/>
                  </a:lnTo>
                  <a:lnTo>
                    <a:pt x="489183" y="1160160"/>
                  </a:lnTo>
                  <a:lnTo>
                    <a:pt x="536006" y="1165867"/>
                  </a:lnTo>
                  <a:lnTo>
                    <a:pt x="583895" y="1167803"/>
                  </a:lnTo>
                  <a:lnTo>
                    <a:pt x="631783" y="1165867"/>
                  </a:lnTo>
                  <a:lnTo>
                    <a:pt x="678606" y="1160160"/>
                  </a:lnTo>
                  <a:lnTo>
                    <a:pt x="724212" y="1150833"/>
                  </a:lnTo>
                  <a:lnTo>
                    <a:pt x="768452" y="1138035"/>
                  </a:lnTo>
                  <a:lnTo>
                    <a:pt x="811174" y="1121918"/>
                  </a:lnTo>
                  <a:lnTo>
                    <a:pt x="852229" y="1102630"/>
                  </a:lnTo>
                  <a:lnTo>
                    <a:pt x="891467" y="1080322"/>
                  </a:lnTo>
                  <a:lnTo>
                    <a:pt x="928736" y="1055145"/>
                  </a:lnTo>
                  <a:lnTo>
                    <a:pt x="963888" y="1027249"/>
                  </a:lnTo>
                  <a:lnTo>
                    <a:pt x="996772" y="996784"/>
                  </a:lnTo>
                  <a:lnTo>
                    <a:pt x="1027237" y="963901"/>
                  </a:lnTo>
                  <a:lnTo>
                    <a:pt x="1055133" y="928749"/>
                  </a:lnTo>
                  <a:lnTo>
                    <a:pt x="1080309" y="891479"/>
                  </a:lnTo>
                  <a:lnTo>
                    <a:pt x="1102617" y="852242"/>
                  </a:lnTo>
                  <a:lnTo>
                    <a:pt x="1121905" y="811187"/>
                  </a:lnTo>
                  <a:lnTo>
                    <a:pt x="1138023" y="768464"/>
                  </a:lnTo>
                  <a:lnTo>
                    <a:pt x="1150820" y="724225"/>
                  </a:lnTo>
                  <a:lnTo>
                    <a:pt x="1160148" y="678619"/>
                  </a:lnTo>
                  <a:lnTo>
                    <a:pt x="1165854" y="631796"/>
                  </a:lnTo>
                  <a:lnTo>
                    <a:pt x="1167790" y="583907"/>
                  </a:lnTo>
                  <a:lnTo>
                    <a:pt x="1165854" y="536019"/>
                  </a:lnTo>
                  <a:lnTo>
                    <a:pt x="1160148" y="489196"/>
                  </a:lnTo>
                  <a:lnTo>
                    <a:pt x="1150820" y="443589"/>
                  </a:lnTo>
                  <a:lnTo>
                    <a:pt x="1138023" y="399349"/>
                  </a:lnTo>
                  <a:lnTo>
                    <a:pt x="1121905" y="356626"/>
                  </a:lnTo>
                  <a:lnTo>
                    <a:pt x="1102617" y="315570"/>
                  </a:lnTo>
                  <a:lnTo>
                    <a:pt x="1080309" y="276332"/>
                  </a:lnTo>
                  <a:lnTo>
                    <a:pt x="1055133" y="239061"/>
                  </a:lnTo>
                  <a:lnTo>
                    <a:pt x="1027237" y="203908"/>
                  </a:lnTo>
                  <a:lnTo>
                    <a:pt x="996772" y="171024"/>
                  </a:lnTo>
                  <a:lnTo>
                    <a:pt x="963888" y="140558"/>
                  </a:lnTo>
                  <a:lnTo>
                    <a:pt x="928736" y="112661"/>
                  </a:lnTo>
                  <a:lnTo>
                    <a:pt x="891467" y="87484"/>
                  </a:lnTo>
                  <a:lnTo>
                    <a:pt x="852229" y="65175"/>
                  </a:lnTo>
                  <a:lnTo>
                    <a:pt x="811174" y="45887"/>
                  </a:lnTo>
                  <a:lnTo>
                    <a:pt x="768452" y="29768"/>
                  </a:lnTo>
                  <a:lnTo>
                    <a:pt x="724212" y="16970"/>
                  </a:lnTo>
                  <a:lnTo>
                    <a:pt x="678606" y="7642"/>
                  </a:lnTo>
                  <a:lnTo>
                    <a:pt x="631783" y="1935"/>
                  </a:lnTo>
                  <a:lnTo>
                    <a:pt x="583895" y="0"/>
                  </a:lnTo>
                  <a:close/>
                </a:path>
              </a:pathLst>
            </a:custGeom>
            <a:noFill/>
            <a:ln w="38100">
              <a:solidFill>
                <a:schemeClr val="bg1"/>
              </a:solidFill>
              <a:prstDash val="sysDot"/>
            </a:ln>
          </p:spPr>
          <p:txBody>
            <a:bodyPr wrap="square" lIns="0" tIns="0" rIns="0" bIns="0" rtlCol="0"/>
            <a:lstStyle/>
            <a:p>
              <a:endParaRPr lang="en-US" dirty="0">
                <a:solidFill>
                  <a:srgbClr val="555555"/>
                </a:solidFill>
              </a:endParaRPr>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24</a:t>
            </a:fld>
            <a:endParaRPr lang="de-DE" dirty="0"/>
          </a:p>
        </p:txBody>
      </p:sp>
    </p:spTree>
    <p:extLst>
      <p:ext uri="{BB962C8B-B14F-4D97-AF65-F5344CB8AC3E}">
        <p14:creationId xmlns:p14="http://schemas.microsoft.com/office/powerpoint/2010/main" val="80202410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a:t>
            </a:r>
          </a:p>
        </p:txBody>
      </p:sp>
      <p:grpSp>
        <p:nvGrpSpPr>
          <p:cNvPr id="3" name="Rest">
            <a:extLst>
              <a:ext uri="{FF2B5EF4-FFF2-40B4-BE49-F238E27FC236}">
                <a16:creationId xmlns:a16="http://schemas.microsoft.com/office/drawing/2014/main" xmlns="" id="{A6EB5F5C-6976-4CB9-A6E7-3C9309692F82}"/>
              </a:ext>
            </a:extLst>
          </p:cNvPr>
          <p:cNvGrpSpPr/>
          <p:nvPr/>
        </p:nvGrpSpPr>
        <p:grpSpPr>
          <a:xfrm>
            <a:off x="2932179" y="1449900"/>
            <a:ext cx="7525080" cy="3932531"/>
            <a:chOff x="2932179" y="1697550"/>
            <a:chExt cx="7525080" cy="3932531"/>
          </a:xfrm>
        </p:grpSpPr>
        <p:sp>
          <p:nvSpPr>
            <p:cNvPr id="4" name="Zimbabwe" descr="© INSCALE GmbH, 05.05.2010&#10;http://www.presentationload.com/">
              <a:extLst>
                <a:ext uri="{FF2B5EF4-FFF2-40B4-BE49-F238E27FC236}">
                  <a16:creationId xmlns:a16="http://schemas.microsoft.com/office/drawing/2014/main" xmlns="" id="{07A3B02C-486D-4B01-8A17-70D6458F8D22}"/>
                </a:ext>
              </a:extLst>
            </p:cNvPr>
            <p:cNvSpPr>
              <a:spLocks/>
            </p:cNvSpPr>
            <p:nvPr/>
          </p:nvSpPr>
          <p:spPr bwMode="gray">
            <a:xfrm>
              <a:off x="6337421" y="5086260"/>
              <a:ext cx="244605" cy="247997"/>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 name="Zambia" descr="© INSCALE GmbH, 05.05.2010&#10;http://www.presentationload.com/">
              <a:extLst>
                <a:ext uri="{FF2B5EF4-FFF2-40B4-BE49-F238E27FC236}">
                  <a16:creationId xmlns:a16="http://schemas.microsoft.com/office/drawing/2014/main" xmlns="" id="{4F194320-E635-443D-8A7A-D3EEF08F47EE}"/>
                </a:ext>
              </a:extLst>
            </p:cNvPr>
            <p:cNvSpPr>
              <a:spLocks/>
            </p:cNvSpPr>
            <p:nvPr/>
          </p:nvSpPr>
          <p:spPr bwMode="gray">
            <a:xfrm>
              <a:off x="6239578" y="4815233"/>
              <a:ext cx="368653" cy="359597"/>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 name="Yemen" descr="© INSCALE GmbH, 05.05.2010&#10;http://www.presentationload.com/">
              <a:extLst>
                <a:ext uri="{FF2B5EF4-FFF2-40B4-BE49-F238E27FC236}">
                  <a16:creationId xmlns:a16="http://schemas.microsoft.com/office/drawing/2014/main" xmlns="" id="{BF7A345D-FE83-4DC8-A509-F0E6B3D74410}"/>
                </a:ext>
              </a:extLst>
            </p:cNvPr>
            <p:cNvSpPr>
              <a:spLocks/>
            </p:cNvSpPr>
            <p:nvPr/>
          </p:nvSpPr>
          <p:spPr bwMode="gray">
            <a:xfrm>
              <a:off x="6880792" y="3832099"/>
              <a:ext cx="324974" cy="224969"/>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 name="Uzbekistan" descr="© INSCALE GmbH, 05.05.2010&#10;http://www.presentationload.com/">
              <a:extLst>
                <a:ext uri="{FF2B5EF4-FFF2-40B4-BE49-F238E27FC236}">
                  <a16:creationId xmlns:a16="http://schemas.microsoft.com/office/drawing/2014/main" xmlns="" id="{C0D1C44C-ED6A-41F0-87BF-26C35242852F}"/>
                </a:ext>
              </a:extLst>
            </p:cNvPr>
            <p:cNvSpPr>
              <a:spLocks/>
            </p:cNvSpPr>
            <p:nvPr/>
          </p:nvSpPr>
          <p:spPr bwMode="gray">
            <a:xfrm>
              <a:off x="7165583" y="2877307"/>
              <a:ext cx="524153" cy="299370"/>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 name="Venezuela" descr="© INSCALE GmbH, 05.05.2010&#10;http://www.presentationload.com/">
              <a:extLst>
                <a:ext uri="{FF2B5EF4-FFF2-40B4-BE49-F238E27FC236}">
                  <a16:creationId xmlns:a16="http://schemas.microsoft.com/office/drawing/2014/main" xmlns="" id="{89E364A5-4010-439E-A233-49314111EB1E}"/>
                </a:ext>
              </a:extLst>
            </p:cNvPr>
            <p:cNvSpPr>
              <a:spLocks noEditPoints="1"/>
            </p:cNvSpPr>
            <p:nvPr/>
          </p:nvSpPr>
          <p:spPr bwMode="gray">
            <a:xfrm>
              <a:off x="3244921" y="4080098"/>
              <a:ext cx="422816" cy="418053"/>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 name="Uganda" descr="© INSCALE GmbH, 05.05.2010&#10;http://www.presentationload.com/">
              <a:extLst>
                <a:ext uri="{FF2B5EF4-FFF2-40B4-BE49-F238E27FC236}">
                  <a16:creationId xmlns:a16="http://schemas.microsoft.com/office/drawing/2014/main" xmlns="" id="{55A42C91-2677-4BC5-ADC5-9B3BB04B5B1A}"/>
                </a:ext>
              </a:extLst>
            </p:cNvPr>
            <p:cNvSpPr>
              <a:spLocks noEditPoints="1"/>
            </p:cNvSpPr>
            <p:nvPr/>
          </p:nvSpPr>
          <p:spPr bwMode="gray">
            <a:xfrm>
              <a:off x="6482435" y="4370606"/>
              <a:ext cx="172970" cy="207256"/>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 name="Turkmenistan" descr="© INSCALE GmbH, 05.05.2010&#10;http://www.presentationload.com/">
              <a:extLst>
                <a:ext uri="{FF2B5EF4-FFF2-40B4-BE49-F238E27FC236}">
                  <a16:creationId xmlns:a16="http://schemas.microsoft.com/office/drawing/2014/main" xmlns="" id="{0D245818-F131-4272-AC28-C95E3FAD4E06}"/>
                </a:ext>
              </a:extLst>
            </p:cNvPr>
            <p:cNvSpPr>
              <a:spLocks/>
            </p:cNvSpPr>
            <p:nvPr/>
          </p:nvSpPr>
          <p:spPr bwMode="gray">
            <a:xfrm>
              <a:off x="7085211" y="2974739"/>
              <a:ext cx="447276" cy="271026"/>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 name="Tunisia" descr="© INSCALE GmbH, 05.05.2010&#10;http://www.presentationload.com/">
              <a:extLst>
                <a:ext uri="{FF2B5EF4-FFF2-40B4-BE49-F238E27FC236}">
                  <a16:creationId xmlns:a16="http://schemas.microsoft.com/office/drawing/2014/main" xmlns="" id="{90C4065B-740F-4166-9110-54BD1C23F48F}"/>
                </a:ext>
              </a:extLst>
            </p:cNvPr>
            <p:cNvSpPr>
              <a:spLocks/>
            </p:cNvSpPr>
            <p:nvPr/>
          </p:nvSpPr>
          <p:spPr bwMode="gray">
            <a:xfrm>
              <a:off x="5790556" y="3171363"/>
              <a:ext cx="120554" cy="255084"/>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2" name="Togo" descr="© INSCALE GmbH, 05.05.2010&#10;http://www.presentationload.com/">
              <a:extLst>
                <a:ext uri="{FF2B5EF4-FFF2-40B4-BE49-F238E27FC236}">
                  <a16:creationId xmlns:a16="http://schemas.microsoft.com/office/drawing/2014/main" xmlns="" id="{8B6EC64D-EAB3-482C-86C1-33BC83E26C2D}"/>
                </a:ext>
              </a:extLst>
            </p:cNvPr>
            <p:cNvSpPr>
              <a:spLocks/>
            </p:cNvSpPr>
            <p:nvPr/>
          </p:nvSpPr>
          <p:spPr bwMode="gray">
            <a:xfrm>
              <a:off x="5544204" y="4120838"/>
              <a:ext cx="62899" cy="180683"/>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 name="Tanzania" descr="© INSCALE GmbH, 05.05.2010&#10;http://www.presentationload.com/">
              <a:extLst>
                <a:ext uri="{FF2B5EF4-FFF2-40B4-BE49-F238E27FC236}">
                  <a16:creationId xmlns:a16="http://schemas.microsoft.com/office/drawing/2014/main" xmlns="" id="{FE9ADBE0-2836-44B5-A735-59890EAAD4AA}"/>
                </a:ext>
              </a:extLst>
            </p:cNvPr>
            <p:cNvSpPr>
              <a:spLocks noEditPoints="1"/>
            </p:cNvSpPr>
            <p:nvPr/>
          </p:nvSpPr>
          <p:spPr bwMode="gray">
            <a:xfrm>
              <a:off x="6480689" y="4558380"/>
              <a:ext cx="340698" cy="389710"/>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Tajikistan" descr="© INSCALE GmbH, 05.05.2010&#10;http://www.presentationload.com/">
              <a:extLst>
                <a:ext uri="{FF2B5EF4-FFF2-40B4-BE49-F238E27FC236}">
                  <a16:creationId xmlns:a16="http://schemas.microsoft.com/office/drawing/2014/main" xmlns="" id="{32EA3958-9765-4554-9DE4-C956FAFF043A}"/>
                </a:ext>
              </a:extLst>
            </p:cNvPr>
            <p:cNvSpPr>
              <a:spLocks/>
            </p:cNvSpPr>
            <p:nvPr/>
          </p:nvSpPr>
          <p:spPr bwMode="gray">
            <a:xfrm>
              <a:off x="7537730" y="3038507"/>
              <a:ext cx="244605" cy="15765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 name="Syria" descr="© INSCALE GmbH, 05.05.2010&#10;http://www.presentationload.com/">
              <a:extLst>
                <a:ext uri="{FF2B5EF4-FFF2-40B4-BE49-F238E27FC236}">
                  <a16:creationId xmlns:a16="http://schemas.microsoft.com/office/drawing/2014/main" xmlns="" id="{27B1897C-A9EE-4E42-82F8-2D8A0C2E944D}"/>
                </a:ext>
              </a:extLst>
            </p:cNvPr>
            <p:cNvSpPr>
              <a:spLocks/>
            </p:cNvSpPr>
            <p:nvPr/>
          </p:nvSpPr>
          <p:spPr bwMode="gray">
            <a:xfrm>
              <a:off x="6622210" y="3167820"/>
              <a:ext cx="199178" cy="185999"/>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6" name="Swaziland" descr="© INSCALE GmbH, 05.05.2010&#10;http://www.presentationload.com/">
              <a:extLst>
                <a:ext uri="{FF2B5EF4-FFF2-40B4-BE49-F238E27FC236}">
                  <a16:creationId xmlns:a16="http://schemas.microsoft.com/office/drawing/2014/main" xmlns="" id="{72C099FA-C26F-4A02-BC49-6491EA5B9EE6}"/>
                </a:ext>
              </a:extLst>
            </p:cNvPr>
            <p:cNvSpPr>
              <a:spLocks/>
            </p:cNvSpPr>
            <p:nvPr/>
          </p:nvSpPr>
          <p:spPr bwMode="gray">
            <a:xfrm>
              <a:off x="6501653" y="5451171"/>
              <a:ext cx="45426" cy="60228"/>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7" name="Somalia" descr="© INSCALE GmbH, 05.05.2010&#10;http://www.presentationload.com/">
              <a:extLst>
                <a:ext uri="{FF2B5EF4-FFF2-40B4-BE49-F238E27FC236}">
                  <a16:creationId xmlns:a16="http://schemas.microsoft.com/office/drawing/2014/main" xmlns="" id="{83FDFDB6-1591-49D8-9CA4-EC5E499887A8}"/>
                </a:ext>
              </a:extLst>
            </p:cNvPr>
            <p:cNvSpPr>
              <a:spLocks/>
            </p:cNvSpPr>
            <p:nvPr/>
          </p:nvSpPr>
          <p:spPr bwMode="gray">
            <a:xfrm>
              <a:off x="6842354" y="4085409"/>
              <a:ext cx="316238" cy="497767"/>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 name="Sierra Leone" descr="© INSCALE GmbH, 05.05.2010&#10;http://www.presentationload.com/">
              <a:extLst>
                <a:ext uri="{FF2B5EF4-FFF2-40B4-BE49-F238E27FC236}">
                  <a16:creationId xmlns:a16="http://schemas.microsoft.com/office/drawing/2014/main" xmlns="" id="{F2CD15D2-D895-41F5-94DB-5143170A2529}"/>
                </a:ext>
              </a:extLst>
            </p:cNvPr>
            <p:cNvSpPr>
              <a:spLocks/>
            </p:cNvSpPr>
            <p:nvPr/>
          </p:nvSpPr>
          <p:spPr bwMode="gray">
            <a:xfrm>
              <a:off x="5133615" y="4156266"/>
              <a:ext cx="92600" cy="120456"/>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9" name="Senegal" descr="© INSCALE GmbH, 05.05.2010&#10;http://www.presentationload.com/">
              <a:extLst>
                <a:ext uri="{FF2B5EF4-FFF2-40B4-BE49-F238E27FC236}">
                  <a16:creationId xmlns:a16="http://schemas.microsoft.com/office/drawing/2014/main" xmlns="" id="{DFD5FF9D-B0BD-4A13-AECA-1ABBB0134733}"/>
                </a:ext>
              </a:extLst>
            </p:cNvPr>
            <p:cNvSpPr>
              <a:spLocks/>
            </p:cNvSpPr>
            <p:nvPr/>
          </p:nvSpPr>
          <p:spPr bwMode="gray">
            <a:xfrm>
              <a:off x="5004973" y="3911811"/>
              <a:ext cx="185201" cy="1647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0" name="Rwanda" descr="© INSCALE GmbH, 05.05.2010&#10;http://www.presentationload.com/">
              <a:extLst>
                <a:ext uri="{FF2B5EF4-FFF2-40B4-BE49-F238E27FC236}">
                  <a16:creationId xmlns:a16="http://schemas.microsoft.com/office/drawing/2014/main" xmlns="" id="{3E3E4F9C-7B08-47D3-B930-3972FBFBC2A9}"/>
                </a:ext>
              </a:extLst>
            </p:cNvPr>
            <p:cNvSpPr>
              <a:spLocks/>
            </p:cNvSpPr>
            <p:nvPr/>
          </p:nvSpPr>
          <p:spPr bwMode="gray">
            <a:xfrm>
              <a:off x="6456225" y="4558380"/>
              <a:ext cx="66393" cy="65543"/>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1" name="Paraguay" descr="© INSCALE GmbH, 05.05.2010&#10;http://www.presentationload.com/">
              <a:extLst>
                <a:ext uri="{FF2B5EF4-FFF2-40B4-BE49-F238E27FC236}">
                  <a16:creationId xmlns:a16="http://schemas.microsoft.com/office/drawing/2014/main" xmlns="" id="{0BDBD21E-74D7-4CCE-B2E9-DAAE2ACC8804}"/>
                </a:ext>
              </a:extLst>
            </p:cNvPr>
            <p:cNvSpPr>
              <a:spLocks/>
            </p:cNvSpPr>
            <p:nvPr/>
          </p:nvSpPr>
          <p:spPr bwMode="gray">
            <a:xfrm>
              <a:off x="3622311" y="5217344"/>
              <a:ext cx="265570" cy="304683"/>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2" name="Papua New Guinea" descr="© INSCALE GmbH, 05.05.2010&#10;http://www.presentationload.com/">
              <a:extLst>
                <a:ext uri="{FF2B5EF4-FFF2-40B4-BE49-F238E27FC236}">
                  <a16:creationId xmlns:a16="http://schemas.microsoft.com/office/drawing/2014/main" xmlns="" id="{02C8A045-7BC4-412D-8E8D-998AB7A0315F}"/>
                </a:ext>
              </a:extLst>
            </p:cNvPr>
            <p:cNvSpPr>
              <a:spLocks noEditPoints="1"/>
            </p:cNvSpPr>
            <p:nvPr/>
          </p:nvSpPr>
          <p:spPr bwMode="gray">
            <a:xfrm>
              <a:off x="9975039" y="4588492"/>
              <a:ext cx="482220" cy="325940"/>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3" name="Pakistan" descr="© INSCALE GmbH, 05.05.2010&#10;http://www.presentationload.com/">
              <a:extLst>
                <a:ext uri="{FF2B5EF4-FFF2-40B4-BE49-F238E27FC236}">
                  <a16:creationId xmlns:a16="http://schemas.microsoft.com/office/drawing/2014/main" xmlns="" id="{E71DC173-D1D9-4A96-BF82-B84D1317E771}"/>
                </a:ext>
              </a:extLst>
            </p:cNvPr>
            <p:cNvSpPr>
              <a:spLocks/>
            </p:cNvSpPr>
            <p:nvPr/>
          </p:nvSpPr>
          <p:spPr bwMode="gray">
            <a:xfrm>
              <a:off x="7408439" y="3181992"/>
              <a:ext cx="464749" cy="472968"/>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4" name="Nigeria" descr="© INSCALE GmbH, 05.05.2010&#10;http://www.presentationload.com/">
              <a:extLst>
                <a:ext uri="{FF2B5EF4-FFF2-40B4-BE49-F238E27FC236}">
                  <a16:creationId xmlns:a16="http://schemas.microsoft.com/office/drawing/2014/main" xmlns="" id="{7E8ACF71-7FB4-4AB7-AEF7-5D76471DC10C}"/>
                </a:ext>
              </a:extLst>
            </p:cNvPr>
            <p:cNvSpPr>
              <a:spLocks/>
            </p:cNvSpPr>
            <p:nvPr/>
          </p:nvSpPr>
          <p:spPr bwMode="gray">
            <a:xfrm>
              <a:off x="5636805" y="4018100"/>
              <a:ext cx="370401" cy="347197"/>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5" name="Niger" descr="© INSCALE GmbH, 05.05.2010&#10;http://www.presentationload.com/">
              <a:extLst>
                <a:ext uri="{FF2B5EF4-FFF2-40B4-BE49-F238E27FC236}">
                  <a16:creationId xmlns:a16="http://schemas.microsoft.com/office/drawing/2014/main" xmlns="" id="{7AA7B8EF-D9A8-4034-B8A7-27920E96254D}"/>
                </a:ext>
              </a:extLst>
            </p:cNvPr>
            <p:cNvSpPr>
              <a:spLocks/>
            </p:cNvSpPr>
            <p:nvPr/>
          </p:nvSpPr>
          <p:spPr bwMode="gray">
            <a:xfrm>
              <a:off x="5558180" y="3670902"/>
              <a:ext cx="490956" cy="423367"/>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6" name="Nepal" descr="© INSCALE GmbH, 05.05.2010&#10;http://www.presentationload.com/">
              <a:extLst>
                <a:ext uri="{FF2B5EF4-FFF2-40B4-BE49-F238E27FC236}">
                  <a16:creationId xmlns:a16="http://schemas.microsoft.com/office/drawing/2014/main" xmlns="" id="{34CD3D94-293F-4B4C-A951-98F918A6114F}"/>
                </a:ext>
              </a:extLst>
            </p:cNvPr>
            <p:cNvSpPr>
              <a:spLocks/>
            </p:cNvSpPr>
            <p:nvPr/>
          </p:nvSpPr>
          <p:spPr bwMode="gray">
            <a:xfrm>
              <a:off x="7993743" y="3417592"/>
              <a:ext cx="260329" cy="148799"/>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7" name="Mozambique" descr="© INSCALE GmbH, 05.05.2010&#10;http://www.presentationload.com/">
              <a:extLst>
                <a:ext uri="{FF2B5EF4-FFF2-40B4-BE49-F238E27FC236}">
                  <a16:creationId xmlns:a16="http://schemas.microsoft.com/office/drawing/2014/main" xmlns="" id="{4A5AA0D8-5277-42E2-B6B4-725EF6CA3D3A}"/>
                </a:ext>
              </a:extLst>
            </p:cNvPr>
            <p:cNvSpPr>
              <a:spLocks/>
            </p:cNvSpPr>
            <p:nvPr/>
          </p:nvSpPr>
          <p:spPr bwMode="gray">
            <a:xfrm>
              <a:off x="6491171" y="4900263"/>
              <a:ext cx="338952" cy="600508"/>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8" name="Mongolia" descr="© INSCALE GmbH, 05.05.2010&#10;http://www.presentationload.com/">
              <a:extLst>
                <a:ext uri="{FF2B5EF4-FFF2-40B4-BE49-F238E27FC236}">
                  <a16:creationId xmlns:a16="http://schemas.microsoft.com/office/drawing/2014/main" xmlns="" id="{317EA5AE-822D-4262-9D35-278398467909}"/>
                </a:ext>
              </a:extLst>
            </p:cNvPr>
            <p:cNvSpPr>
              <a:spLocks/>
            </p:cNvSpPr>
            <p:nvPr/>
          </p:nvSpPr>
          <p:spPr bwMode="gray">
            <a:xfrm>
              <a:off x="8009467" y="2641712"/>
              <a:ext cx="929498" cy="37376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9" name="Mauritania" descr="© INSCALE GmbH, 05.05.2010&#10;http://www.presentationload.com/">
              <a:extLst>
                <a:ext uri="{FF2B5EF4-FFF2-40B4-BE49-F238E27FC236}">
                  <a16:creationId xmlns:a16="http://schemas.microsoft.com/office/drawing/2014/main" xmlns="" id="{2AAF7C7B-9CF9-4D2A-AF3E-48B9ABF1646D}"/>
                </a:ext>
              </a:extLst>
            </p:cNvPr>
            <p:cNvSpPr>
              <a:spLocks/>
            </p:cNvSpPr>
            <p:nvPr/>
          </p:nvSpPr>
          <p:spPr bwMode="gray">
            <a:xfrm>
              <a:off x="5028787" y="3536275"/>
              <a:ext cx="380884" cy="451709"/>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0" name="Mali" descr="© INSCALE GmbH, 05.05.2010&#10;http://www.presentationload.com/">
              <a:extLst>
                <a:ext uri="{FF2B5EF4-FFF2-40B4-BE49-F238E27FC236}">
                  <a16:creationId xmlns:a16="http://schemas.microsoft.com/office/drawing/2014/main" xmlns="" id="{CD5BE593-62F9-48F7-A0C4-51E6277D6257}"/>
                </a:ext>
              </a:extLst>
            </p:cNvPr>
            <p:cNvSpPr>
              <a:spLocks/>
            </p:cNvSpPr>
            <p:nvPr/>
          </p:nvSpPr>
          <p:spPr bwMode="gray">
            <a:xfrm>
              <a:off x="5168558" y="3614217"/>
              <a:ext cx="513669" cy="540280"/>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1" name="Malawi" descr="© INSCALE GmbH, 05.05.2010&#10;http://www.presentationload.com/">
              <a:extLst>
                <a:ext uri="{FF2B5EF4-FFF2-40B4-BE49-F238E27FC236}">
                  <a16:creationId xmlns:a16="http://schemas.microsoft.com/office/drawing/2014/main" xmlns="" id="{A0B431A7-2B0B-42A9-9D07-BF85614DAD93}"/>
                </a:ext>
              </a:extLst>
            </p:cNvPr>
            <p:cNvSpPr>
              <a:spLocks/>
            </p:cNvSpPr>
            <p:nvPr/>
          </p:nvSpPr>
          <p:spPr bwMode="gray">
            <a:xfrm>
              <a:off x="6573288" y="4861290"/>
              <a:ext cx="103083" cy="281654"/>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2" name="Madagascar" descr="© INSCALE GmbH, 05.05.2010&#10;http://www.presentationload.com/">
              <a:extLst>
                <a:ext uri="{FF2B5EF4-FFF2-40B4-BE49-F238E27FC236}">
                  <a16:creationId xmlns:a16="http://schemas.microsoft.com/office/drawing/2014/main" xmlns="" id="{D4BC4461-D92E-4545-AB8D-78C6B7965CDA}"/>
                </a:ext>
              </a:extLst>
            </p:cNvPr>
            <p:cNvSpPr>
              <a:spLocks/>
            </p:cNvSpPr>
            <p:nvPr/>
          </p:nvSpPr>
          <p:spPr bwMode="gray">
            <a:xfrm>
              <a:off x="6875549" y="4965802"/>
              <a:ext cx="263823" cy="488908"/>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3" name="Libya" descr="© INSCALE GmbH, 05.05.2010&#10;http://www.presentationload.com/">
              <a:extLst>
                <a:ext uri="{FF2B5EF4-FFF2-40B4-BE49-F238E27FC236}">
                  <a16:creationId xmlns:a16="http://schemas.microsoft.com/office/drawing/2014/main" xmlns="" id="{C423D035-20F2-4A93-B982-12B34D8F10EF}"/>
                </a:ext>
              </a:extLst>
            </p:cNvPr>
            <p:cNvSpPr>
              <a:spLocks/>
            </p:cNvSpPr>
            <p:nvPr/>
          </p:nvSpPr>
          <p:spPr bwMode="gray">
            <a:xfrm>
              <a:off x="5841221" y="3318389"/>
              <a:ext cx="487461" cy="497767"/>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4" name="Liberia" descr="© INSCALE GmbH, 05.05.2010&#10;http://www.presentationload.com/">
              <a:extLst>
                <a:ext uri="{FF2B5EF4-FFF2-40B4-BE49-F238E27FC236}">
                  <a16:creationId xmlns:a16="http://schemas.microsoft.com/office/drawing/2014/main" xmlns="" id="{AAA37B16-4F29-4D81-B32A-B49C57D80BCE}"/>
                </a:ext>
              </a:extLst>
            </p:cNvPr>
            <p:cNvSpPr>
              <a:spLocks/>
            </p:cNvSpPr>
            <p:nvPr/>
          </p:nvSpPr>
          <p:spPr bwMode="gray">
            <a:xfrm>
              <a:off x="5179043" y="4209414"/>
              <a:ext cx="136279" cy="155884"/>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5" name="Lesotho" descr="© INSCALE GmbH, 05.05.2010&#10;http://www.presentationload.com/">
              <a:extLst>
                <a:ext uri="{FF2B5EF4-FFF2-40B4-BE49-F238E27FC236}">
                  <a16:creationId xmlns:a16="http://schemas.microsoft.com/office/drawing/2014/main" xmlns="" id="{8654DC84-E1B1-4935-A7DD-85AE5C336971}"/>
                </a:ext>
              </a:extLst>
            </p:cNvPr>
            <p:cNvSpPr>
              <a:spLocks/>
            </p:cNvSpPr>
            <p:nvPr/>
          </p:nvSpPr>
          <p:spPr bwMode="gray">
            <a:xfrm>
              <a:off x="6379351" y="5557453"/>
              <a:ext cx="73381" cy="72628"/>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6" name="Kyrgyzstan" descr="© INSCALE GmbH, 05.05.2010&#10;http://www.presentationload.com/">
              <a:extLst>
                <a:ext uri="{FF2B5EF4-FFF2-40B4-BE49-F238E27FC236}">
                  <a16:creationId xmlns:a16="http://schemas.microsoft.com/office/drawing/2014/main" xmlns="" id="{F89DEA30-9918-4DAD-9546-FBA0BABA3780}"/>
                </a:ext>
              </a:extLst>
            </p:cNvPr>
            <p:cNvSpPr>
              <a:spLocks/>
            </p:cNvSpPr>
            <p:nvPr/>
          </p:nvSpPr>
          <p:spPr bwMode="gray">
            <a:xfrm>
              <a:off x="7588398" y="2960568"/>
              <a:ext cx="297019" cy="139942"/>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7" name="Korea, North" descr="© INSCALE GmbH, 05.05.2010&#10;http://www.presentationload.com/">
              <a:extLst>
                <a:ext uri="{FF2B5EF4-FFF2-40B4-BE49-F238E27FC236}">
                  <a16:creationId xmlns:a16="http://schemas.microsoft.com/office/drawing/2014/main" xmlns="" id="{F9E3B1BA-96AC-45C7-BDBC-623BA3A211BE}"/>
                </a:ext>
              </a:extLst>
            </p:cNvPr>
            <p:cNvSpPr>
              <a:spLocks/>
            </p:cNvSpPr>
            <p:nvPr/>
          </p:nvSpPr>
          <p:spPr bwMode="gray">
            <a:xfrm>
              <a:off x="9187059" y="2969423"/>
              <a:ext cx="145015" cy="187770"/>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8" name="Kenya" descr="© INSCALE GmbH, 05.05.2010&#10;http://www.presentationload.com/">
              <a:extLst>
                <a:ext uri="{FF2B5EF4-FFF2-40B4-BE49-F238E27FC236}">
                  <a16:creationId xmlns:a16="http://schemas.microsoft.com/office/drawing/2014/main" xmlns="" id="{7BE78A57-4C10-4138-95B8-6660752B5B93}"/>
                </a:ext>
              </a:extLst>
            </p:cNvPr>
            <p:cNvSpPr>
              <a:spLocks/>
            </p:cNvSpPr>
            <p:nvPr/>
          </p:nvSpPr>
          <p:spPr bwMode="gray">
            <a:xfrm>
              <a:off x="6622207" y="4351121"/>
              <a:ext cx="248099" cy="341884"/>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9" name="Kazakhstan" descr="© INSCALE GmbH, 05.05.2010&#10;http://www.presentationload.com/">
              <a:extLst>
                <a:ext uri="{FF2B5EF4-FFF2-40B4-BE49-F238E27FC236}">
                  <a16:creationId xmlns:a16="http://schemas.microsoft.com/office/drawing/2014/main" xmlns="" id="{3B1A1EA3-BE9A-49A9-96E8-CCE14128FD73}"/>
                </a:ext>
              </a:extLst>
            </p:cNvPr>
            <p:cNvSpPr>
              <a:spLocks noEditPoints="1"/>
            </p:cNvSpPr>
            <p:nvPr/>
          </p:nvSpPr>
          <p:spPr bwMode="gray">
            <a:xfrm>
              <a:off x="6875552" y="2531886"/>
              <a:ext cx="1114699" cy="52256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0" name="Jordan" descr="© INSCALE GmbH, 05.05.2010&#10;http://www.presentationload.com/">
              <a:extLst>
                <a:ext uri="{FF2B5EF4-FFF2-40B4-BE49-F238E27FC236}">
                  <a16:creationId xmlns:a16="http://schemas.microsoft.com/office/drawing/2014/main" xmlns="" id="{58C888AC-2225-4261-AF98-95945C903603}"/>
                </a:ext>
              </a:extLst>
            </p:cNvPr>
            <p:cNvSpPr>
              <a:spLocks/>
            </p:cNvSpPr>
            <p:nvPr/>
          </p:nvSpPr>
          <p:spPr bwMode="gray">
            <a:xfrm>
              <a:off x="6622211" y="3316618"/>
              <a:ext cx="124049" cy="15057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no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1" name="Iraq" descr="© INSCALE GmbH, 05.05.2010&#10;http://www.presentationload.com/">
              <a:extLst>
                <a:ext uri="{FF2B5EF4-FFF2-40B4-BE49-F238E27FC236}">
                  <a16:creationId xmlns:a16="http://schemas.microsoft.com/office/drawing/2014/main" xmlns="" id="{89509ECD-B7C2-4855-B16F-D8BE2FF222F0}"/>
                </a:ext>
              </a:extLst>
            </p:cNvPr>
            <p:cNvSpPr>
              <a:spLocks/>
            </p:cNvSpPr>
            <p:nvPr/>
          </p:nvSpPr>
          <p:spPr bwMode="gray">
            <a:xfrm>
              <a:off x="6725294" y="3171363"/>
              <a:ext cx="304007" cy="295825"/>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2" name="Guinea-Bissau" descr="© INSCALE GmbH, 05.05.2010&#10;http://www.presentationload.com/">
              <a:extLst>
                <a:ext uri="{FF2B5EF4-FFF2-40B4-BE49-F238E27FC236}">
                  <a16:creationId xmlns:a16="http://schemas.microsoft.com/office/drawing/2014/main" xmlns="" id="{584ED0FF-7038-45D8-BF71-94E3031A6B1C}"/>
                </a:ext>
              </a:extLst>
            </p:cNvPr>
            <p:cNvSpPr>
              <a:spLocks/>
            </p:cNvSpPr>
            <p:nvPr/>
          </p:nvSpPr>
          <p:spPr bwMode="gray">
            <a:xfrm>
              <a:off x="5039270" y="4058844"/>
              <a:ext cx="82117" cy="70857"/>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3" name="Guinea" descr="© INSCALE GmbH, 05.05.2010&#10;http://www.presentationload.com/">
              <a:extLst>
                <a:ext uri="{FF2B5EF4-FFF2-40B4-BE49-F238E27FC236}">
                  <a16:creationId xmlns:a16="http://schemas.microsoft.com/office/drawing/2014/main" xmlns="" id="{E5DF259E-F906-4D95-A7C5-36E308DD9868}"/>
                </a:ext>
              </a:extLst>
            </p:cNvPr>
            <p:cNvSpPr>
              <a:spLocks/>
            </p:cNvSpPr>
            <p:nvPr/>
          </p:nvSpPr>
          <p:spPr bwMode="gray">
            <a:xfrm>
              <a:off x="5079453" y="4062383"/>
              <a:ext cx="230627" cy="19839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4" name="Greenland" descr="© INSCALE GmbH, 05.05.2010&#10;http://www.presentationload.com/">
              <a:extLst>
                <a:ext uri="{FF2B5EF4-FFF2-40B4-BE49-F238E27FC236}">
                  <a16:creationId xmlns:a16="http://schemas.microsoft.com/office/drawing/2014/main" xmlns="" id="{39BBEE20-82E6-41C4-AE28-3964679CC3C4}"/>
                </a:ext>
              </a:extLst>
            </p:cNvPr>
            <p:cNvSpPr>
              <a:spLocks noEditPoints="1"/>
            </p:cNvSpPr>
            <p:nvPr/>
          </p:nvSpPr>
          <p:spPr bwMode="gray">
            <a:xfrm>
              <a:off x="4195385" y="1697550"/>
              <a:ext cx="1240494" cy="68553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5" name="Ghana" descr="© INSCALE GmbH, 05.05.2010&#10;http://www.presentationload.com/">
              <a:extLst>
                <a:ext uri="{FF2B5EF4-FFF2-40B4-BE49-F238E27FC236}">
                  <a16:creationId xmlns:a16="http://schemas.microsoft.com/office/drawing/2014/main" xmlns="" id="{EE1B77B4-FB8D-4A7F-A9E8-0AD29B03E234}"/>
                </a:ext>
              </a:extLst>
            </p:cNvPr>
            <p:cNvSpPr>
              <a:spLocks/>
            </p:cNvSpPr>
            <p:nvPr/>
          </p:nvSpPr>
          <p:spPr bwMode="gray">
            <a:xfrm>
              <a:off x="5442867" y="4119069"/>
              <a:ext cx="145015" cy="232055"/>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6" name="Georgia" descr="© INSCALE GmbH, 05.05.2010&#10;http://www.presentationload.com/">
              <a:extLst>
                <a:ext uri="{FF2B5EF4-FFF2-40B4-BE49-F238E27FC236}">
                  <a16:creationId xmlns:a16="http://schemas.microsoft.com/office/drawing/2014/main" xmlns="" id="{176C73D6-288D-41B8-B9E7-4BAF86C7958E}"/>
                </a:ext>
              </a:extLst>
            </p:cNvPr>
            <p:cNvSpPr>
              <a:spLocks/>
            </p:cNvSpPr>
            <p:nvPr/>
          </p:nvSpPr>
          <p:spPr bwMode="gray">
            <a:xfrm>
              <a:off x="6720052" y="2944624"/>
              <a:ext cx="204419" cy="93885"/>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7" name="The Gambia" descr="© INSCALE GmbH, 05.05.2010&#10;http://www.presentationload.com/">
              <a:extLst>
                <a:ext uri="{FF2B5EF4-FFF2-40B4-BE49-F238E27FC236}">
                  <a16:creationId xmlns:a16="http://schemas.microsoft.com/office/drawing/2014/main" xmlns="" id="{908FEB3F-0370-484F-8540-F53711CAF5A7}"/>
                </a:ext>
              </a:extLst>
            </p:cNvPr>
            <p:cNvSpPr>
              <a:spLocks/>
            </p:cNvSpPr>
            <p:nvPr/>
          </p:nvSpPr>
          <p:spPr bwMode="gray">
            <a:xfrm>
              <a:off x="5027524" y="4021642"/>
              <a:ext cx="94348" cy="23029"/>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8" name="Gabon" descr="© INSCALE GmbH, 05.05.2010&#10;http://www.presentationload.com/">
              <a:extLst>
                <a:ext uri="{FF2B5EF4-FFF2-40B4-BE49-F238E27FC236}">
                  <a16:creationId xmlns:a16="http://schemas.microsoft.com/office/drawing/2014/main" xmlns="" id="{510BA8CC-2328-4DD5-96C7-DAC878A1FF7B}"/>
                </a:ext>
              </a:extLst>
            </p:cNvPr>
            <p:cNvSpPr>
              <a:spLocks/>
            </p:cNvSpPr>
            <p:nvPr/>
          </p:nvSpPr>
          <p:spPr bwMode="gray">
            <a:xfrm>
              <a:off x="5822004" y="4432606"/>
              <a:ext cx="185201" cy="23028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9" name="Ethiopia" descr="© INSCALE GmbH, 05.05.2010&#10;http://www.presentationload.com/">
              <a:extLst>
                <a:ext uri="{FF2B5EF4-FFF2-40B4-BE49-F238E27FC236}">
                  <a16:creationId xmlns:a16="http://schemas.microsoft.com/office/drawing/2014/main" xmlns="" id="{7AAC6CAE-77E6-4D2D-8C33-311ED1EE5B5F}"/>
                </a:ext>
              </a:extLst>
            </p:cNvPr>
            <p:cNvSpPr>
              <a:spLocks/>
            </p:cNvSpPr>
            <p:nvPr/>
          </p:nvSpPr>
          <p:spPr bwMode="gray">
            <a:xfrm>
              <a:off x="6589012" y="3982672"/>
              <a:ext cx="468243" cy="41451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0" name="Eritrea" descr="© INSCALE GmbH, 05.05.2010&#10;http://www.presentationload.com/">
              <a:extLst>
                <a:ext uri="{FF2B5EF4-FFF2-40B4-BE49-F238E27FC236}">
                  <a16:creationId xmlns:a16="http://schemas.microsoft.com/office/drawing/2014/main" xmlns="" id="{A91746DF-4E59-494E-BC2D-46A669660964}"/>
                </a:ext>
              </a:extLst>
            </p:cNvPr>
            <p:cNvSpPr>
              <a:spLocks/>
            </p:cNvSpPr>
            <p:nvPr/>
          </p:nvSpPr>
          <p:spPr bwMode="gray">
            <a:xfrm>
              <a:off x="6686854" y="3867528"/>
              <a:ext cx="213155" cy="205483"/>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1" name="Equatorial Guinea" descr="© INSCALE GmbH, 05.05.2010&#10;http://www.presentationload.com/">
              <a:extLst>
                <a:ext uri="{FF2B5EF4-FFF2-40B4-BE49-F238E27FC236}">
                  <a16:creationId xmlns:a16="http://schemas.microsoft.com/office/drawing/2014/main" xmlns="" id="{27DD9367-2068-4EA1-98A9-16ECC16627CC}"/>
                </a:ext>
              </a:extLst>
            </p:cNvPr>
            <p:cNvSpPr>
              <a:spLocks/>
            </p:cNvSpPr>
            <p:nvPr/>
          </p:nvSpPr>
          <p:spPr bwMode="gray">
            <a:xfrm>
              <a:off x="5841224" y="4436151"/>
              <a:ext cx="64644" cy="49601"/>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FFFFFF"/>
            </a:solidFill>
            <a:ln w="317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2" name="Egypt" descr="© INSCALE GmbH, 05.05.2010&#10;http://www.presentationload.com/">
              <a:extLst>
                <a:ext uri="{FF2B5EF4-FFF2-40B4-BE49-F238E27FC236}">
                  <a16:creationId xmlns:a16="http://schemas.microsoft.com/office/drawing/2014/main" xmlns="" id="{E27AA2D2-DC7E-4FF3-8BA6-E480B5A0E5D7}"/>
                </a:ext>
              </a:extLst>
            </p:cNvPr>
            <p:cNvSpPr>
              <a:spLocks/>
            </p:cNvSpPr>
            <p:nvPr/>
          </p:nvSpPr>
          <p:spPr bwMode="gray">
            <a:xfrm>
              <a:off x="6307716" y="3375077"/>
              <a:ext cx="349435" cy="361368"/>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3" name="East Timor" descr="© INSCALE GmbH, 05.05.2010&#10;http://www.presentationload.com/">
              <a:extLst>
                <a:ext uri="{FF2B5EF4-FFF2-40B4-BE49-F238E27FC236}">
                  <a16:creationId xmlns:a16="http://schemas.microsoft.com/office/drawing/2014/main" xmlns="" id="{56C39F14-DD84-489D-8122-5768E6767F11}"/>
                </a:ext>
              </a:extLst>
            </p:cNvPr>
            <p:cNvSpPr>
              <a:spLocks noEditPoints="1"/>
            </p:cNvSpPr>
            <p:nvPr/>
          </p:nvSpPr>
          <p:spPr bwMode="gray">
            <a:xfrm>
              <a:off x="9447392" y="4818772"/>
              <a:ext cx="110071" cy="53143"/>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54" name="Djibouti" descr="© INSCALE GmbH, 05.05.2010&#10;http://www.presentationload.com/">
              <a:extLst>
                <a:ext uri="{FF2B5EF4-FFF2-40B4-BE49-F238E27FC236}">
                  <a16:creationId xmlns:a16="http://schemas.microsoft.com/office/drawing/2014/main" xmlns="" id="{A03776EE-C23B-4653-B708-AAEED426D074}"/>
                </a:ext>
              </a:extLst>
            </p:cNvPr>
            <p:cNvSpPr>
              <a:spLocks/>
            </p:cNvSpPr>
            <p:nvPr/>
          </p:nvSpPr>
          <p:spPr bwMode="gray">
            <a:xfrm>
              <a:off x="6856334" y="4062386"/>
              <a:ext cx="52416" cy="62001"/>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5" name="Cuba" descr="© INSCALE GmbH, 05.05.2010&#10;http://www.presentationload.com/">
              <a:extLst>
                <a:ext uri="{FF2B5EF4-FFF2-40B4-BE49-F238E27FC236}">
                  <a16:creationId xmlns:a16="http://schemas.microsoft.com/office/drawing/2014/main" xmlns="" id="{2BCC15FD-7AD4-4C79-B022-19865B6FB7F7}"/>
                </a:ext>
              </a:extLst>
            </p:cNvPr>
            <p:cNvSpPr>
              <a:spLocks noEditPoints="1"/>
            </p:cNvSpPr>
            <p:nvPr/>
          </p:nvSpPr>
          <p:spPr bwMode="gray">
            <a:xfrm>
              <a:off x="2932179" y="3679758"/>
              <a:ext cx="326720" cy="122227"/>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6" name="Côte d'Ivoire" descr="© INSCALE GmbH, 05.05.2010&#10;http://www.presentationload.com/">
              <a:extLst>
                <a:ext uri="{FF2B5EF4-FFF2-40B4-BE49-F238E27FC236}">
                  <a16:creationId xmlns:a16="http://schemas.microsoft.com/office/drawing/2014/main" xmlns="" id="{E7FECF38-786E-4446-B079-769B76E65AB6}"/>
                </a:ext>
              </a:extLst>
            </p:cNvPr>
            <p:cNvSpPr>
              <a:spLocks/>
            </p:cNvSpPr>
            <p:nvPr/>
          </p:nvSpPr>
          <p:spPr bwMode="gray">
            <a:xfrm>
              <a:off x="5275139" y="4133242"/>
              <a:ext cx="193935" cy="232055"/>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7" name="Congo" descr="© INSCALE GmbH, 05.05.2010&#10;http://www.presentationload.com/">
              <a:extLst>
                <a:ext uri="{FF2B5EF4-FFF2-40B4-BE49-F238E27FC236}">
                  <a16:creationId xmlns:a16="http://schemas.microsoft.com/office/drawing/2014/main" xmlns="" id="{9108F8A3-CFC3-491C-843C-A69C9FC4B1CA}"/>
                </a:ext>
              </a:extLst>
            </p:cNvPr>
            <p:cNvSpPr>
              <a:spLocks/>
            </p:cNvSpPr>
            <p:nvPr/>
          </p:nvSpPr>
          <p:spPr bwMode="gray">
            <a:xfrm>
              <a:off x="5935570" y="4326323"/>
              <a:ext cx="597534" cy="681993"/>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8" name="Congo (Brazzaville)" descr="© INSCALE GmbH, 05.05.2010&#10;http://www.presentationload.com/">
              <a:extLst>
                <a:ext uri="{FF2B5EF4-FFF2-40B4-BE49-F238E27FC236}">
                  <a16:creationId xmlns:a16="http://schemas.microsoft.com/office/drawing/2014/main" xmlns="" id="{5AA3A291-79AA-4774-9354-AA2398A99EA3}"/>
                </a:ext>
              </a:extLst>
            </p:cNvPr>
            <p:cNvSpPr>
              <a:spLocks/>
            </p:cNvSpPr>
            <p:nvPr/>
          </p:nvSpPr>
          <p:spPr bwMode="gray">
            <a:xfrm>
              <a:off x="5897134" y="4386552"/>
              <a:ext cx="237615" cy="313541"/>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9" name="Chad" descr="© INSCALE GmbH, 05.05.2010&#10;http://www.presentationload.com/">
              <a:extLst>
                <a:ext uri="{FF2B5EF4-FFF2-40B4-BE49-F238E27FC236}">
                  <a16:creationId xmlns:a16="http://schemas.microsoft.com/office/drawing/2014/main" xmlns="" id="{34E37AD3-7A34-46CC-AEF7-A3DC20CF91D1}"/>
                </a:ext>
              </a:extLst>
            </p:cNvPr>
            <p:cNvSpPr>
              <a:spLocks/>
            </p:cNvSpPr>
            <p:nvPr/>
          </p:nvSpPr>
          <p:spPr bwMode="gray">
            <a:xfrm>
              <a:off x="5970513" y="3670902"/>
              <a:ext cx="328470" cy="579251"/>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0" name="Central African Republic" descr="© INSCALE GmbH, 05.05.2010&#10;http://www.presentationload.com/">
              <a:extLst>
                <a:ext uri="{FF2B5EF4-FFF2-40B4-BE49-F238E27FC236}">
                  <a16:creationId xmlns:a16="http://schemas.microsoft.com/office/drawing/2014/main" xmlns="" id="{0B9A7352-0CF7-42A6-A655-1F00176AF30B}"/>
                </a:ext>
              </a:extLst>
            </p:cNvPr>
            <p:cNvSpPr>
              <a:spLocks/>
            </p:cNvSpPr>
            <p:nvPr/>
          </p:nvSpPr>
          <p:spPr bwMode="gray">
            <a:xfrm>
              <a:off x="6001961" y="4124380"/>
              <a:ext cx="405345" cy="313541"/>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1" name="Cameroon" descr="© INSCALE GmbH, 05.05.2010&#10;http://www.presentationload.com/">
              <a:extLst>
                <a:ext uri="{FF2B5EF4-FFF2-40B4-BE49-F238E27FC236}">
                  <a16:creationId xmlns:a16="http://schemas.microsoft.com/office/drawing/2014/main" xmlns="" id="{DB132CC9-E4A5-4B69-9068-6F6F54BD4D1B}"/>
                </a:ext>
              </a:extLst>
            </p:cNvPr>
            <p:cNvSpPr>
              <a:spLocks/>
            </p:cNvSpPr>
            <p:nvPr/>
          </p:nvSpPr>
          <p:spPr bwMode="gray">
            <a:xfrm>
              <a:off x="5818510" y="4044668"/>
              <a:ext cx="241111" cy="416282"/>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2" name="Burundi" descr="© INSCALE GmbH, 05.05.2010&#10;http://www.presentationload.com/">
              <a:extLst>
                <a:ext uri="{FF2B5EF4-FFF2-40B4-BE49-F238E27FC236}">
                  <a16:creationId xmlns:a16="http://schemas.microsoft.com/office/drawing/2014/main" xmlns="" id="{57189C2A-7A07-488A-9769-EE5DCF9C18B8}"/>
                </a:ext>
              </a:extLst>
            </p:cNvPr>
            <p:cNvSpPr>
              <a:spLocks/>
            </p:cNvSpPr>
            <p:nvPr/>
          </p:nvSpPr>
          <p:spPr bwMode="gray">
            <a:xfrm>
              <a:off x="6461471" y="4609750"/>
              <a:ext cx="59404" cy="74399"/>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3" name="Burkina Faso" descr="© INSCALE GmbH, 05.05.2010&#10;http://www.presentationload.com/">
              <a:extLst>
                <a:ext uri="{FF2B5EF4-FFF2-40B4-BE49-F238E27FC236}">
                  <a16:creationId xmlns:a16="http://schemas.microsoft.com/office/drawing/2014/main" xmlns="" id="{AE4E0AB4-F1B4-469E-ABFD-86EB7A846D68}"/>
                </a:ext>
              </a:extLst>
            </p:cNvPr>
            <p:cNvSpPr>
              <a:spLocks/>
            </p:cNvSpPr>
            <p:nvPr/>
          </p:nvSpPr>
          <p:spPr bwMode="gray">
            <a:xfrm>
              <a:off x="5374726" y="3977359"/>
              <a:ext cx="253339" cy="201940"/>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4" name="Bolivia" descr="© INSCALE GmbH, 05.05.2010&#10;http://www.presentationload.com/">
              <a:extLst>
                <a:ext uri="{FF2B5EF4-FFF2-40B4-BE49-F238E27FC236}">
                  <a16:creationId xmlns:a16="http://schemas.microsoft.com/office/drawing/2014/main" xmlns="" id="{94B8CBD0-EC66-40CA-ADFE-5E7B496A9B71}"/>
                </a:ext>
              </a:extLst>
            </p:cNvPr>
            <p:cNvSpPr>
              <a:spLocks/>
            </p:cNvSpPr>
            <p:nvPr/>
          </p:nvSpPr>
          <p:spPr bwMode="gray">
            <a:xfrm>
              <a:off x="3368971" y="4871917"/>
              <a:ext cx="394861" cy="476510"/>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FFFFFF"/>
            </a:solidFill>
            <a:ln w="0">
              <a:solidFill>
                <a:srgbClr val="555555">
                  <a:lumMod val="50000"/>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5" name="Bhutan" descr="© INSCALE GmbH, 05.05.2010&#10;http://www.presentationload.com/">
              <a:extLst>
                <a:ext uri="{FF2B5EF4-FFF2-40B4-BE49-F238E27FC236}">
                  <a16:creationId xmlns:a16="http://schemas.microsoft.com/office/drawing/2014/main" xmlns="" id="{9828AA00-9F18-4A5F-8206-6E7DC01CC02D}"/>
                </a:ext>
              </a:extLst>
            </p:cNvPr>
            <p:cNvSpPr>
              <a:spLocks/>
            </p:cNvSpPr>
            <p:nvPr/>
          </p:nvSpPr>
          <p:spPr bwMode="gray">
            <a:xfrm>
              <a:off x="8269797" y="3495535"/>
              <a:ext cx="103083" cy="60228"/>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6" name="Benin" descr="© INSCALE GmbH, 05.05.2010&#10;http://www.presentationload.com/">
              <a:extLst>
                <a:ext uri="{FF2B5EF4-FFF2-40B4-BE49-F238E27FC236}">
                  <a16:creationId xmlns:a16="http://schemas.microsoft.com/office/drawing/2014/main" xmlns="" id="{6EAE60F2-75BA-4BD0-BB66-A0246AE63282}"/>
                </a:ext>
              </a:extLst>
            </p:cNvPr>
            <p:cNvSpPr>
              <a:spLocks/>
            </p:cNvSpPr>
            <p:nvPr/>
          </p:nvSpPr>
          <p:spPr bwMode="gray">
            <a:xfrm>
              <a:off x="5573908" y="4073012"/>
              <a:ext cx="97842" cy="223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7" name="Bangladesh" descr="© INSCALE GmbH, 05.05.2010&#10;http://www.presentationload.com/">
              <a:extLst>
                <a:ext uri="{FF2B5EF4-FFF2-40B4-BE49-F238E27FC236}">
                  <a16:creationId xmlns:a16="http://schemas.microsoft.com/office/drawing/2014/main" xmlns="" id="{593976F6-5395-4D31-AE6C-BF19703DA350}"/>
                </a:ext>
              </a:extLst>
            </p:cNvPr>
            <p:cNvSpPr>
              <a:spLocks/>
            </p:cNvSpPr>
            <p:nvPr/>
          </p:nvSpPr>
          <p:spPr bwMode="gray">
            <a:xfrm>
              <a:off x="8255818" y="3561071"/>
              <a:ext cx="165980" cy="191312"/>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8" name="Belarus" descr="© INSCALE GmbH, 05.05.2010&#10;http://www.presentationload.com/">
              <a:extLst>
                <a:ext uri="{FF2B5EF4-FFF2-40B4-BE49-F238E27FC236}">
                  <a16:creationId xmlns:a16="http://schemas.microsoft.com/office/drawing/2014/main" xmlns="" id="{4C93CC29-0B70-432F-A511-DDA50AE9DD4C}"/>
                </a:ext>
              </a:extLst>
            </p:cNvPr>
            <p:cNvSpPr>
              <a:spLocks/>
            </p:cNvSpPr>
            <p:nvPr/>
          </p:nvSpPr>
          <p:spPr bwMode="gray">
            <a:xfrm>
              <a:off x="6220361" y="2505313"/>
              <a:ext cx="251593" cy="166512"/>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FFFFFF"/>
            </a:solidFill>
            <a:ln w="0">
              <a:solidFill>
                <a:srgbClr val="FFFFFF">
                  <a:lumMod val="75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9" name="Azerbaijan" descr="© INSCALE GmbH, 05.05.2010&#10;http://www.presentationload.com/">
              <a:extLst>
                <a:ext uri="{FF2B5EF4-FFF2-40B4-BE49-F238E27FC236}">
                  <a16:creationId xmlns:a16="http://schemas.microsoft.com/office/drawing/2014/main" xmlns="" id="{F2453F20-74A0-4F20-AD5E-7DE29E89E7CD}"/>
                </a:ext>
              </a:extLst>
            </p:cNvPr>
            <p:cNvSpPr>
              <a:spLocks noEditPoints="1"/>
            </p:cNvSpPr>
            <p:nvPr/>
          </p:nvSpPr>
          <p:spPr bwMode="gray">
            <a:xfrm>
              <a:off x="6875552" y="3004854"/>
              <a:ext cx="160740" cy="131084"/>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0" name="Armenia" descr="© INSCALE GmbH, 05.05.2010&#10;http://www.presentationload.com/">
              <a:extLst>
                <a:ext uri="{FF2B5EF4-FFF2-40B4-BE49-F238E27FC236}">
                  <a16:creationId xmlns:a16="http://schemas.microsoft.com/office/drawing/2014/main" xmlns="" id="{DE32651D-D1BD-48E5-A40F-337F3BA4C664}"/>
                </a:ext>
              </a:extLst>
            </p:cNvPr>
            <p:cNvSpPr>
              <a:spLocks/>
            </p:cNvSpPr>
            <p:nvPr/>
          </p:nvSpPr>
          <p:spPr bwMode="gray">
            <a:xfrm>
              <a:off x="6831872" y="3024338"/>
              <a:ext cx="97842" cy="95656"/>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1" name="Angola" descr="© INSCALE GmbH, 05.05.2010&#10;http://www.presentationload.com/">
              <a:extLst>
                <a:ext uri="{FF2B5EF4-FFF2-40B4-BE49-F238E27FC236}">
                  <a16:creationId xmlns:a16="http://schemas.microsoft.com/office/drawing/2014/main" xmlns="" id="{317B81BD-560A-46C6-9055-3C51C5B98D6F}"/>
                </a:ext>
              </a:extLst>
            </p:cNvPr>
            <p:cNvSpPr>
              <a:spLocks noEditPoints="1"/>
            </p:cNvSpPr>
            <p:nvPr/>
          </p:nvSpPr>
          <p:spPr bwMode="gray">
            <a:xfrm>
              <a:off x="5914604" y="4675290"/>
              <a:ext cx="393114" cy="497767"/>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2" name="Andorra" descr="© INSCALE GmbH, 05.05.2010&#10;http://www.presentationload.com/">
              <a:extLst>
                <a:ext uri="{FF2B5EF4-FFF2-40B4-BE49-F238E27FC236}">
                  <a16:creationId xmlns:a16="http://schemas.microsoft.com/office/drawing/2014/main" xmlns="" id="{80A46991-60ED-4C72-8B99-87612A86A6C0}"/>
                </a:ext>
              </a:extLst>
            </p:cNvPr>
            <p:cNvSpPr>
              <a:spLocks/>
            </p:cNvSpPr>
            <p:nvPr/>
          </p:nvSpPr>
          <p:spPr bwMode="gray">
            <a:xfrm>
              <a:off x="5617583" y="2980052"/>
              <a:ext cx="13977" cy="708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3" name="Afghanistan" descr="© INSCALE GmbH, 05.05.2010&#10;http://www.presentationload.com/">
              <a:extLst>
                <a:ext uri="{FF2B5EF4-FFF2-40B4-BE49-F238E27FC236}">
                  <a16:creationId xmlns:a16="http://schemas.microsoft.com/office/drawing/2014/main" xmlns="" id="{84A1ADD2-D38A-4D62-A05F-EAF9FC5F150B}"/>
                </a:ext>
              </a:extLst>
            </p:cNvPr>
            <p:cNvSpPr>
              <a:spLocks/>
            </p:cNvSpPr>
            <p:nvPr/>
          </p:nvSpPr>
          <p:spPr bwMode="gray">
            <a:xfrm>
              <a:off x="7368253" y="3127076"/>
              <a:ext cx="401850" cy="331255"/>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FFFFFF"/>
            </a:solidFill>
            <a:ln w="0">
              <a:solidFill>
                <a:srgbClr val="555555">
                  <a:alpha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4" name="Freeform 8">
              <a:extLst>
                <a:ext uri="{FF2B5EF4-FFF2-40B4-BE49-F238E27FC236}">
                  <a16:creationId xmlns:a16="http://schemas.microsoft.com/office/drawing/2014/main" xmlns="" id="{3AA46A5A-36A9-4137-A60E-DC3C260D3A64}"/>
                </a:ext>
              </a:extLst>
            </p:cNvPr>
            <p:cNvSpPr>
              <a:spLocks/>
            </p:cNvSpPr>
            <p:nvPr/>
          </p:nvSpPr>
          <p:spPr bwMode="auto">
            <a:xfrm>
              <a:off x="6229004" y="3678096"/>
              <a:ext cx="533854" cy="531005"/>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5" name="Freeform 9">
              <a:extLst>
                <a:ext uri="{FF2B5EF4-FFF2-40B4-BE49-F238E27FC236}">
                  <a16:creationId xmlns:a16="http://schemas.microsoft.com/office/drawing/2014/main" xmlns="" id="{686A43F0-9DCF-4A8C-A5C1-B0410602139B}"/>
                </a:ext>
              </a:extLst>
            </p:cNvPr>
            <p:cNvSpPr>
              <a:spLocks/>
            </p:cNvSpPr>
            <p:nvPr/>
          </p:nvSpPr>
          <p:spPr bwMode="auto">
            <a:xfrm>
              <a:off x="6303180" y="4073503"/>
              <a:ext cx="384375" cy="325897"/>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6" name="Myanmar" descr="© INSCALE GmbH, 05.05.2010&#10;http://www.presentationload.com/">
              <a:extLst>
                <a:ext uri="{FF2B5EF4-FFF2-40B4-BE49-F238E27FC236}">
                  <a16:creationId xmlns:a16="http://schemas.microsoft.com/office/drawing/2014/main" xmlns="" id="{E674301F-8C13-4FB7-B757-C8E0B4BFB11E}"/>
                </a:ext>
              </a:extLst>
            </p:cNvPr>
            <p:cNvSpPr>
              <a:spLocks/>
            </p:cNvSpPr>
            <p:nvPr/>
          </p:nvSpPr>
          <p:spPr bwMode="gray">
            <a:xfrm>
              <a:off x="8402581" y="3488449"/>
              <a:ext cx="281294" cy="673135"/>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7" name="Western Sahara" descr="© INSCALE GmbH, 05.05.2010&#10;http://www.presentationload.com/">
              <a:extLst>
                <a:ext uri="{FF2B5EF4-FFF2-40B4-BE49-F238E27FC236}">
                  <a16:creationId xmlns:a16="http://schemas.microsoft.com/office/drawing/2014/main" xmlns="" id="{987DF80C-6AA8-43AA-9DCC-725BCC76FF3C}"/>
                </a:ext>
              </a:extLst>
            </p:cNvPr>
            <p:cNvSpPr>
              <a:spLocks/>
            </p:cNvSpPr>
            <p:nvPr/>
          </p:nvSpPr>
          <p:spPr bwMode="gray">
            <a:xfrm>
              <a:off x="5028787" y="3520330"/>
              <a:ext cx="265570" cy="23028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9FAE9C"/>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78" name="Algeria" descr="© INSCALE GmbH, 05.05.2010&#10;http://www.presentationload.com/">
              <a:extLst>
                <a:ext uri="{FF2B5EF4-FFF2-40B4-BE49-F238E27FC236}">
                  <a16:creationId xmlns:a16="http://schemas.microsoft.com/office/drawing/2014/main" xmlns="" id="{1310E2B7-016A-4841-BB90-E2F390979FF3}"/>
                </a:ext>
              </a:extLst>
            </p:cNvPr>
            <p:cNvSpPr>
              <a:spLocks/>
            </p:cNvSpPr>
            <p:nvPr/>
          </p:nvSpPr>
          <p:spPr bwMode="gray">
            <a:xfrm>
              <a:off x="5269897" y="3176679"/>
              <a:ext cx="655190" cy="655422"/>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79" name="Central_East_Europe_Middle_East">
            <a:extLst>
              <a:ext uri="{FF2B5EF4-FFF2-40B4-BE49-F238E27FC236}">
                <a16:creationId xmlns:a16="http://schemas.microsoft.com/office/drawing/2014/main" xmlns="" id="{0911ADBF-BECE-4AC3-B6C4-B2CD35D96ECD}"/>
              </a:ext>
            </a:extLst>
          </p:cNvPr>
          <p:cNvGrpSpPr/>
          <p:nvPr/>
        </p:nvGrpSpPr>
        <p:grpSpPr>
          <a:xfrm>
            <a:off x="5766095" y="1488875"/>
            <a:ext cx="4366190" cy="2193004"/>
            <a:chOff x="5766095" y="1736525"/>
            <a:chExt cx="4366190" cy="2193004"/>
          </a:xfrm>
        </p:grpSpPr>
        <p:sp>
          <p:nvSpPr>
            <p:cNvPr id="80" name="United Arab Emirates" descr="© INSCALE GmbH, 05.05.2010&#10;http://www.presentationload.com/">
              <a:extLst>
                <a:ext uri="{FF2B5EF4-FFF2-40B4-BE49-F238E27FC236}">
                  <a16:creationId xmlns:a16="http://schemas.microsoft.com/office/drawing/2014/main" xmlns="" id="{994D6461-19A8-4CB4-96E4-9C01289BC7A8}"/>
                </a:ext>
              </a:extLst>
            </p:cNvPr>
            <p:cNvSpPr>
              <a:spLocks/>
            </p:cNvSpPr>
            <p:nvPr/>
          </p:nvSpPr>
          <p:spPr bwMode="gray">
            <a:xfrm>
              <a:off x="7142870" y="3561071"/>
              <a:ext cx="148509" cy="143484"/>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81" name="Ukraine" descr="© INSCALE GmbH, 05.05.2010&#10;http://www.presentationload.com/">
              <a:extLst>
                <a:ext uri="{FF2B5EF4-FFF2-40B4-BE49-F238E27FC236}">
                  <a16:creationId xmlns:a16="http://schemas.microsoft.com/office/drawing/2014/main" xmlns="" id="{4D10F71D-B71A-4DAC-A6EF-E0EAAEBF5559}"/>
                </a:ext>
              </a:extLst>
            </p:cNvPr>
            <p:cNvSpPr>
              <a:spLocks/>
            </p:cNvSpPr>
            <p:nvPr/>
          </p:nvSpPr>
          <p:spPr bwMode="gray">
            <a:xfrm>
              <a:off x="6201139" y="2636399"/>
              <a:ext cx="494450" cy="281654"/>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2" name="Turkey" descr="© INSCALE GmbH, 05.05.2010&#10;http://www.presentationload.com/">
              <a:extLst>
                <a:ext uri="{FF2B5EF4-FFF2-40B4-BE49-F238E27FC236}">
                  <a16:creationId xmlns:a16="http://schemas.microsoft.com/office/drawing/2014/main" xmlns="" id="{7503E78B-FE7B-4D26-B931-33E5C093775A}"/>
                </a:ext>
              </a:extLst>
            </p:cNvPr>
            <p:cNvSpPr>
              <a:spLocks noEditPoints="1"/>
            </p:cNvSpPr>
            <p:nvPr/>
          </p:nvSpPr>
          <p:spPr bwMode="gray">
            <a:xfrm>
              <a:off x="6302479" y="2995995"/>
              <a:ext cx="588797" cy="226740"/>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3" name="Slovenia" descr="© INSCALE GmbH, 05.05.2010&#10;http://www.presentationload.com/">
              <a:extLst>
                <a:ext uri="{FF2B5EF4-FFF2-40B4-BE49-F238E27FC236}">
                  <a16:creationId xmlns:a16="http://schemas.microsoft.com/office/drawing/2014/main" xmlns="" id="{58E63116-E810-41A1-AA11-286994E7E789}"/>
                </a:ext>
              </a:extLst>
            </p:cNvPr>
            <p:cNvSpPr>
              <a:spLocks/>
            </p:cNvSpPr>
            <p:nvPr/>
          </p:nvSpPr>
          <p:spPr bwMode="gray">
            <a:xfrm>
              <a:off x="5956535" y="2824166"/>
              <a:ext cx="92600" cy="54915"/>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4" name="Slovakia" descr="© INSCALE GmbH, 05.05.2010&#10;http://www.presentationload.com/">
              <a:extLst>
                <a:ext uri="{FF2B5EF4-FFF2-40B4-BE49-F238E27FC236}">
                  <a16:creationId xmlns:a16="http://schemas.microsoft.com/office/drawing/2014/main" xmlns="" id="{028CFD54-6706-4D04-A3DD-86DBE073A824}"/>
                </a:ext>
              </a:extLst>
            </p:cNvPr>
            <p:cNvSpPr>
              <a:spLocks/>
            </p:cNvSpPr>
            <p:nvPr/>
          </p:nvSpPr>
          <p:spPr bwMode="gray">
            <a:xfrm>
              <a:off x="6050883" y="2733826"/>
              <a:ext cx="158992" cy="65543"/>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5" name="Saudi Arabia" descr="© INSCALE GmbH, 05.05.2010&#10;http://www.presentationload.com/">
              <a:extLst>
                <a:ext uri="{FF2B5EF4-FFF2-40B4-BE49-F238E27FC236}">
                  <a16:creationId xmlns:a16="http://schemas.microsoft.com/office/drawing/2014/main" xmlns="" id="{659B28F8-F376-4D0F-82B1-EFF2CDF53A60}"/>
                </a:ext>
              </a:extLst>
            </p:cNvPr>
            <p:cNvSpPr>
              <a:spLocks/>
            </p:cNvSpPr>
            <p:nvPr/>
          </p:nvSpPr>
          <p:spPr bwMode="gray">
            <a:xfrm>
              <a:off x="6616968" y="3357363"/>
              <a:ext cx="656936" cy="572166"/>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86" name="Russia" descr="© INSCALE GmbH, 05.05.2010&#10;http://www.presentationload.com/">
              <a:extLst>
                <a:ext uri="{FF2B5EF4-FFF2-40B4-BE49-F238E27FC236}">
                  <a16:creationId xmlns:a16="http://schemas.microsoft.com/office/drawing/2014/main" xmlns="" id="{28D9C106-608F-4F92-A27D-21BBC33A2312}"/>
                </a:ext>
              </a:extLst>
            </p:cNvPr>
            <p:cNvSpPr>
              <a:spLocks noEditPoints="1"/>
            </p:cNvSpPr>
            <p:nvPr/>
          </p:nvSpPr>
          <p:spPr bwMode="gray">
            <a:xfrm>
              <a:off x="6124266" y="1736525"/>
              <a:ext cx="4008019" cy="129313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7" name="Romania" descr="© INSCALE GmbH, 05.05.2010&#10;http://www.presentationload.com/">
              <a:extLst>
                <a:ext uri="{FF2B5EF4-FFF2-40B4-BE49-F238E27FC236}">
                  <a16:creationId xmlns:a16="http://schemas.microsoft.com/office/drawing/2014/main" xmlns="" id="{DD8ACF37-9A6A-46A6-A48C-F2F87EFDAF4A}"/>
                </a:ext>
              </a:extLst>
            </p:cNvPr>
            <p:cNvSpPr>
              <a:spLocks/>
            </p:cNvSpPr>
            <p:nvPr/>
          </p:nvSpPr>
          <p:spPr bwMode="gray">
            <a:xfrm>
              <a:off x="6150473" y="2779883"/>
              <a:ext cx="272560" cy="1647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8" name="Qatar" descr="© INSCALE GmbH, 05.05.2010&#10;http://www.presentationload.com/">
              <a:extLst>
                <a:ext uri="{FF2B5EF4-FFF2-40B4-BE49-F238E27FC236}">
                  <a16:creationId xmlns:a16="http://schemas.microsoft.com/office/drawing/2014/main" xmlns="" id="{5E9FEF15-A9C7-4543-BC55-7645DA174A4A}"/>
                </a:ext>
              </a:extLst>
            </p:cNvPr>
            <p:cNvSpPr>
              <a:spLocks/>
            </p:cNvSpPr>
            <p:nvPr/>
          </p:nvSpPr>
          <p:spPr bwMode="gray">
            <a:xfrm>
              <a:off x="7120154" y="3571703"/>
              <a:ext cx="29701" cy="63770"/>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89" name="Poland" descr="© INSCALE GmbH, 05.05.2010&#10;http://www.presentationload.com/">
              <a:extLst>
                <a:ext uri="{FF2B5EF4-FFF2-40B4-BE49-F238E27FC236}">
                  <a16:creationId xmlns:a16="http://schemas.microsoft.com/office/drawing/2014/main" xmlns="" id="{E0929ACF-A0A5-497A-A43E-5813ADC0B011}"/>
                </a:ext>
              </a:extLst>
            </p:cNvPr>
            <p:cNvSpPr>
              <a:spLocks/>
            </p:cNvSpPr>
            <p:nvPr/>
          </p:nvSpPr>
          <p:spPr bwMode="gray">
            <a:xfrm>
              <a:off x="5975754" y="2551372"/>
              <a:ext cx="276054" cy="201940"/>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0" name="Oman" descr="© INSCALE GmbH, 05.05.2010&#10;http://www.presentationload.com/">
              <a:extLst>
                <a:ext uri="{FF2B5EF4-FFF2-40B4-BE49-F238E27FC236}">
                  <a16:creationId xmlns:a16="http://schemas.microsoft.com/office/drawing/2014/main" xmlns="" id="{1BCED1DA-7FF2-4589-B413-C846CEB44691}"/>
                </a:ext>
              </a:extLst>
            </p:cNvPr>
            <p:cNvSpPr>
              <a:spLocks/>
            </p:cNvSpPr>
            <p:nvPr/>
          </p:nvSpPr>
          <p:spPr bwMode="gray">
            <a:xfrm>
              <a:off x="7169077" y="3614218"/>
              <a:ext cx="239362" cy="302911"/>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1" name="Montenegro" descr="© INSCALE GmbH, 05.05.2010&#10;http://www.presentationload.com/">
              <a:extLst>
                <a:ext uri="{FF2B5EF4-FFF2-40B4-BE49-F238E27FC236}">
                  <a16:creationId xmlns:a16="http://schemas.microsoft.com/office/drawing/2014/main" xmlns="" id="{7264368E-BCA4-401D-B9FE-2B6353F48DD7}"/>
                </a:ext>
              </a:extLst>
            </p:cNvPr>
            <p:cNvSpPr>
              <a:spLocks/>
            </p:cNvSpPr>
            <p:nvPr/>
          </p:nvSpPr>
          <p:spPr bwMode="gray">
            <a:xfrm>
              <a:off x="6103299" y="2944624"/>
              <a:ext cx="50668" cy="60228"/>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2" name="Moldova" descr="© INSCALE GmbH, 05.05.2010&#10;http://www.presentationload.com/">
              <a:extLst>
                <a:ext uri="{FF2B5EF4-FFF2-40B4-BE49-F238E27FC236}">
                  <a16:creationId xmlns:a16="http://schemas.microsoft.com/office/drawing/2014/main" xmlns="" id="{C2D22F7F-811B-4673-B8A3-7F9FE6AB9359}"/>
                </a:ext>
              </a:extLst>
            </p:cNvPr>
            <p:cNvSpPr>
              <a:spLocks/>
            </p:cNvSpPr>
            <p:nvPr/>
          </p:nvSpPr>
          <p:spPr bwMode="gray">
            <a:xfrm>
              <a:off x="6326937" y="2772796"/>
              <a:ext cx="96095" cy="10628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3" name="Malta" descr="© INSCALE GmbH, 05.05.2010&#10;http://www.presentationload.com/">
              <a:extLst>
                <a:ext uri="{FF2B5EF4-FFF2-40B4-BE49-F238E27FC236}">
                  <a16:creationId xmlns:a16="http://schemas.microsoft.com/office/drawing/2014/main" xmlns="" id="{DF7A5C07-5220-413A-B558-7D2C77107937}"/>
                </a:ext>
              </a:extLst>
            </p:cNvPr>
            <p:cNvSpPr>
              <a:spLocks/>
            </p:cNvSpPr>
            <p:nvPr/>
          </p:nvSpPr>
          <p:spPr bwMode="gray">
            <a:xfrm>
              <a:off x="5986239" y="3210332"/>
              <a:ext cx="13977" cy="12402"/>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00359E"/>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4" name="Macedonia" descr="© INSCALE GmbH, 05.05.2010&#10;http://www.presentationload.com/">
              <a:extLst>
                <a:ext uri="{FF2B5EF4-FFF2-40B4-BE49-F238E27FC236}">
                  <a16:creationId xmlns:a16="http://schemas.microsoft.com/office/drawing/2014/main" xmlns="" id="{4F90108A-AB51-4499-B699-5216E2E4608E}"/>
                </a:ext>
              </a:extLst>
            </p:cNvPr>
            <p:cNvSpPr>
              <a:spLocks/>
            </p:cNvSpPr>
            <p:nvPr/>
          </p:nvSpPr>
          <p:spPr bwMode="gray">
            <a:xfrm>
              <a:off x="6166197" y="2987136"/>
              <a:ext cx="73381" cy="5668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5" name="Liechtenstein" descr="© INSCALE GmbH, 05.05.2010&#10;http://www.presentationload.com/">
              <a:extLst>
                <a:ext uri="{FF2B5EF4-FFF2-40B4-BE49-F238E27FC236}">
                  <a16:creationId xmlns:a16="http://schemas.microsoft.com/office/drawing/2014/main" xmlns="" id="{F0CB64FF-1F89-4B9A-AB99-2D1D5765A20B}"/>
                </a:ext>
              </a:extLst>
            </p:cNvPr>
            <p:cNvSpPr>
              <a:spLocks/>
            </p:cNvSpPr>
            <p:nvPr/>
          </p:nvSpPr>
          <p:spPr bwMode="gray">
            <a:xfrm>
              <a:off x="5844718" y="2811766"/>
              <a:ext cx="6989" cy="10629"/>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6" name="Lebanon" descr="© INSCALE GmbH, 05.05.2010&#10;http://www.presentationload.com/">
              <a:extLst>
                <a:ext uri="{FF2B5EF4-FFF2-40B4-BE49-F238E27FC236}">
                  <a16:creationId xmlns:a16="http://schemas.microsoft.com/office/drawing/2014/main" xmlns="" id="{5A7DF52A-3DCF-49C1-ABED-15EE7372B49C}"/>
                </a:ext>
              </a:extLst>
            </p:cNvPr>
            <p:cNvSpPr>
              <a:spLocks/>
            </p:cNvSpPr>
            <p:nvPr/>
          </p:nvSpPr>
          <p:spPr bwMode="gray">
            <a:xfrm>
              <a:off x="6608231" y="3267022"/>
              <a:ext cx="47174" cy="70857"/>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FFFFFF"/>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7" name="Kuwait" descr="© INSCALE GmbH, 05.05.2010&#10;http://www.presentationload.com/">
              <a:extLst>
                <a:ext uri="{FF2B5EF4-FFF2-40B4-BE49-F238E27FC236}">
                  <a16:creationId xmlns:a16="http://schemas.microsoft.com/office/drawing/2014/main" xmlns="" id="{9B28BB11-B732-4CD6-88DC-5C5F10AE9EDA}"/>
                </a:ext>
              </a:extLst>
            </p:cNvPr>
            <p:cNvSpPr>
              <a:spLocks/>
            </p:cNvSpPr>
            <p:nvPr/>
          </p:nvSpPr>
          <p:spPr bwMode="gray">
            <a:xfrm>
              <a:off x="6975139" y="3433531"/>
              <a:ext cx="61150" cy="54915"/>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98" name="Italy" descr="© INSCALE GmbH, 05.05.2010&#10;http://www.presentationload.com/">
              <a:extLst>
                <a:ext uri="{FF2B5EF4-FFF2-40B4-BE49-F238E27FC236}">
                  <a16:creationId xmlns:a16="http://schemas.microsoft.com/office/drawing/2014/main" xmlns="" id="{6C18DC7B-A9BF-4B09-83C2-93C26DEA8D98}"/>
                </a:ext>
              </a:extLst>
            </p:cNvPr>
            <p:cNvSpPr>
              <a:spLocks noEditPoints="1"/>
            </p:cNvSpPr>
            <p:nvPr/>
          </p:nvSpPr>
          <p:spPr bwMode="gray">
            <a:xfrm>
              <a:off x="5766095" y="2818853"/>
              <a:ext cx="344193" cy="373768"/>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9" name="Israel" descr="© INSCALE GmbH, 05.05.2010&#10;http://www.presentationload.com/">
              <a:extLst>
                <a:ext uri="{FF2B5EF4-FFF2-40B4-BE49-F238E27FC236}">
                  <a16:creationId xmlns:a16="http://schemas.microsoft.com/office/drawing/2014/main" xmlns="" id="{474CE518-6200-4513-91B1-186D1CDD4A82}"/>
                </a:ext>
              </a:extLst>
            </p:cNvPr>
            <p:cNvSpPr>
              <a:spLocks/>
            </p:cNvSpPr>
            <p:nvPr/>
          </p:nvSpPr>
          <p:spPr bwMode="gray">
            <a:xfrm>
              <a:off x="6596001" y="3311305"/>
              <a:ext cx="45426" cy="143484"/>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24771B"/>
            </a:solidFill>
            <a:ln w="0">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0" name="Iran" descr="© INSCALE GmbH, 05.05.2010&#10;http://www.presentationload.com/">
              <a:extLst>
                <a:ext uri="{FF2B5EF4-FFF2-40B4-BE49-F238E27FC236}">
                  <a16:creationId xmlns:a16="http://schemas.microsoft.com/office/drawing/2014/main" xmlns="" id="{BFB8A262-D6A3-4291-9366-A3BE9C42DD6E}"/>
                </a:ext>
              </a:extLst>
            </p:cNvPr>
            <p:cNvSpPr>
              <a:spLocks/>
            </p:cNvSpPr>
            <p:nvPr/>
          </p:nvSpPr>
          <p:spPr bwMode="gray">
            <a:xfrm>
              <a:off x="6854585" y="3081022"/>
              <a:ext cx="637719" cy="529652"/>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01" name="Hungary" descr="© INSCALE GmbH, 05.05.2010&#10;http://www.presentationload.com/">
              <a:extLst>
                <a:ext uri="{FF2B5EF4-FFF2-40B4-BE49-F238E27FC236}">
                  <a16:creationId xmlns:a16="http://schemas.microsoft.com/office/drawing/2014/main" xmlns="" id="{CB6B7B1B-2B87-45E8-B53C-CD465694D380}"/>
                </a:ext>
              </a:extLst>
            </p:cNvPr>
            <p:cNvSpPr>
              <a:spLocks/>
            </p:cNvSpPr>
            <p:nvPr/>
          </p:nvSpPr>
          <p:spPr bwMode="gray">
            <a:xfrm>
              <a:off x="6036907" y="2769254"/>
              <a:ext cx="188695" cy="99198"/>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2" name="Greece" descr="© INSCALE GmbH, 05.05.2010&#10;http://www.presentationload.com/">
              <a:extLst>
                <a:ext uri="{FF2B5EF4-FFF2-40B4-BE49-F238E27FC236}">
                  <a16:creationId xmlns:a16="http://schemas.microsoft.com/office/drawing/2014/main" xmlns="" id="{93AAA285-89B5-4BE5-B8DB-49DD0BC46D7B}"/>
                </a:ext>
              </a:extLst>
            </p:cNvPr>
            <p:cNvSpPr>
              <a:spLocks noEditPoints="1"/>
            </p:cNvSpPr>
            <p:nvPr/>
          </p:nvSpPr>
          <p:spPr bwMode="gray">
            <a:xfrm>
              <a:off x="6164449" y="3010164"/>
              <a:ext cx="235868" cy="247997"/>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3" name="Czech Republic" descr="© INSCALE GmbH, 05.05.2010&#10;http://www.presentationload.com/">
              <a:extLst>
                <a:ext uri="{FF2B5EF4-FFF2-40B4-BE49-F238E27FC236}">
                  <a16:creationId xmlns:a16="http://schemas.microsoft.com/office/drawing/2014/main" xmlns="" id="{817E5F50-85E8-42BA-8F5E-C38C7B039CC5}"/>
                </a:ext>
              </a:extLst>
            </p:cNvPr>
            <p:cNvSpPr>
              <a:spLocks/>
            </p:cNvSpPr>
            <p:nvPr/>
          </p:nvSpPr>
          <p:spPr bwMode="gray">
            <a:xfrm>
              <a:off x="5921594" y="2682453"/>
              <a:ext cx="186947" cy="8680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4" name="Cyprus" descr="© INSCALE GmbH, 05.05.2010&#10;http://www.presentationload.com/">
              <a:extLst>
                <a:ext uri="{FF2B5EF4-FFF2-40B4-BE49-F238E27FC236}">
                  <a16:creationId xmlns:a16="http://schemas.microsoft.com/office/drawing/2014/main" xmlns="" id="{487475E3-5D19-4329-AA5E-5254A726FB5A}"/>
                </a:ext>
              </a:extLst>
            </p:cNvPr>
            <p:cNvSpPr>
              <a:spLocks/>
            </p:cNvSpPr>
            <p:nvPr/>
          </p:nvSpPr>
          <p:spPr bwMode="gray">
            <a:xfrm>
              <a:off x="6522617" y="3231591"/>
              <a:ext cx="66393" cy="38971"/>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5" name="Croatia" descr="© INSCALE GmbH, 05.05.2010&#10;http://www.presentationload.com/">
              <a:extLst>
                <a:ext uri="{FF2B5EF4-FFF2-40B4-BE49-F238E27FC236}">
                  <a16:creationId xmlns:a16="http://schemas.microsoft.com/office/drawing/2014/main" xmlns="" id="{B9DBC3AE-300C-4B70-B2EF-1856E76775FF}"/>
                </a:ext>
              </a:extLst>
            </p:cNvPr>
            <p:cNvSpPr>
              <a:spLocks/>
            </p:cNvSpPr>
            <p:nvPr/>
          </p:nvSpPr>
          <p:spPr bwMode="gray">
            <a:xfrm>
              <a:off x="5967019" y="2841881"/>
              <a:ext cx="162486" cy="123998"/>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6" name="Bulgaria" descr="© INSCALE GmbH, 05.05.2010&#10;http://www.presentationload.com/">
              <a:extLst>
                <a:ext uri="{FF2B5EF4-FFF2-40B4-BE49-F238E27FC236}">
                  <a16:creationId xmlns:a16="http://schemas.microsoft.com/office/drawing/2014/main" xmlns="" id="{7B4ABE4F-334E-418E-82F8-E081B6DBCC48}"/>
                </a:ext>
              </a:extLst>
            </p:cNvPr>
            <p:cNvSpPr>
              <a:spLocks/>
            </p:cNvSpPr>
            <p:nvPr/>
          </p:nvSpPr>
          <p:spPr bwMode="gray">
            <a:xfrm>
              <a:off x="6218611" y="2925137"/>
              <a:ext cx="174718" cy="100971"/>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7" name="Bosnia and Herzegovina" descr="© INSCALE GmbH, 05.05.2010&#10;http://www.presentationload.com/">
              <a:extLst>
                <a:ext uri="{FF2B5EF4-FFF2-40B4-BE49-F238E27FC236}">
                  <a16:creationId xmlns:a16="http://schemas.microsoft.com/office/drawing/2014/main" xmlns="" id="{4CC4260C-6E9B-4470-82DA-466DC8654DDD}"/>
                </a:ext>
              </a:extLst>
            </p:cNvPr>
            <p:cNvSpPr>
              <a:spLocks/>
            </p:cNvSpPr>
            <p:nvPr/>
          </p:nvSpPr>
          <p:spPr bwMode="gray">
            <a:xfrm>
              <a:off x="6021179" y="2884396"/>
              <a:ext cx="117060" cy="106285"/>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8" name="Bahrain" descr="© INSCALE GmbH, 05.05.2010&#10;http://www.presentationload.com/">
              <a:extLst>
                <a:ext uri="{FF2B5EF4-FFF2-40B4-BE49-F238E27FC236}">
                  <a16:creationId xmlns:a16="http://schemas.microsoft.com/office/drawing/2014/main" xmlns="" id="{5BEE8C61-40BA-4558-97B3-AA5EBB44F7AF}"/>
                </a:ext>
              </a:extLst>
            </p:cNvPr>
            <p:cNvSpPr>
              <a:spLocks/>
            </p:cNvSpPr>
            <p:nvPr/>
          </p:nvSpPr>
          <p:spPr bwMode="gray">
            <a:xfrm>
              <a:off x="7106178" y="3562844"/>
              <a:ext cx="12230" cy="24800"/>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24771B"/>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475" kern="0" dirty="0">
                <a:solidFill>
                  <a:srgbClr val="555555"/>
                </a:solidFill>
                <a:cs typeface="Calibri" pitchFamily="34" charset="0"/>
              </a:endParaRPr>
            </a:p>
          </p:txBody>
        </p:sp>
        <p:sp>
          <p:nvSpPr>
            <p:cNvPr id="109" name="Austria" descr="© INSCALE GmbH, 05.05.2010&#10;http://www.presentationload.com/">
              <a:extLst>
                <a:ext uri="{FF2B5EF4-FFF2-40B4-BE49-F238E27FC236}">
                  <a16:creationId xmlns:a16="http://schemas.microsoft.com/office/drawing/2014/main" xmlns="" id="{FCFC0422-1A94-498E-8F33-93AF4F656E8D}"/>
                </a:ext>
              </a:extLst>
            </p:cNvPr>
            <p:cNvSpPr>
              <a:spLocks/>
            </p:cNvSpPr>
            <p:nvPr/>
          </p:nvSpPr>
          <p:spPr bwMode="gray">
            <a:xfrm>
              <a:off x="5851703" y="2753312"/>
              <a:ext cx="202672" cy="9034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0" name="Albania" descr="© INSCALE GmbH, 05.05.2010&#10;http://www.presentationload.com/">
              <a:extLst>
                <a:ext uri="{FF2B5EF4-FFF2-40B4-BE49-F238E27FC236}">
                  <a16:creationId xmlns:a16="http://schemas.microsoft.com/office/drawing/2014/main" xmlns="" id="{61371FC2-B2EE-4FE0-BEF8-9E4023037252}"/>
                </a:ext>
              </a:extLst>
            </p:cNvPr>
            <p:cNvSpPr>
              <a:spLocks/>
            </p:cNvSpPr>
            <p:nvPr/>
          </p:nvSpPr>
          <p:spPr bwMode="gray">
            <a:xfrm>
              <a:off x="6120772" y="2980052"/>
              <a:ext cx="64644" cy="10982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nvGrpSpPr>
            <p:cNvPr id="111" name="Group 340">
              <a:extLst>
                <a:ext uri="{FF2B5EF4-FFF2-40B4-BE49-F238E27FC236}">
                  <a16:creationId xmlns:a16="http://schemas.microsoft.com/office/drawing/2014/main" xmlns="" id="{61B504F4-A033-4B9E-8146-4AE1BAEE8E6B}"/>
                </a:ext>
              </a:extLst>
            </p:cNvPr>
            <p:cNvGrpSpPr>
              <a:grpSpLocks/>
            </p:cNvGrpSpPr>
            <p:nvPr/>
          </p:nvGrpSpPr>
          <p:grpSpPr bwMode="auto">
            <a:xfrm>
              <a:off x="6110289" y="2854281"/>
              <a:ext cx="122302" cy="152341"/>
              <a:chOff x="2184" y="1242"/>
              <a:chExt cx="257" cy="316"/>
            </a:xfrm>
            <a:solidFill>
              <a:srgbClr val="24771B"/>
            </a:solidFill>
          </p:grpSpPr>
          <p:sp>
            <p:nvSpPr>
              <p:cNvPr id="112" name="Freeform 341" descr="© INSCALE GmbH, 05.05.2010&#10;http://www.presentationload.com/">
                <a:extLst>
                  <a:ext uri="{FF2B5EF4-FFF2-40B4-BE49-F238E27FC236}">
                    <a16:creationId xmlns:a16="http://schemas.microsoft.com/office/drawing/2014/main" xmlns="" id="{9B41332F-EA4B-4D91-8B63-0D41FA0655E3}"/>
                  </a:ext>
                </a:extLst>
              </p:cNvPr>
              <p:cNvSpPr>
                <a:spLocks/>
              </p:cNvSpPr>
              <p:nvPr/>
            </p:nvSpPr>
            <p:spPr bwMode="gray">
              <a:xfrm>
                <a:off x="2184" y="1242"/>
                <a:ext cx="257" cy="282"/>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3" name="Freeform 342" descr="© INSCALE GmbH, 05.05.2010&#10;http://www.presentationload.com/">
                <a:extLst>
                  <a:ext uri="{FF2B5EF4-FFF2-40B4-BE49-F238E27FC236}">
                    <a16:creationId xmlns:a16="http://schemas.microsoft.com/office/drawing/2014/main" xmlns="" id="{A49F7E95-6BA8-4BEA-8400-F42D7BA9B409}"/>
                  </a:ext>
                </a:extLst>
              </p:cNvPr>
              <p:cNvSpPr>
                <a:spLocks noEditPoints="1"/>
              </p:cNvSpPr>
              <p:nvPr/>
            </p:nvSpPr>
            <p:spPr bwMode="gray">
              <a:xfrm>
                <a:off x="2268" y="1436"/>
                <a:ext cx="121" cy="12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grpSp>
        <p:nvGrpSpPr>
          <p:cNvPr id="114" name="South_africa_Oceanea">
            <a:extLst>
              <a:ext uri="{FF2B5EF4-FFF2-40B4-BE49-F238E27FC236}">
                <a16:creationId xmlns:a16="http://schemas.microsoft.com/office/drawing/2014/main" xmlns="" id="{EA0D7821-B4EF-47E6-877C-A686B4221654}"/>
              </a:ext>
            </a:extLst>
          </p:cNvPr>
          <p:cNvGrpSpPr/>
          <p:nvPr/>
        </p:nvGrpSpPr>
        <p:grpSpPr>
          <a:xfrm>
            <a:off x="5914601" y="3426794"/>
            <a:ext cx="4900828" cy="2529573"/>
            <a:chOff x="5914601" y="3674444"/>
            <a:chExt cx="4900828" cy="2529573"/>
          </a:xfrm>
        </p:grpSpPr>
        <p:sp>
          <p:nvSpPr>
            <p:cNvPr id="115" name="Philippines" descr="© INSCALE GmbH, 05.05.2010&#10;http://www.presentationload.com/">
              <a:extLst>
                <a:ext uri="{FF2B5EF4-FFF2-40B4-BE49-F238E27FC236}">
                  <a16:creationId xmlns:a16="http://schemas.microsoft.com/office/drawing/2014/main" xmlns="" id="{594F4A84-E69B-4E48-83E1-5EEEFB4C05D9}"/>
                </a:ext>
              </a:extLst>
            </p:cNvPr>
            <p:cNvSpPr>
              <a:spLocks noEditPoints="1"/>
            </p:cNvSpPr>
            <p:nvPr/>
          </p:nvSpPr>
          <p:spPr bwMode="gray">
            <a:xfrm>
              <a:off x="9234236" y="3842728"/>
              <a:ext cx="316238" cy="540280"/>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16" name="Parcel Islands" descr="© INSCALE GmbH, 05.05.2010&#10;http://www.presentationload.com/">
              <a:extLst>
                <a:ext uri="{FF2B5EF4-FFF2-40B4-BE49-F238E27FC236}">
                  <a16:creationId xmlns:a16="http://schemas.microsoft.com/office/drawing/2014/main" xmlns="" id="{586D7C05-840B-4528-AA79-874F5EB6F71D}"/>
                </a:ext>
              </a:extLst>
            </p:cNvPr>
            <p:cNvSpPr>
              <a:spLocks noEditPoints="1"/>
            </p:cNvSpPr>
            <p:nvPr/>
          </p:nvSpPr>
          <p:spPr bwMode="gray">
            <a:xfrm>
              <a:off x="9019335" y="3895871"/>
              <a:ext cx="41932" cy="28342"/>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FFFFFF">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7" name="New Zealand" descr="© INSCALE GmbH, 05.05.2010&#10;http://www.presentationload.com/">
              <a:extLst>
                <a:ext uri="{FF2B5EF4-FFF2-40B4-BE49-F238E27FC236}">
                  <a16:creationId xmlns:a16="http://schemas.microsoft.com/office/drawing/2014/main" xmlns="" id="{24115694-472A-4C5C-8C9A-4307509059D6}"/>
                </a:ext>
              </a:extLst>
            </p:cNvPr>
            <p:cNvSpPr>
              <a:spLocks noEditPoints="1"/>
            </p:cNvSpPr>
            <p:nvPr/>
          </p:nvSpPr>
          <p:spPr bwMode="gray">
            <a:xfrm>
              <a:off x="10252839" y="5762935"/>
              <a:ext cx="562590" cy="441082"/>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18" name="Namibia" descr="© INSCALE GmbH, 05.05.2010&#10;http://www.presentationload.com/">
              <a:extLst>
                <a:ext uri="{FF2B5EF4-FFF2-40B4-BE49-F238E27FC236}">
                  <a16:creationId xmlns:a16="http://schemas.microsoft.com/office/drawing/2014/main" xmlns="" id="{249ABB8B-EC6E-4857-B690-6788FEAE3108}"/>
                </a:ext>
              </a:extLst>
            </p:cNvPr>
            <p:cNvSpPr>
              <a:spLocks/>
            </p:cNvSpPr>
            <p:nvPr/>
          </p:nvSpPr>
          <p:spPr bwMode="gray">
            <a:xfrm>
              <a:off x="5914601" y="5134086"/>
              <a:ext cx="422816" cy="437540"/>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19" name="Malaysia" descr="© INSCALE GmbH, 05.05.2010&#10;http://www.presentationload.com/">
              <a:extLst>
                <a:ext uri="{FF2B5EF4-FFF2-40B4-BE49-F238E27FC236}">
                  <a16:creationId xmlns:a16="http://schemas.microsoft.com/office/drawing/2014/main" xmlns="" id="{D68A723F-F738-4114-86AB-24D5CC2751DD}"/>
                </a:ext>
              </a:extLst>
            </p:cNvPr>
            <p:cNvSpPr>
              <a:spLocks/>
            </p:cNvSpPr>
            <p:nvPr/>
          </p:nvSpPr>
          <p:spPr bwMode="gray">
            <a:xfrm>
              <a:off x="8696103" y="4276723"/>
              <a:ext cx="136279" cy="196627"/>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0" name="Malaysia" descr="© INSCALE GmbH, 05.05.2010&#10;http://www.presentationload.com/">
              <a:extLst>
                <a:ext uri="{FF2B5EF4-FFF2-40B4-BE49-F238E27FC236}">
                  <a16:creationId xmlns:a16="http://schemas.microsoft.com/office/drawing/2014/main" xmlns="" id="{9D9D2132-19EB-49A9-9D9E-9151C185AF9D}"/>
                </a:ext>
              </a:extLst>
            </p:cNvPr>
            <p:cNvSpPr>
              <a:spLocks/>
            </p:cNvSpPr>
            <p:nvPr/>
          </p:nvSpPr>
          <p:spPr bwMode="gray">
            <a:xfrm>
              <a:off x="9014092" y="4253697"/>
              <a:ext cx="304007" cy="237368"/>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1" name="Indonesia" descr="© INSCALE GmbH, 05.05.2010&#10;http://www.presentationload.com/">
              <a:extLst>
                <a:ext uri="{FF2B5EF4-FFF2-40B4-BE49-F238E27FC236}">
                  <a16:creationId xmlns:a16="http://schemas.microsoft.com/office/drawing/2014/main" xmlns="" id="{A53A548F-3B15-4C25-AAB4-82BF3CB3CA61}"/>
                </a:ext>
              </a:extLst>
            </p:cNvPr>
            <p:cNvSpPr>
              <a:spLocks noEditPoints="1"/>
            </p:cNvSpPr>
            <p:nvPr/>
          </p:nvSpPr>
          <p:spPr bwMode="gray">
            <a:xfrm>
              <a:off x="8547594" y="4315693"/>
              <a:ext cx="1446661" cy="58456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2" name="Cambodia" descr="© INSCALE GmbH, 05.05.2010&#10;http://www.presentationload.com/">
              <a:extLst>
                <a:ext uri="{FF2B5EF4-FFF2-40B4-BE49-F238E27FC236}">
                  <a16:creationId xmlns:a16="http://schemas.microsoft.com/office/drawing/2014/main" xmlns="" id="{D9972592-C251-4FE5-8D06-437A25BC7480}"/>
                </a:ext>
              </a:extLst>
            </p:cNvPr>
            <p:cNvSpPr>
              <a:spLocks/>
            </p:cNvSpPr>
            <p:nvPr/>
          </p:nvSpPr>
          <p:spPr bwMode="gray">
            <a:xfrm>
              <a:off x="8755511" y="3995069"/>
              <a:ext cx="167728" cy="15057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3" name="Botswana" descr="© INSCALE GmbH, 05.05.2010&#10;http://www.presentationload.com/">
              <a:extLst>
                <a:ext uri="{FF2B5EF4-FFF2-40B4-BE49-F238E27FC236}">
                  <a16:creationId xmlns:a16="http://schemas.microsoft.com/office/drawing/2014/main" xmlns="" id="{C8758904-7223-4FE9-AD3B-87E70AFCAFBD}"/>
                </a:ext>
              </a:extLst>
            </p:cNvPr>
            <p:cNvSpPr>
              <a:spLocks/>
            </p:cNvSpPr>
            <p:nvPr/>
          </p:nvSpPr>
          <p:spPr bwMode="gray">
            <a:xfrm>
              <a:off x="6169691" y="5164203"/>
              <a:ext cx="286537" cy="327711"/>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4" name="Australia" descr="© INSCALE GmbH, 05.05.2010&#10;http://www.presentationload.com/">
              <a:extLst>
                <a:ext uri="{FF2B5EF4-FFF2-40B4-BE49-F238E27FC236}">
                  <a16:creationId xmlns:a16="http://schemas.microsoft.com/office/drawing/2014/main" xmlns="" id="{14ECF9B4-86B5-46BD-969E-9DE1E44E7C42}"/>
                </a:ext>
              </a:extLst>
            </p:cNvPr>
            <p:cNvSpPr>
              <a:spLocks noEditPoints="1"/>
            </p:cNvSpPr>
            <p:nvPr/>
          </p:nvSpPr>
          <p:spPr bwMode="gray">
            <a:xfrm>
              <a:off x="8979146" y="4905577"/>
              <a:ext cx="1257967" cy="1195702"/>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5" name="South Africa" descr="© INSCALE GmbH, 05.05.2010&#10;http://www.presentationload.com/">
              <a:extLst>
                <a:ext uri="{FF2B5EF4-FFF2-40B4-BE49-F238E27FC236}">
                  <a16:creationId xmlns:a16="http://schemas.microsoft.com/office/drawing/2014/main" xmlns="" id="{61C6B15B-96A0-4C4A-8B28-DB164673273A}"/>
                </a:ext>
              </a:extLst>
            </p:cNvPr>
            <p:cNvSpPr>
              <a:spLocks noEditPoints="1"/>
            </p:cNvSpPr>
            <p:nvPr/>
          </p:nvSpPr>
          <p:spPr bwMode="gray">
            <a:xfrm>
              <a:off x="6059620" y="5323494"/>
              <a:ext cx="503186" cy="458797"/>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6" name="Thailand" descr="© INSCALE GmbH, 05.05.2010&#10;http://www.presentationload.com/">
              <a:extLst>
                <a:ext uri="{FF2B5EF4-FFF2-40B4-BE49-F238E27FC236}">
                  <a16:creationId xmlns:a16="http://schemas.microsoft.com/office/drawing/2014/main" xmlns="" id="{757DF529-38D6-4577-8FB0-F8D8B9AD5D39}"/>
                </a:ext>
              </a:extLst>
            </p:cNvPr>
            <p:cNvSpPr>
              <a:spLocks/>
            </p:cNvSpPr>
            <p:nvPr/>
          </p:nvSpPr>
          <p:spPr bwMode="gray">
            <a:xfrm>
              <a:off x="8580791" y="3782500"/>
              <a:ext cx="274306" cy="533194"/>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7" name="Vietnam" descr="© INSCALE GmbH, 05.05.2010&#10;http://www.presentationload.com/">
              <a:extLst>
                <a:ext uri="{FF2B5EF4-FFF2-40B4-BE49-F238E27FC236}">
                  <a16:creationId xmlns:a16="http://schemas.microsoft.com/office/drawing/2014/main" xmlns="" id="{E7BE0F1D-805E-453B-B995-645827670939}"/>
                </a:ext>
              </a:extLst>
            </p:cNvPr>
            <p:cNvSpPr>
              <a:spLocks/>
            </p:cNvSpPr>
            <p:nvPr/>
          </p:nvSpPr>
          <p:spPr bwMode="gray">
            <a:xfrm>
              <a:off x="8710083" y="3674444"/>
              <a:ext cx="269064" cy="534965"/>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8" name="Laos" descr="© INSCALE GmbH, 05.05.2010&#10;http://www.presentationload.com/">
              <a:extLst>
                <a:ext uri="{FF2B5EF4-FFF2-40B4-BE49-F238E27FC236}">
                  <a16:creationId xmlns:a16="http://schemas.microsoft.com/office/drawing/2014/main" xmlns="" id="{01711C24-ADFE-4A5D-975C-67915F90110A}"/>
                </a:ext>
              </a:extLst>
            </p:cNvPr>
            <p:cNvSpPr>
              <a:spLocks/>
            </p:cNvSpPr>
            <p:nvPr/>
          </p:nvSpPr>
          <p:spPr bwMode="gray">
            <a:xfrm>
              <a:off x="8652426" y="3706328"/>
              <a:ext cx="265570" cy="311769"/>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75A285"/>
            </a:solidFill>
            <a:ln w="0">
              <a:solidFill>
                <a:srgbClr val="B4D2AC">
                  <a:lumMod val="5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29" name="Asia">
            <a:extLst>
              <a:ext uri="{FF2B5EF4-FFF2-40B4-BE49-F238E27FC236}">
                <a16:creationId xmlns:a16="http://schemas.microsoft.com/office/drawing/2014/main" xmlns="" id="{EEC5CC2F-194A-40D0-B6EF-FF8F6B2CACFD}"/>
              </a:ext>
            </a:extLst>
          </p:cNvPr>
          <p:cNvGrpSpPr/>
          <p:nvPr/>
        </p:nvGrpSpPr>
        <p:grpSpPr>
          <a:xfrm>
            <a:off x="7661781" y="2344466"/>
            <a:ext cx="2082630" cy="1718266"/>
            <a:chOff x="7661781" y="2592116"/>
            <a:chExt cx="2082630" cy="1718266"/>
          </a:xfrm>
        </p:grpSpPr>
        <p:sp>
          <p:nvSpPr>
            <p:cNvPr id="130" name="Taiwan" descr="© INSCALE GmbH, 05.05.2010&#10;http://www.presentationload.com/">
              <a:extLst>
                <a:ext uri="{FF2B5EF4-FFF2-40B4-BE49-F238E27FC236}">
                  <a16:creationId xmlns:a16="http://schemas.microsoft.com/office/drawing/2014/main" xmlns="" id="{D59AFC2D-AE32-4D6F-8B9B-C190BEFDAA9E}"/>
                </a:ext>
              </a:extLst>
            </p:cNvPr>
            <p:cNvSpPr>
              <a:spLocks/>
            </p:cNvSpPr>
            <p:nvPr/>
          </p:nvSpPr>
          <p:spPr bwMode="gray">
            <a:xfrm>
              <a:off x="9249963" y="3605357"/>
              <a:ext cx="52416" cy="12045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1" name="Sri Lanka" descr="© INSCALE GmbH, 05.05.2010&#10;http://www.presentationload.com/">
              <a:extLst>
                <a:ext uri="{FF2B5EF4-FFF2-40B4-BE49-F238E27FC236}">
                  <a16:creationId xmlns:a16="http://schemas.microsoft.com/office/drawing/2014/main" xmlns="" id="{E5D22C65-6D60-411D-8F04-4972CBA8827C}"/>
                </a:ext>
              </a:extLst>
            </p:cNvPr>
            <p:cNvSpPr>
              <a:spLocks/>
            </p:cNvSpPr>
            <p:nvPr/>
          </p:nvSpPr>
          <p:spPr bwMode="gray">
            <a:xfrm>
              <a:off x="8054895" y="4173983"/>
              <a:ext cx="75128" cy="136399"/>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2" name="Korea, South" descr="© INSCALE GmbH, 05.05.2010&#10;http://www.presentationload.com/">
              <a:extLst>
                <a:ext uri="{FF2B5EF4-FFF2-40B4-BE49-F238E27FC236}">
                  <a16:creationId xmlns:a16="http://schemas.microsoft.com/office/drawing/2014/main" xmlns="" id="{C5C767DB-DCEC-47E7-A57F-0CB437897CC3}"/>
                </a:ext>
              </a:extLst>
            </p:cNvPr>
            <p:cNvSpPr>
              <a:spLocks noEditPoints="1"/>
            </p:cNvSpPr>
            <p:nvPr/>
          </p:nvSpPr>
          <p:spPr bwMode="gray">
            <a:xfrm>
              <a:off x="9288400" y="3127080"/>
              <a:ext cx="120554" cy="191312"/>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3" name="Japan" descr="© INSCALE GmbH, 05.05.2010&#10;http://www.presentationload.com/">
              <a:extLst>
                <a:ext uri="{FF2B5EF4-FFF2-40B4-BE49-F238E27FC236}">
                  <a16:creationId xmlns:a16="http://schemas.microsoft.com/office/drawing/2014/main" xmlns="" id="{54929A0F-838C-438D-90EE-71AEF160A0CA}"/>
                </a:ext>
              </a:extLst>
            </p:cNvPr>
            <p:cNvSpPr>
              <a:spLocks noEditPoints="1"/>
            </p:cNvSpPr>
            <p:nvPr/>
          </p:nvSpPr>
          <p:spPr bwMode="gray">
            <a:xfrm>
              <a:off x="9356539" y="2877308"/>
              <a:ext cx="387872" cy="767022"/>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4" name="India" descr="© INSCALE GmbH, 05.05.2010&#10;http://www.presentationload.com/">
              <a:extLst>
                <a:ext uri="{FF2B5EF4-FFF2-40B4-BE49-F238E27FC236}">
                  <a16:creationId xmlns:a16="http://schemas.microsoft.com/office/drawing/2014/main" xmlns="" id="{812485D3-FF44-4DDA-BA85-C62E3E6729B6}"/>
                </a:ext>
              </a:extLst>
            </p:cNvPr>
            <p:cNvSpPr>
              <a:spLocks noEditPoints="1"/>
            </p:cNvSpPr>
            <p:nvPr/>
          </p:nvSpPr>
          <p:spPr bwMode="gray">
            <a:xfrm>
              <a:off x="7661781" y="3217420"/>
              <a:ext cx="864851" cy="1059303"/>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135" name="China" descr="© INSCALE GmbH, 05.05.2010&#10;http://www.presentationload.com/">
              <a:extLst>
                <a:ext uri="{FF2B5EF4-FFF2-40B4-BE49-F238E27FC236}">
                  <a16:creationId xmlns:a16="http://schemas.microsoft.com/office/drawing/2014/main" xmlns="" id="{3F946DD5-AF50-471A-A62B-44D5D1B80274}"/>
                </a:ext>
              </a:extLst>
            </p:cNvPr>
            <p:cNvSpPr>
              <a:spLocks noEditPoints="1"/>
            </p:cNvSpPr>
            <p:nvPr/>
          </p:nvSpPr>
          <p:spPr bwMode="gray">
            <a:xfrm>
              <a:off x="7721182" y="2592116"/>
              <a:ext cx="1621378" cy="126832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grpSp>
      <p:grpSp>
        <p:nvGrpSpPr>
          <p:cNvPr id="136" name="South_West_Europe">
            <a:extLst>
              <a:ext uri="{FF2B5EF4-FFF2-40B4-BE49-F238E27FC236}">
                <a16:creationId xmlns:a16="http://schemas.microsoft.com/office/drawing/2014/main" xmlns="" id="{F4A215EF-B151-4DC0-BABA-65DA3DCD4B0A}"/>
              </a:ext>
            </a:extLst>
          </p:cNvPr>
          <p:cNvGrpSpPr/>
          <p:nvPr/>
        </p:nvGrpSpPr>
        <p:grpSpPr>
          <a:xfrm>
            <a:off x="5172930" y="2427719"/>
            <a:ext cx="706729" cy="859898"/>
            <a:chOff x="5172930" y="2675369"/>
            <a:chExt cx="706729" cy="859898"/>
          </a:xfrm>
        </p:grpSpPr>
        <p:sp>
          <p:nvSpPr>
            <p:cNvPr id="137" name="Switzerland" descr="© INSCALE GmbH, 05.05.2010&#10;http://www.presentationload.com/">
              <a:extLst>
                <a:ext uri="{FF2B5EF4-FFF2-40B4-BE49-F238E27FC236}">
                  <a16:creationId xmlns:a16="http://schemas.microsoft.com/office/drawing/2014/main" xmlns="" id="{543BE383-8DEA-40D3-A065-D1CB33A8D08E}"/>
                </a:ext>
              </a:extLst>
            </p:cNvPr>
            <p:cNvSpPr>
              <a:spLocks/>
            </p:cNvSpPr>
            <p:nvPr/>
          </p:nvSpPr>
          <p:spPr bwMode="gray">
            <a:xfrm>
              <a:off x="5752116" y="2794056"/>
              <a:ext cx="127543" cy="70857"/>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65836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8" name="Spain" descr="© INSCALE GmbH, 05.05.2010&#10;http://www.presentationload.com/">
              <a:extLst>
                <a:ext uri="{FF2B5EF4-FFF2-40B4-BE49-F238E27FC236}">
                  <a16:creationId xmlns:a16="http://schemas.microsoft.com/office/drawing/2014/main" xmlns="" id="{90BF6189-1D3D-49A2-88B6-F32885CC218F}"/>
                </a:ext>
              </a:extLst>
            </p:cNvPr>
            <p:cNvSpPr>
              <a:spLocks noEditPoints="1"/>
            </p:cNvSpPr>
            <p:nvPr/>
          </p:nvSpPr>
          <p:spPr bwMode="gray">
            <a:xfrm>
              <a:off x="5310084" y="2939311"/>
              <a:ext cx="387872" cy="276341"/>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9" name="Morocco" descr="© INSCALE GmbH, 05.05.2010&#10;http://www.presentationload.com/">
              <a:extLst>
                <a:ext uri="{FF2B5EF4-FFF2-40B4-BE49-F238E27FC236}">
                  <a16:creationId xmlns:a16="http://schemas.microsoft.com/office/drawing/2014/main" xmlns="" id="{32C12546-3C91-4381-B8BB-66D09F12CEE3}"/>
                </a:ext>
              </a:extLst>
            </p:cNvPr>
            <p:cNvSpPr>
              <a:spLocks/>
            </p:cNvSpPr>
            <p:nvPr/>
          </p:nvSpPr>
          <p:spPr bwMode="gray">
            <a:xfrm>
              <a:off x="5172930" y="3237669"/>
              <a:ext cx="375641" cy="29759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0" name="France" descr="© INSCALE GmbH, 05.05.2010&#10;http://www.presentationload.com/">
              <a:extLst>
                <a:ext uri="{FF2B5EF4-FFF2-40B4-BE49-F238E27FC236}">
                  <a16:creationId xmlns:a16="http://schemas.microsoft.com/office/drawing/2014/main" xmlns="" id="{7E53EF31-7102-40E3-96AC-90DA6DC9AFF0}"/>
                </a:ext>
              </a:extLst>
            </p:cNvPr>
            <p:cNvSpPr>
              <a:spLocks noEditPoints="1"/>
            </p:cNvSpPr>
            <p:nvPr/>
          </p:nvSpPr>
          <p:spPr bwMode="gray">
            <a:xfrm>
              <a:off x="5448108" y="2675369"/>
              <a:ext cx="403597" cy="352511"/>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1" name="Portugal" descr="© INSCALE GmbH, 05.05.2010&#10;http://www.presentationload.com/">
              <a:extLst>
                <a:ext uri="{FF2B5EF4-FFF2-40B4-BE49-F238E27FC236}">
                  <a16:creationId xmlns:a16="http://schemas.microsoft.com/office/drawing/2014/main" xmlns="" id="{BB37BF3D-EF8D-47B5-9E2C-69B400DA9564}"/>
                </a:ext>
              </a:extLst>
            </p:cNvPr>
            <p:cNvSpPr>
              <a:spLocks/>
            </p:cNvSpPr>
            <p:nvPr/>
          </p:nvSpPr>
          <p:spPr bwMode="gray">
            <a:xfrm>
              <a:off x="5294358" y="2999536"/>
              <a:ext cx="101336" cy="184227"/>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42" name="North_West_Europe">
            <a:extLst>
              <a:ext uri="{FF2B5EF4-FFF2-40B4-BE49-F238E27FC236}">
                <a16:creationId xmlns:a16="http://schemas.microsoft.com/office/drawing/2014/main" xmlns="" id="{F5620AD5-DA3C-41B5-A136-9A32655A496E}"/>
              </a:ext>
            </a:extLst>
          </p:cNvPr>
          <p:cNvGrpSpPr/>
          <p:nvPr/>
        </p:nvGrpSpPr>
        <p:grpSpPr>
          <a:xfrm>
            <a:off x="5046257" y="1522526"/>
            <a:ext cx="1343580" cy="967188"/>
            <a:chOff x="5046257" y="1770176"/>
            <a:chExt cx="1343580" cy="967188"/>
          </a:xfrm>
        </p:grpSpPr>
        <p:sp>
          <p:nvSpPr>
            <p:cNvPr id="143" name="Sweden" descr="© INSCALE GmbH, 05.05.2010&#10;http://www.presentationload.com/">
              <a:extLst>
                <a:ext uri="{FF2B5EF4-FFF2-40B4-BE49-F238E27FC236}">
                  <a16:creationId xmlns:a16="http://schemas.microsoft.com/office/drawing/2014/main" xmlns="" id="{6CD670BB-0C76-4D09-941A-1A1F2622E635}"/>
                </a:ext>
              </a:extLst>
            </p:cNvPr>
            <p:cNvSpPr>
              <a:spLocks noEditPoints="1"/>
            </p:cNvSpPr>
            <p:nvPr/>
          </p:nvSpPr>
          <p:spPr bwMode="gray">
            <a:xfrm>
              <a:off x="5897134" y="2087259"/>
              <a:ext cx="307503" cy="44462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4" name="United Kingdom" descr="© INSCALE GmbH, 05.05.2010&#10;http://www.presentationload.com/">
              <a:extLst>
                <a:ext uri="{FF2B5EF4-FFF2-40B4-BE49-F238E27FC236}">
                  <a16:creationId xmlns:a16="http://schemas.microsoft.com/office/drawing/2014/main" xmlns="" id="{CFE5D43C-37B9-4C24-B7A3-66A6085DA89F}"/>
                </a:ext>
              </a:extLst>
            </p:cNvPr>
            <p:cNvSpPr>
              <a:spLocks noEditPoints="1"/>
            </p:cNvSpPr>
            <p:nvPr/>
          </p:nvSpPr>
          <p:spPr bwMode="gray">
            <a:xfrm>
              <a:off x="5385211" y="2351201"/>
              <a:ext cx="255087" cy="370226"/>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6BBA56"/>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5" name="Norway" descr="© INSCALE GmbH, 05.05.2010&#10;http://www.presentationload.com/">
              <a:extLst>
                <a:ext uri="{FF2B5EF4-FFF2-40B4-BE49-F238E27FC236}">
                  <a16:creationId xmlns:a16="http://schemas.microsoft.com/office/drawing/2014/main" xmlns="" id="{FECB0522-245F-431E-8A11-5050FBA9A46B}"/>
                </a:ext>
              </a:extLst>
            </p:cNvPr>
            <p:cNvSpPr>
              <a:spLocks noEditPoints="1"/>
            </p:cNvSpPr>
            <p:nvPr/>
          </p:nvSpPr>
          <p:spPr bwMode="gray">
            <a:xfrm>
              <a:off x="5741634" y="1770176"/>
              <a:ext cx="602774" cy="671366"/>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6BBA56"/>
            </a:solidFill>
            <a:ln w="3175">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46" name="Luxembourg" descr="© INSCALE GmbH, 05.05.2010&#10;http://www.presentationload.com/">
              <a:extLst>
                <a:ext uri="{FF2B5EF4-FFF2-40B4-BE49-F238E27FC236}">
                  <a16:creationId xmlns:a16="http://schemas.microsoft.com/office/drawing/2014/main" xmlns="" id="{F6603E6D-55E5-425C-A6A3-E0C27E215D08}"/>
                </a:ext>
              </a:extLst>
            </p:cNvPr>
            <p:cNvSpPr>
              <a:spLocks/>
            </p:cNvSpPr>
            <p:nvPr/>
          </p:nvSpPr>
          <p:spPr bwMode="gray">
            <a:xfrm>
              <a:off x="5745128" y="2714338"/>
              <a:ext cx="22713" cy="194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7" name="Lithuania" descr="© INSCALE GmbH, 05.05.2010&#10;http://www.presentationload.com/">
              <a:extLst>
                <a:ext uri="{FF2B5EF4-FFF2-40B4-BE49-F238E27FC236}">
                  <a16:creationId xmlns:a16="http://schemas.microsoft.com/office/drawing/2014/main" xmlns="" id="{238FA8D5-53C3-40AD-9A9C-F076859F904B}"/>
                </a:ext>
              </a:extLst>
            </p:cNvPr>
            <p:cNvSpPr>
              <a:spLocks/>
            </p:cNvSpPr>
            <p:nvPr/>
          </p:nvSpPr>
          <p:spPr bwMode="gray">
            <a:xfrm>
              <a:off x="6153964" y="2494687"/>
              <a:ext cx="150258" cy="8857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8" name="Latvia" descr="© INSCALE GmbH, 05.05.2010&#10;http://www.presentationload.com/">
              <a:extLst>
                <a:ext uri="{FF2B5EF4-FFF2-40B4-BE49-F238E27FC236}">
                  <a16:creationId xmlns:a16="http://schemas.microsoft.com/office/drawing/2014/main" xmlns="" id="{93F32254-A6E3-4E95-94B5-6C0C0F1E13AF}"/>
                </a:ext>
              </a:extLst>
            </p:cNvPr>
            <p:cNvSpPr>
              <a:spLocks/>
            </p:cNvSpPr>
            <p:nvPr/>
          </p:nvSpPr>
          <p:spPr bwMode="gray">
            <a:xfrm>
              <a:off x="6150473" y="2439772"/>
              <a:ext cx="188695" cy="81485"/>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9" name="Ireland" descr="© INSCALE GmbH, 05.05.2010&#10;http://www.presentationload.com/">
              <a:extLst>
                <a:ext uri="{FF2B5EF4-FFF2-40B4-BE49-F238E27FC236}">
                  <a16:creationId xmlns:a16="http://schemas.microsoft.com/office/drawing/2014/main" xmlns="" id="{C4F9FE2F-B5D8-404B-8AF3-653E7C7D61B1}"/>
                </a:ext>
              </a:extLst>
            </p:cNvPr>
            <p:cNvSpPr>
              <a:spLocks/>
            </p:cNvSpPr>
            <p:nvPr/>
          </p:nvSpPr>
          <p:spPr bwMode="gray">
            <a:xfrm>
              <a:off x="5313578" y="2535428"/>
              <a:ext cx="124049" cy="132857"/>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0" name="Iceland" descr="© INSCALE GmbH, 05.05.2010&#10;http://www.presentationload.com/">
              <a:extLst>
                <a:ext uri="{FF2B5EF4-FFF2-40B4-BE49-F238E27FC236}">
                  <a16:creationId xmlns:a16="http://schemas.microsoft.com/office/drawing/2014/main" xmlns="" id="{7BD10582-83C6-4F49-A88F-BF3400250078}"/>
                </a:ext>
              </a:extLst>
            </p:cNvPr>
            <p:cNvSpPr>
              <a:spLocks/>
            </p:cNvSpPr>
            <p:nvPr/>
          </p:nvSpPr>
          <p:spPr bwMode="gray">
            <a:xfrm>
              <a:off x="5046257" y="2165202"/>
              <a:ext cx="253339" cy="99198"/>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6BBA56"/>
            </a:solidFill>
            <a:ln w="0">
              <a:solidFill>
                <a:srgbClr val="B4D2AC">
                  <a:lumMod val="60000"/>
                  <a:lumOff val="40000"/>
                </a:srgbClr>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1" name="Finland" descr="© INSCALE GmbH, 05.05.2010&#10;http://www.presentationload.com/">
              <a:extLst>
                <a:ext uri="{FF2B5EF4-FFF2-40B4-BE49-F238E27FC236}">
                  <a16:creationId xmlns:a16="http://schemas.microsoft.com/office/drawing/2014/main" xmlns="" id="{ECC17D93-F6D1-44D4-A13D-A4E91813263A}"/>
                </a:ext>
              </a:extLst>
            </p:cNvPr>
            <p:cNvSpPr>
              <a:spLocks/>
            </p:cNvSpPr>
            <p:nvPr/>
          </p:nvSpPr>
          <p:spPr bwMode="gray">
            <a:xfrm>
              <a:off x="6110289" y="2057147"/>
              <a:ext cx="279548" cy="32239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2" name="Estonia" descr="© INSCALE GmbH, 05.05.2010&#10;http://www.presentationload.com/">
              <a:extLst>
                <a:ext uri="{FF2B5EF4-FFF2-40B4-BE49-F238E27FC236}">
                  <a16:creationId xmlns:a16="http://schemas.microsoft.com/office/drawing/2014/main" xmlns="" id="{E685DF6F-9012-4A6A-81B9-5BF9EC8FBD3F}"/>
                </a:ext>
              </a:extLst>
            </p:cNvPr>
            <p:cNvSpPr>
              <a:spLocks noEditPoints="1"/>
            </p:cNvSpPr>
            <p:nvPr/>
          </p:nvSpPr>
          <p:spPr bwMode="gray">
            <a:xfrm>
              <a:off x="6166197" y="2390173"/>
              <a:ext cx="153752" cy="69086"/>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3" name="Denmark" descr="© INSCALE GmbH, 05.05.2010&#10;http://www.presentationload.com/">
              <a:extLst>
                <a:ext uri="{FF2B5EF4-FFF2-40B4-BE49-F238E27FC236}">
                  <a16:creationId xmlns:a16="http://schemas.microsoft.com/office/drawing/2014/main" xmlns="" id="{76AFD51C-7A1C-4C60-9C8F-394BC08D40FE}"/>
                </a:ext>
              </a:extLst>
            </p:cNvPr>
            <p:cNvSpPr>
              <a:spLocks noEditPoints="1"/>
            </p:cNvSpPr>
            <p:nvPr/>
          </p:nvSpPr>
          <p:spPr bwMode="gray">
            <a:xfrm>
              <a:off x="5813269" y="2455714"/>
              <a:ext cx="122302" cy="106285"/>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6BBA56"/>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4" name="Netherlands" descr="© INSCALE GmbH, 05.05.2010&#10;http://www.presentationload.com/">
              <a:extLst>
                <a:ext uri="{FF2B5EF4-FFF2-40B4-BE49-F238E27FC236}">
                  <a16:creationId xmlns:a16="http://schemas.microsoft.com/office/drawing/2014/main" xmlns="" id="{BE2C92AC-ED7C-45B8-A1A5-3C200791DA8A}"/>
                </a:ext>
              </a:extLst>
            </p:cNvPr>
            <p:cNvSpPr>
              <a:spLocks/>
            </p:cNvSpPr>
            <p:nvPr/>
          </p:nvSpPr>
          <p:spPr bwMode="gray">
            <a:xfrm>
              <a:off x="5671750" y="2599197"/>
              <a:ext cx="120554" cy="93885"/>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5" name="Belgium" descr="© INSCALE GmbH, 05.05.2010&#10;http://www.presentationload.com/">
              <a:extLst>
                <a:ext uri="{FF2B5EF4-FFF2-40B4-BE49-F238E27FC236}">
                  <a16:creationId xmlns:a16="http://schemas.microsoft.com/office/drawing/2014/main" xmlns="" id="{70942B99-B94E-4C96-B274-B21501E6AFAF}"/>
                </a:ext>
              </a:extLst>
            </p:cNvPr>
            <p:cNvSpPr>
              <a:spLocks/>
            </p:cNvSpPr>
            <p:nvPr/>
          </p:nvSpPr>
          <p:spPr bwMode="gray">
            <a:xfrm>
              <a:off x="5666505" y="2668278"/>
              <a:ext cx="99589" cy="69086"/>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6BBA56"/>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nvGrpSpPr>
          <p:cNvPr id="156" name="South_america">
            <a:extLst>
              <a:ext uri="{FF2B5EF4-FFF2-40B4-BE49-F238E27FC236}">
                <a16:creationId xmlns:a16="http://schemas.microsoft.com/office/drawing/2014/main" xmlns="" id="{B1ADEC52-93AF-4C40-A6D4-1EAD6FED54A8}"/>
              </a:ext>
            </a:extLst>
          </p:cNvPr>
          <p:cNvGrpSpPr/>
          <p:nvPr/>
        </p:nvGrpSpPr>
        <p:grpSpPr>
          <a:xfrm>
            <a:off x="2986340" y="3821820"/>
            <a:ext cx="1467625" cy="2449861"/>
            <a:chOff x="2986340" y="4069470"/>
            <a:chExt cx="1467625" cy="2449861"/>
          </a:xfrm>
        </p:grpSpPr>
        <p:sp>
          <p:nvSpPr>
            <p:cNvPr id="157" name="Uruguay" descr="© INSCALE GmbH, 05.05.2010&#10;http://www.presentationload.com/">
              <a:extLst>
                <a:ext uri="{FF2B5EF4-FFF2-40B4-BE49-F238E27FC236}">
                  <a16:creationId xmlns:a16="http://schemas.microsoft.com/office/drawing/2014/main" xmlns="" id="{BE26BB01-06DE-4FFA-A3C1-57C47501E4EE}"/>
                </a:ext>
              </a:extLst>
            </p:cNvPr>
            <p:cNvSpPr>
              <a:spLocks/>
            </p:cNvSpPr>
            <p:nvPr/>
          </p:nvSpPr>
          <p:spPr bwMode="gray">
            <a:xfrm>
              <a:off x="3807512" y="5612369"/>
              <a:ext cx="164234" cy="171828"/>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8" name="Suriname" descr="© INSCALE GmbH, 05.05.2010&#10;http://www.presentationload.com/">
              <a:extLst>
                <a:ext uri="{FF2B5EF4-FFF2-40B4-BE49-F238E27FC236}">
                  <a16:creationId xmlns:a16="http://schemas.microsoft.com/office/drawing/2014/main" xmlns="" id="{47B06FA6-9623-4397-A73B-F55EAB5AF56C}"/>
                </a:ext>
              </a:extLst>
            </p:cNvPr>
            <p:cNvSpPr>
              <a:spLocks/>
            </p:cNvSpPr>
            <p:nvPr/>
          </p:nvSpPr>
          <p:spPr bwMode="gray">
            <a:xfrm>
              <a:off x="3718404" y="4305067"/>
              <a:ext cx="129291" cy="15057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9" name="Peru" descr="© INSCALE GmbH, 05.05.2010&#10;http://www.presentationload.com/">
              <a:extLst>
                <a:ext uri="{FF2B5EF4-FFF2-40B4-BE49-F238E27FC236}">
                  <a16:creationId xmlns:a16="http://schemas.microsoft.com/office/drawing/2014/main" xmlns="" id="{F95ECC41-07B7-4384-B52C-D643DB1754C5}"/>
                </a:ext>
              </a:extLst>
            </p:cNvPr>
            <p:cNvSpPr>
              <a:spLocks/>
            </p:cNvSpPr>
            <p:nvPr/>
          </p:nvSpPr>
          <p:spPr bwMode="gray">
            <a:xfrm>
              <a:off x="2986340" y="4519404"/>
              <a:ext cx="415828" cy="669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0" name="Guyane (French Guiana)" descr="© INSCALE GmbH, 05.05.2010&#10;http://www.presentationload.com/">
              <a:extLst>
                <a:ext uri="{FF2B5EF4-FFF2-40B4-BE49-F238E27FC236}">
                  <a16:creationId xmlns:a16="http://schemas.microsoft.com/office/drawing/2014/main" xmlns="" id="{A1C28F53-A496-432C-BC56-82CEA0073586}"/>
                </a:ext>
              </a:extLst>
            </p:cNvPr>
            <p:cNvSpPr>
              <a:spLocks/>
            </p:cNvSpPr>
            <p:nvPr/>
          </p:nvSpPr>
          <p:spPr bwMode="gray">
            <a:xfrm>
              <a:off x="3824983" y="4312151"/>
              <a:ext cx="90853" cy="132857"/>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1" name="Guyana" descr="© INSCALE GmbH, 05.05.2010&#10;http://www.presentationload.com/">
              <a:extLst>
                <a:ext uri="{FF2B5EF4-FFF2-40B4-BE49-F238E27FC236}">
                  <a16:creationId xmlns:a16="http://schemas.microsoft.com/office/drawing/2014/main" xmlns="" id="{7CFC05F3-9266-4C33-AA5B-CA63F66443BB}"/>
                </a:ext>
              </a:extLst>
            </p:cNvPr>
            <p:cNvSpPr>
              <a:spLocks/>
            </p:cNvSpPr>
            <p:nvPr/>
          </p:nvSpPr>
          <p:spPr bwMode="gray">
            <a:xfrm>
              <a:off x="3613576" y="4214727"/>
              <a:ext cx="145015" cy="262170"/>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2" name="Ecuador" descr="© INSCALE GmbH, 05.05.2010&#10;http://www.presentationload.com/">
              <a:extLst>
                <a:ext uri="{FF2B5EF4-FFF2-40B4-BE49-F238E27FC236}">
                  <a16:creationId xmlns:a16="http://schemas.microsoft.com/office/drawing/2014/main" xmlns="" id="{E8BB8D03-BE6A-436A-BB0F-643D5D619AAC}"/>
                </a:ext>
              </a:extLst>
            </p:cNvPr>
            <p:cNvSpPr>
              <a:spLocks noEditPoints="1"/>
            </p:cNvSpPr>
            <p:nvPr/>
          </p:nvSpPr>
          <p:spPr bwMode="gray">
            <a:xfrm>
              <a:off x="2991580" y="4462724"/>
              <a:ext cx="183453" cy="237368"/>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3" name="Colombia" descr="© INSCALE GmbH, 05.05.2010&#10;http://www.presentationload.com/">
              <a:extLst>
                <a:ext uri="{FF2B5EF4-FFF2-40B4-BE49-F238E27FC236}">
                  <a16:creationId xmlns:a16="http://schemas.microsoft.com/office/drawing/2014/main" xmlns="" id="{F56FF97B-C6BA-4694-9FC1-37EFDBC994E8}"/>
                </a:ext>
              </a:extLst>
            </p:cNvPr>
            <p:cNvSpPr>
              <a:spLocks/>
            </p:cNvSpPr>
            <p:nvPr/>
          </p:nvSpPr>
          <p:spPr bwMode="gray">
            <a:xfrm>
              <a:off x="3054481" y="4069470"/>
              <a:ext cx="384378" cy="604050"/>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4" name="Chile" descr="© INSCALE GmbH, 05.05.2010&#10;http://www.presentationload.com/">
              <a:extLst>
                <a:ext uri="{FF2B5EF4-FFF2-40B4-BE49-F238E27FC236}">
                  <a16:creationId xmlns:a16="http://schemas.microsoft.com/office/drawing/2014/main" xmlns="" id="{0B982575-6C1B-4CC1-A416-330F2D3F41CC}"/>
                </a:ext>
              </a:extLst>
            </p:cNvPr>
            <p:cNvSpPr>
              <a:spLocks noEditPoints="1"/>
            </p:cNvSpPr>
            <p:nvPr/>
          </p:nvSpPr>
          <p:spPr bwMode="gray">
            <a:xfrm>
              <a:off x="3365477" y="5158887"/>
              <a:ext cx="511921" cy="1360444"/>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5" name="Brazil" descr="© INSCALE GmbH, 05.05.2010&#10;http://www.presentationload.com/">
              <a:extLst>
                <a:ext uri="{FF2B5EF4-FFF2-40B4-BE49-F238E27FC236}">
                  <a16:creationId xmlns:a16="http://schemas.microsoft.com/office/drawing/2014/main" xmlns="" id="{51D8D56D-DB3E-45F0-B75F-AC496C35B141}"/>
                </a:ext>
              </a:extLst>
            </p:cNvPr>
            <p:cNvSpPr>
              <a:spLocks noEditPoints="1"/>
            </p:cNvSpPr>
            <p:nvPr/>
          </p:nvSpPr>
          <p:spPr bwMode="gray">
            <a:xfrm>
              <a:off x="3220462" y="4329866"/>
              <a:ext cx="1233503" cy="1413586"/>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6" name="Argentina" descr="© INSCALE GmbH, 05.05.2010&#10;http://www.presentationload.com/">
              <a:extLst>
                <a:ext uri="{FF2B5EF4-FFF2-40B4-BE49-F238E27FC236}">
                  <a16:creationId xmlns:a16="http://schemas.microsoft.com/office/drawing/2014/main" xmlns="" id="{743CF7C2-644E-43EF-8101-185F14D29DA0}"/>
                </a:ext>
              </a:extLst>
            </p:cNvPr>
            <p:cNvSpPr>
              <a:spLocks noEditPoints="1"/>
            </p:cNvSpPr>
            <p:nvPr/>
          </p:nvSpPr>
          <p:spPr bwMode="gray">
            <a:xfrm>
              <a:off x="3431871" y="5312998"/>
              <a:ext cx="483967" cy="10965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grpSp>
        <p:nvGrpSpPr>
          <p:cNvPr id="167" name="North_America">
            <a:extLst>
              <a:ext uri="{FF2B5EF4-FFF2-40B4-BE49-F238E27FC236}">
                <a16:creationId xmlns:a16="http://schemas.microsoft.com/office/drawing/2014/main" xmlns="" id="{A9FDB78D-2F02-4F12-9106-2A89ACAB5782}"/>
              </a:ext>
            </a:extLst>
          </p:cNvPr>
          <p:cNvGrpSpPr/>
          <p:nvPr/>
        </p:nvGrpSpPr>
        <p:grpSpPr>
          <a:xfrm>
            <a:off x="1066196" y="1460529"/>
            <a:ext cx="3452414" cy="2552601"/>
            <a:chOff x="1066196" y="1708179"/>
            <a:chExt cx="3452414" cy="2552601"/>
          </a:xfrm>
        </p:grpSpPr>
        <p:sp>
          <p:nvSpPr>
            <p:cNvPr id="168" name="USA (Alaska)" descr="© INSCALE GmbH, 05.05.2010&#10;http://www.presentationload.com/">
              <a:extLst>
                <a:ext uri="{FF2B5EF4-FFF2-40B4-BE49-F238E27FC236}">
                  <a16:creationId xmlns:a16="http://schemas.microsoft.com/office/drawing/2014/main" xmlns="" id="{9F3524A7-1CE7-4837-9637-CBB62015AE4B}"/>
                </a:ext>
              </a:extLst>
            </p:cNvPr>
            <p:cNvSpPr>
              <a:spLocks noEditPoints="1"/>
            </p:cNvSpPr>
            <p:nvPr/>
          </p:nvSpPr>
          <p:spPr bwMode="gray">
            <a:xfrm>
              <a:off x="1066196" y="2019948"/>
              <a:ext cx="1361048" cy="59696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9" name="USA" descr="© INSCALE GmbH, 05.05.2010&#10;http://www.presentationload.com/">
              <a:extLst>
                <a:ext uri="{FF2B5EF4-FFF2-40B4-BE49-F238E27FC236}">
                  <a16:creationId xmlns:a16="http://schemas.microsoft.com/office/drawing/2014/main" xmlns="" id="{D0BF426D-BCDD-434C-84F5-341E1531AE4E}"/>
                </a:ext>
              </a:extLst>
            </p:cNvPr>
            <p:cNvSpPr>
              <a:spLocks noEditPoints="1"/>
            </p:cNvSpPr>
            <p:nvPr/>
          </p:nvSpPr>
          <p:spPr bwMode="gray">
            <a:xfrm>
              <a:off x="1957255" y="2739139"/>
              <a:ext cx="1734946" cy="87153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0" name="Puerto Rico" descr="© INSCALE GmbH, 05.05.2010&#10;http://www.presentationload.com/">
              <a:extLst>
                <a:ext uri="{FF2B5EF4-FFF2-40B4-BE49-F238E27FC236}">
                  <a16:creationId xmlns:a16="http://schemas.microsoft.com/office/drawing/2014/main" xmlns="" id="{9E4A66BF-32B5-44E1-B234-054D0D6557FB}"/>
                </a:ext>
              </a:extLst>
            </p:cNvPr>
            <p:cNvSpPr>
              <a:spLocks/>
            </p:cNvSpPr>
            <p:nvPr/>
          </p:nvSpPr>
          <p:spPr bwMode="gray">
            <a:xfrm>
              <a:off x="3466814" y="3855130"/>
              <a:ext cx="61150" cy="26573"/>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1" name="Panama" descr="© INSCALE GmbH, 05.05.2010&#10;http://www.presentationload.com/">
              <a:extLst>
                <a:ext uri="{FF2B5EF4-FFF2-40B4-BE49-F238E27FC236}">
                  <a16:creationId xmlns:a16="http://schemas.microsoft.com/office/drawing/2014/main" xmlns="" id="{5D8B2657-2C4D-45F8-832D-C7A1D3323768}"/>
                </a:ext>
              </a:extLst>
            </p:cNvPr>
            <p:cNvSpPr>
              <a:spLocks/>
            </p:cNvSpPr>
            <p:nvPr/>
          </p:nvSpPr>
          <p:spPr bwMode="gray">
            <a:xfrm>
              <a:off x="2940915" y="4173980"/>
              <a:ext cx="179959" cy="86800"/>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2" name="Nicaragua" descr="© INSCALE GmbH, 05.05.2010&#10;http://www.presentationload.com/">
              <a:extLst>
                <a:ext uri="{FF2B5EF4-FFF2-40B4-BE49-F238E27FC236}">
                  <a16:creationId xmlns:a16="http://schemas.microsoft.com/office/drawing/2014/main" xmlns="" id="{BE481932-56E3-4F38-BEF1-19042976190A}"/>
                </a:ext>
              </a:extLst>
            </p:cNvPr>
            <p:cNvSpPr>
              <a:spLocks/>
            </p:cNvSpPr>
            <p:nvPr/>
          </p:nvSpPr>
          <p:spPr bwMode="gray">
            <a:xfrm>
              <a:off x="2806382" y="3984441"/>
              <a:ext cx="145015" cy="148799"/>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3" name="Newfoundland" descr="© INSCALE GmbH, 05.05.2010&#10;http://www.presentationload.com/">
              <a:extLst>
                <a:ext uri="{FF2B5EF4-FFF2-40B4-BE49-F238E27FC236}">
                  <a16:creationId xmlns:a16="http://schemas.microsoft.com/office/drawing/2014/main" xmlns="" id="{12542098-9305-42EC-A254-A2D4C97515F3}"/>
                </a:ext>
              </a:extLst>
            </p:cNvPr>
            <p:cNvSpPr>
              <a:spLocks/>
            </p:cNvSpPr>
            <p:nvPr/>
          </p:nvSpPr>
          <p:spPr bwMode="gray">
            <a:xfrm>
              <a:off x="3936804" y="2666512"/>
              <a:ext cx="188695" cy="171828"/>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4" name="Mexico" descr="© INSCALE GmbH, 05.05.2010&#10;http://www.presentationload.com/">
              <a:extLst>
                <a:ext uri="{FF2B5EF4-FFF2-40B4-BE49-F238E27FC236}">
                  <a16:creationId xmlns:a16="http://schemas.microsoft.com/office/drawing/2014/main" xmlns="" id="{3EC23769-BF62-4996-883F-E05EE48C9DDD}"/>
                </a:ext>
              </a:extLst>
            </p:cNvPr>
            <p:cNvSpPr>
              <a:spLocks/>
            </p:cNvSpPr>
            <p:nvPr/>
          </p:nvSpPr>
          <p:spPr bwMode="gray">
            <a:xfrm>
              <a:off x="2046359" y="3339649"/>
              <a:ext cx="824666" cy="655422"/>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5" name="Jamaica" descr="© INSCALE GmbH, 05.05.2010&#10;http://www.presentationload.com/">
              <a:extLst>
                <a:ext uri="{FF2B5EF4-FFF2-40B4-BE49-F238E27FC236}">
                  <a16:creationId xmlns:a16="http://schemas.microsoft.com/office/drawing/2014/main" xmlns="" id="{DB38FE70-2D74-446B-B978-877C60764B36}"/>
                </a:ext>
              </a:extLst>
            </p:cNvPr>
            <p:cNvSpPr>
              <a:spLocks/>
            </p:cNvSpPr>
            <p:nvPr/>
          </p:nvSpPr>
          <p:spPr bwMode="gray">
            <a:xfrm>
              <a:off x="3112137" y="3855130"/>
              <a:ext cx="69887" cy="23029"/>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6" name="Honduras" descr="© INSCALE GmbH, 05.05.2010&#10;http://www.presentationload.com/">
              <a:extLst>
                <a:ext uri="{FF2B5EF4-FFF2-40B4-BE49-F238E27FC236}">
                  <a16:creationId xmlns:a16="http://schemas.microsoft.com/office/drawing/2014/main" xmlns="" id="{0FC8885D-51D2-4396-A1D1-2C534CED3C2A}"/>
                </a:ext>
              </a:extLst>
            </p:cNvPr>
            <p:cNvSpPr>
              <a:spLocks/>
            </p:cNvSpPr>
            <p:nvPr/>
          </p:nvSpPr>
          <p:spPr bwMode="gray">
            <a:xfrm>
              <a:off x="2759208" y="3941928"/>
              <a:ext cx="197429" cy="10982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7" name="Haiti" descr="© INSCALE GmbH, 05.05.2010&#10;http://www.presentationload.com/">
              <a:extLst>
                <a:ext uri="{FF2B5EF4-FFF2-40B4-BE49-F238E27FC236}">
                  <a16:creationId xmlns:a16="http://schemas.microsoft.com/office/drawing/2014/main" xmlns="" id="{EF4816F8-3CD4-41B7-8059-5E2B7AD46186}"/>
                </a:ext>
              </a:extLst>
            </p:cNvPr>
            <p:cNvSpPr>
              <a:spLocks/>
            </p:cNvSpPr>
            <p:nvPr/>
          </p:nvSpPr>
          <p:spPr bwMode="gray">
            <a:xfrm>
              <a:off x="3243176" y="3801983"/>
              <a:ext cx="87359" cy="69086"/>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8" name="Guatemala" descr="© INSCALE GmbH, 05.05.2010&#10;http://www.presentationload.com/">
              <a:extLst>
                <a:ext uri="{FF2B5EF4-FFF2-40B4-BE49-F238E27FC236}">
                  <a16:creationId xmlns:a16="http://schemas.microsoft.com/office/drawing/2014/main" xmlns="" id="{395C1CBB-C9F9-4B2F-BC72-83626EF3D873}"/>
                </a:ext>
              </a:extLst>
            </p:cNvPr>
            <p:cNvSpPr>
              <a:spLocks/>
            </p:cNvSpPr>
            <p:nvPr/>
          </p:nvSpPr>
          <p:spPr bwMode="gray">
            <a:xfrm>
              <a:off x="2666607" y="3872841"/>
              <a:ext cx="131037" cy="15057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9" name="El Salvador" descr="© INSCALE GmbH, 05.05.2010&#10;http://www.presentationload.com/">
              <a:extLst>
                <a:ext uri="{FF2B5EF4-FFF2-40B4-BE49-F238E27FC236}">
                  <a16:creationId xmlns:a16="http://schemas.microsoft.com/office/drawing/2014/main" xmlns="" id="{6E5040D7-D5CA-4C17-ADB7-C3DC3B5164E1}"/>
                </a:ext>
              </a:extLst>
            </p:cNvPr>
            <p:cNvSpPr>
              <a:spLocks/>
            </p:cNvSpPr>
            <p:nvPr/>
          </p:nvSpPr>
          <p:spPr bwMode="gray">
            <a:xfrm>
              <a:off x="2727759" y="3998611"/>
              <a:ext cx="75128" cy="49601"/>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0" name="Dominican Republic" descr="© INSCALE GmbH, 05.05.2010&#10;http://www.presentationload.com/">
              <a:extLst>
                <a:ext uri="{FF2B5EF4-FFF2-40B4-BE49-F238E27FC236}">
                  <a16:creationId xmlns:a16="http://schemas.microsoft.com/office/drawing/2014/main" xmlns="" id="{88AD4030-E353-478A-BF94-CAC6236F7B56}"/>
                </a:ext>
              </a:extLst>
            </p:cNvPr>
            <p:cNvSpPr>
              <a:spLocks/>
            </p:cNvSpPr>
            <p:nvPr/>
          </p:nvSpPr>
          <p:spPr bwMode="gray">
            <a:xfrm>
              <a:off x="3318305" y="3801984"/>
              <a:ext cx="110071" cy="74399"/>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1" name="Costa Rica" descr="© INSCALE GmbH, 05.05.2010&#10;http://www.presentationload.com/">
              <a:extLst>
                <a:ext uri="{FF2B5EF4-FFF2-40B4-BE49-F238E27FC236}">
                  <a16:creationId xmlns:a16="http://schemas.microsoft.com/office/drawing/2014/main" xmlns="" id="{B580FBA2-1981-47EF-8921-7FC791A3A526}"/>
                </a:ext>
              </a:extLst>
            </p:cNvPr>
            <p:cNvSpPr>
              <a:spLocks/>
            </p:cNvSpPr>
            <p:nvPr/>
          </p:nvSpPr>
          <p:spPr bwMode="gray">
            <a:xfrm>
              <a:off x="2850059" y="4115527"/>
              <a:ext cx="106577" cy="102742"/>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2" name="Canada" descr="© INSCALE GmbH, 05.05.2010&#10;http://www.presentationload.com/">
              <a:extLst>
                <a:ext uri="{FF2B5EF4-FFF2-40B4-BE49-F238E27FC236}">
                  <a16:creationId xmlns:a16="http://schemas.microsoft.com/office/drawing/2014/main" xmlns="" id="{988B48AB-9198-4A59-8BE2-B77AA14F891F}"/>
                </a:ext>
              </a:extLst>
            </p:cNvPr>
            <p:cNvSpPr>
              <a:spLocks noEditPoints="1"/>
            </p:cNvSpPr>
            <p:nvPr/>
          </p:nvSpPr>
          <p:spPr bwMode="gray">
            <a:xfrm>
              <a:off x="2049854" y="1708179"/>
              <a:ext cx="2468756" cy="1294902"/>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B4D2AC">
                    <a:lumMod val="50000"/>
                  </a:srgbClr>
                </a:solidFill>
              </a:endParaRPr>
            </a:p>
          </p:txBody>
        </p:sp>
        <p:sp>
          <p:nvSpPr>
            <p:cNvPr id="183" name="Belize" descr="© INSCALE GmbH, 05.05.2010&#10;http://www.presentationload.com/">
              <a:extLst>
                <a:ext uri="{FF2B5EF4-FFF2-40B4-BE49-F238E27FC236}">
                  <a16:creationId xmlns:a16="http://schemas.microsoft.com/office/drawing/2014/main" xmlns="" id="{8B3C384F-D1B3-4114-9448-AE28C4CD3C82}"/>
                </a:ext>
              </a:extLst>
            </p:cNvPr>
            <p:cNvSpPr>
              <a:spLocks/>
            </p:cNvSpPr>
            <p:nvPr/>
          </p:nvSpPr>
          <p:spPr bwMode="gray">
            <a:xfrm>
              <a:off x="2767942" y="3851588"/>
              <a:ext cx="47174" cy="95656"/>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
        <p:nvSpPr>
          <p:cNvPr id="184" name="Germany" descr="© INSCALE GmbH, 05.05.2010&#10;http://www.presentationload.com/">
            <a:extLst>
              <a:ext uri="{FF2B5EF4-FFF2-40B4-BE49-F238E27FC236}">
                <a16:creationId xmlns:a16="http://schemas.microsoft.com/office/drawing/2014/main" xmlns="" id="{5DCB375E-8AA7-42C5-953F-CF400BF89058}"/>
              </a:ext>
            </a:extLst>
          </p:cNvPr>
          <p:cNvSpPr>
            <a:spLocks/>
          </p:cNvSpPr>
          <p:nvPr/>
        </p:nvSpPr>
        <p:spPr bwMode="gray">
          <a:xfrm>
            <a:off x="5752116" y="2300178"/>
            <a:ext cx="249845" cy="263941"/>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007D40">
              <a:lumMod val="50000"/>
            </a:srgbClr>
          </a:solidFill>
          <a:ln w="1270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5" name="Link_North_america">
            <a:extLst>
              <a:ext uri="{FF2B5EF4-FFF2-40B4-BE49-F238E27FC236}">
                <a16:creationId xmlns:a16="http://schemas.microsoft.com/office/drawing/2014/main" xmlns="" id="{D355BFA6-B34D-4A88-8BBB-3774EB73843D}"/>
              </a:ext>
            </a:extLst>
          </p:cNvPr>
          <p:cNvSpPr/>
          <p:nvPr/>
        </p:nvSpPr>
        <p:spPr bwMode="gray">
          <a:xfrm>
            <a:off x="1157217" y="1359413"/>
            <a:ext cx="3411473" cy="2507476"/>
          </a:xfrm>
          <a:custGeom>
            <a:avLst/>
            <a:gdLst>
              <a:gd name="connsiteX0" fmla="*/ 0 w 2994835"/>
              <a:gd name="connsiteY0" fmla="*/ 0 h 2393176"/>
              <a:gd name="connsiteX1" fmla="*/ 2994835 w 2994835"/>
              <a:gd name="connsiteY1" fmla="*/ 0 h 2393176"/>
              <a:gd name="connsiteX2" fmla="*/ 2994835 w 2994835"/>
              <a:gd name="connsiteY2" fmla="*/ 2393176 h 2393176"/>
              <a:gd name="connsiteX3" fmla="*/ 0 w 2994835"/>
              <a:gd name="connsiteY3" fmla="*/ 2393176 h 2393176"/>
              <a:gd name="connsiteX4" fmla="*/ 0 w 2994835"/>
              <a:gd name="connsiteY4" fmla="*/ 0 h 2393176"/>
              <a:gd name="connsiteX0" fmla="*/ 0 w 2994835"/>
              <a:gd name="connsiteY0" fmla="*/ 0 h 2393176"/>
              <a:gd name="connsiteX1" fmla="*/ 2994835 w 2994835"/>
              <a:gd name="connsiteY1" fmla="*/ 0 h 2393176"/>
              <a:gd name="connsiteX2" fmla="*/ 2221973 w 2994835"/>
              <a:gd name="connsiteY2" fmla="*/ 1864800 h 2393176"/>
              <a:gd name="connsiteX3" fmla="*/ 2994835 w 2994835"/>
              <a:gd name="connsiteY3" fmla="*/ 2393176 h 2393176"/>
              <a:gd name="connsiteX4" fmla="*/ 0 w 2994835"/>
              <a:gd name="connsiteY4" fmla="*/ 2393176 h 2393176"/>
              <a:gd name="connsiteX5" fmla="*/ 0 w 2994835"/>
              <a:gd name="connsiteY5" fmla="*/ 0 h 2393176"/>
              <a:gd name="connsiteX0" fmla="*/ 0 w 3204636"/>
              <a:gd name="connsiteY0" fmla="*/ 0 h 2393176"/>
              <a:gd name="connsiteX1" fmla="*/ 2994835 w 3204636"/>
              <a:gd name="connsiteY1" fmla="*/ 0 h 2393176"/>
              <a:gd name="connsiteX2" fmla="*/ 2898248 w 3204636"/>
              <a:gd name="connsiteY2" fmla="*/ 1059938 h 2393176"/>
              <a:gd name="connsiteX3" fmla="*/ 2221973 w 3204636"/>
              <a:gd name="connsiteY3" fmla="*/ 1864800 h 2393176"/>
              <a:gd name="connsiteX4" fmla="*/ 2994835 w 3204636"/>
              <a:gd name="connsiteY4" fmla="*/ 2393176 h 2393176"/>
              <a:gd name="connsiteX5" fmla="*/ 0 w 3204636"/>
              <a:gd name="connsiteY5" fmla="*/ 2393176 h 2393176"/>
              <a:gd name="connsiteX6" fmla="*/ 0 w 3204636"/>
              <a:gd name="connsiteY6" fmla="*/ 0 h 2393176"/>
              <a:gd name="connsiteX0" fmla="*/ 0 w 3266412"/>
              <a:gd name="connsiteY0" fmla="*/ 90487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0 w 3266412"/>
              <a:gd name="connsiteY6" fmla="*/ 90487 h 2483663"/>
              <a:gd name="connsiteX0" fmla="*/ 38100 w 3266412"/>
              <a:gd name="connsiteY0" fmla="*/ 442912 h 2483663"/>
              <a:gd name="connsiteX1" fmla="*/ 3075798 w 3266412"/>
              <a:gd name="connsiteY1" fmla="*/ 0 h 2483663"/>
              <a:gd name="connsiteX2" fmla="*/ 2898248 w 3266412"/>
              <a:gd name="connsiteY2" fmla="*/ 1150425 h 2483663"/>
              <a:gd name="connsiteX3" fmla="*/ 2221973 w 3266412"/>
              <a:gd name="connsiteY3" fmla="*/ 1955287 h 2483663"/>
              <a:gd name="connsiteX4" fmla="*/ 2994835 w 3266412"/>
              <a:gd name="connsiteY4" fmla="*/ 2483663 h 2483663"/>
              <a:gd name="connsiteX5" fmla="*/ 0 w 3266412"/>
              <a:gd name="connsiteY5" fmla="*/ 2483663 h 2483663"/>
              <a:gd name="connsiteX6" fmla="*/ 38100 w 3266412"/>
              <a:gd name="connsiteY6" fmla="*/ 442912 h 2483663"/>
              <a:gd name="connsiteX0" fmla="*/ 183436 w 3411748"/>
              <a:gd name="connsiteY0" fmla="*/ 442912 h 2483663"/>
              <a:gd name="connsiteX1" fmla="*/ 3221134 w 3411748"/>
              <a:gd name="connsiteY1" fmla="*/ 0 h 2483663"/>
              <a:gd name="connsiteX2" fmla="*/ 3043584 w 3411748"/>
              <a:gd name="connsiteY2" fmla="*/ 1150425 h 2483663"/>
              <a:gd name="connsiteX3" fmla="*/ 2367309 w 3411748"/>
              <a:gd name="connsiteY3" fmla="*/ 1955287 h 2483663"/>
              <a:gd name="connsiteX4" fmla="*/ 3140171 w 3411748"/>
              <a:gd name="connsiteY4" fmla="*/ 2483663 h 2483663"/>
              <a:gd name="connsiteX5" fmla="*/ 145336 w 3411748"/>
              <a:gd name="connsiteY5" fmla="*/ 2483663 h 2483663"/>
              <a:gd name="connsiteX6" fmla="*/ 346 w 3411748"/>
              <a:gd name="connsiteY6" fmla="*/ 998026 h 2483663"/>
              <a:gd name="connsiteX7" fmla="*/ 183436 w 3411748"/>
              <a:gd name="connsiteY7" fmla="*/ 442912 h 2483663"/>
              <a:gd name="connsiteX0" fmla="*/ 183143 w 3411455"/>
              <a:gd name="connsiteY0" fmla="*/ 442912 h 2507476"/>
              <a:gd name="connsiteX1" fmla="*/ 3220841 w 3411455"/>
              <a:gd name="connsiteY1" fmla="*/ 0 h 2507476"/>
              <a:gd name="connsiteX2" fmla="*/ 3043291 w 3411455"/>
              <a:gd name="connsiteY2" fmla="*/ 1150425 h 2507476"/>
              <a:gd name="connsiteX3" fmla="*/ 2367016 w 3411455"/>
              <a:gd name="connsiteY3" fmla="*/ 1955287 h 2507476"/>
              <a:gd name="connsiteX4" fmla="*/ 3139878 w 3411455"/>
              <a:gd name="connsiteY4" fmla="*/ 2483663 h 2507476"/>
              <a:gd name="connsiteX5" fmla="*/ 1088018 w 3411455"/>
              <a:gd name="connsiteY5" fmla="*/ 2507476 h 2507476"/>
              <a:gd name="connsiteX6" fmla="*/ 53 w 3411455"/>
              <a:gd name="connsiteY6" fmla="*/ 998026 h 2507476"/>
              <a:gd name="connsiteX7" fmla="*/ 183143 w 3411455"/>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3139896 w 3411473"/>
              <a:gd name="connsiteY4" fmla="*/ 2483663 h 2507476"/>
              <a:gd name="connsiteX5" fmla="*/ 1088036 w 3411473"/>
              <a:gd name="connsiteY5" fmla="*/ 2507476 h 2507476"/>
              <a:gd name="connsiteX6" fmla="*/ 71 w 3411473"/>
              <a:gd name="connsiteY6" fmla="*/ 998026 h 2507476"/>
              <a:gd name="connsiteX7" fmla="*/ 183161 w 3411473"/>
              <a:gd name="connsiteY7" fmla="*/ 442912 h 2507476"/>
              <a:gd name="connsiteX0" fmla="*/ 183161 w 3411473"/>
              <a:gd name="connsiteY0" fmla="*/ 442912 h 2507476"/>
              <a:gd name="connsiteX1" fmla="*/ 3220859 w 3411473"/>
              <a:gd name="connsiteY1" fmla="*/ 0 h 2507476"/>
              <a:gd name="connsiteX2" fmla="*/ 3043309 w 3411473"/>
              <a:gd name="connsiteY2" fmla="*/ 1150425 h 2507476"/>
              <a:gd name="connsiteX3" fmla="*/ 2367034 w 3411473"/>
              <a:gd name="connsiteY3" fmla="*/ 1955287 h 2507476"/>
              <a:gd name="connsiteX4" fmla="*/ 2473146 w 3411473"/>
              <a:gd name="connsiteY4" fmla="*/ 2436038 h 2507476"/>
              <a:gd name="connsiteX5" fmla="*/ 1088036 w 3411473"/>
              <a:gd name="connsiteY5" fmla="*/ 2507476 h 2507476"/>
              <a:gd name="connsiteX6" fmla="*/ 71 w 3411473"/>
              <a:gd name="connsiteY6" fmla="*/ 998026 h 2507476"/>
              <a:gd name="connsiteX7" fmla="*/ 183161 w 3411473"/>
              <a:gd name="connsiteY7" fmla="*/ 442912 h 250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1473" h="2507476">
                <a:moveTo>
                  <a:pt x="183161" y="442912"/>
                </a:moveTo>
                <a:lnTo>
                  <a:pt x="3220859" y="0"/>
                </a:lnTo>
                <a:cubicBezTo>
                  <a:pt x="3684850" y="104425"/>
                  <a:pt x="3172119" y="839625"/>
                  <a:pt x="3043309" y="1150425"/>
                </a:cubicBezTo>
                <a:cubicBezTo>
                  <a:pt x="2914499" y="1461225"/>
                  <a:pt x="2331886" y="1660849"/>
                  <a:pt x="2367034" y="1955287"/>
                </a:cubicBezTo>
                <a:lnTo>
                  <a:pt x="2473146" y="2436038"/>
                </a:lnTo>
                <a:lnTo>
                  <a:pt x="1088036" y="2507476"/>
                </a:lnTo>
                <a:cubicBezTo>
                  <a:pt x="796818" y="2285314"/>
                  <a:pt x="-8749" y="1353538"/>
                  <a:pt x="71" y="998026"/>
                </a:cubicBezTo>
                <a:lnTo>
                  <a:pt x="183161" y="44291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6" name="Link_South_America">
            <a:extLst>
              <a:ext uri="{FF2B5EF4-FFF2-40B4-BE49-F238E27FC236}">
                <a16:creationId xmlns:a16="http://schemas.microsoft.com/office/drawing/2014/main" xmlns="" id="{6E53EA2A-2381-495E-8170-CB41D021D7EE}"/>
              </a:ext>
            </a:extLst>
          </p:cNvPr>
          <p:cNvSpPr/>
          <p:nvPr/>
        </p:nvSpPr>
        <p:spPr bwMode="gray">
          <a:xfrm>
            <a:off x="2643609" y="3705144"/>
            <a:ext cx="1957403" cy="2592799"/>
          </a:xfrm>
          <a:custGeom>
            <a:avLst/>
            <a:gdLst>
              <a:gd name="connsiteX0" fmla="*/ 0 w 1819291"/>
              <a:gd name="connsiteY0" fmla="*/ 0 h 2562713"/>
              <a:gd name="connsiteX1" fmla="*/ 1819291 w 1819291"/>
              <a:gd name="connsiteY1" fmla="*/ 0 h 2562713"/>
              <a:gd name="connsiteX2" fmla="*/ 1819291 w 1819291"/>
              <a:gd name="connsiteY2" fmla="*/ 2562713 h 2562713"/>
              <a:gd name="connsiteX3" fmla="*/ 0 w 1819291"/>
              <a:gd name="connsiteY3" fmla="*/ 2562713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0 w 1819291"/>
              <a:gd name="connsiteY4" fmla="*/ 0 h 2562713"/>
              <a:gd name="connsiteX0" fmla="*/ 0 w 1819291"/>
              <a:gd name="connsiteY0" fmla="*/ 0 h 2562713"/>
              <a:gd name="connsiteX1" fmla="*/ 1819291 w 1819291"/>
              <a:gd name="connsiteY1" fmla="*/ 0 h 2562713"/>
              <a:gd name="connsiteX2" fmla="*/ 1819291 w 1819291"/>
              <a:gd name="connsiteY2" fmla="*/ 2562713 h 2562713"/>
              <a:gd name="connsiteX3" fmla="*/ 595313 w 1819291"/>
              <a:gd name="connsiteY3" fmla="*/ 2538900 h 2562713"/>
              <a:gd name="connsiteX4" fmla="*/ 476757 w 1819291"/>
              <a:gd name="connsiteY4" fmla="*/ 1365326 h 2562713"/>
              <a:gd name="connsiteX5" fmla="*/ 0 w 1819291"/>
              <a:gd name="connsiteY5" fmla="*/ 0 h 2562713"/>
              <a:gd name="connsiteX0" fmla="*/ 0 w 1943116"/>
              <a:gd name="connsiteY0" fmla="*/ 114300 h 2562713"/>
              <a:gd name="connsiteX1" fmla="*/ 1943116 w 1943116"/>
              <a:gd name="connsiteY1" fmla="*/ 0 h 2562713"/>
              <a:gd name="connsiteX2" fmla="*/ 1943116 w 1943116"/>
              <a:gd name="connsiteY2" fmla="*/ 2562713 h 2562713"/>
              <a:gd name="connsiteX3" fmla="*/ 719138 w 1943116"/>
              <a:gd name="connsiteY3" fmla="*/ 2538900 h 2562713"/>
              <a:gd name="connsiteX4" fmla="*/ 600582 w 1943116"/>
              <a:gd name="connsiteY4" fmla="*/ 1365326 h 2562713"/>
              <a:gd name="connsiteX5" fmla="*/ 0 w 1943116"/>
              <a:gd name="connsiteY5" fmla="*/ 114300 h 2562713"/>
              <a:gd name="connsiteX0" fmla="*/ 0 w 1943116"/>
              <a:gd name="connsiteY0" fmla="*/ 168199 h 2616612"/>
              <a:gd name="connsiteX1" fmla="*/ 791082 w 1943116"/>
              <a:gd name="connsiteY1" fmla="*/ 0 h 2616612"/>
              <a:gd name="connsiteX2" fmla="*/ 1943116 w 1943116"/>
              <a:gd name="connsiteY2" fmla="*/ 53899 h 2616612"/>
              <a:gd name="connsiteX3" fmla="*/ 1943116 w 1943116"/>
              <a:gd name="connsiteY3" fmla="*/ 2616612 h 2616612"/>
              <a:gd name="connsiteX4" fmla="*/ 719138 w 1943116"/>
              <a:gd name="connsiteY4" fmla="*/ 2592799 h 2616612"/>
              <a:gd name="connsiteX5" fmla="*/ 600582 w 1943116"/>
              <a:gd name="connsiteY5" fmla="*/ 1419225 h 2616612"/>
              <a:gd name="connsiteX6" fmla="*/ 0 w 1943116"/>
              <a:gd name="connsiteY6" fmla="*/ 168199 h 2616612"/>
              <a:gd name="connsiteX0" fmla="*/ 0 w 1957403"/>
              <a:gd name="connsiteY0" fmla="*/ 168199 h 2616612"/>
              <a:gd name="connsiteX1" fmla="*/ 791082 w 1957403"/>
              <a:gd name="connsiteY1" fmla="*/ 0 h 2616612"/>
              <a:gd name="connsiteX2" fmla="*/ 1957403 w 1957403"/>
              <a:gd name="connsiteY2" fmla="*/ 472999 h 2616612"/>
              <a:gd name="connsiteX3" fmla="*/ 1943116 w 1957403"/>
              <a:gd name="connsiteY3" fmla="*/ 2616612 h 2616612"/>
              <a:gd name="connsiteX4" fmla="*/ 719138 w 1957403"/>
              <a:gd name="connsiteY4" fmla="*/ 2592799 h 2616612"/>
              <a:gd name="connsiteX5" fmla="*/ 600582 w 1957403"/>
              <a:gd name="connsiteY5" fmla="*/ 1419225 h 2616612"/>
              <a:gd name="connsiteX6" fmla="*/ 0 w 1957403"/>
              <a:gd name="connsiteY6" fmla="*/ 168199 h 2616612"/>
              <a:gd name="connsiteX0" fmla="*/ 0 w 1957403"/>
              <a:gd name="connsiteY0" fmla="*/ 168199 h 2592799"/>
              <a:gd name="connsiteX1" fmla="*/ 791082 w 1957403"/>
              <a:gd name="connsiteY1" fmla="*/ 0 h 2592799"/>
              <a:gd name="connsiteX2" fmla="*/ 1957403 w 1957403"/>
              <a:gd name="connsiteY2" fmla="*/ 472999 h 2592799"/>
              <a:gd name="connsiteX3" fmla="*/ 1628791 w 1957403"/>
              <a:gd name="connsiteY3" fmla="*/ 2559462 h 2592799"/>
              <a:gd name="connsiteX4" fmla="*/ 719138 w 1957403"/>
              <a:gd name="connsiteY4" fmla="*/ 2592799 h 2592799"/>
              <a:gd name="connsiteX5" fmla="*/ 600582 w 1957403"/>
              <a:gd name="connsiteY5" fmla="*/ 1419225 h 2592799"/>
              <a:gd name="connsiteX6" fmla="*/ 0 w 1957403"/>
              <a:gd name="connsiteY6" fmla="*/ 168199 h 259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7403" h="2592799">
                <a:moveTo>
                  <a:pt x="0" y="168199"/>
                </a:moveTo>
                <a:cubicBezTo>
                  <a:pt x="358944" y="145470"/>
                  <a:pt x="432138" y="22729"/>
                  <a:pt x="791082" y="0"/>
                </a:cubicBezTo>
                <a:lnTo>
                  <a:pt x="1957403" y="472999"/>
                </a:lnTo>
                <a:cubicBezTo>
                  <a:pt x="1952641" y="1187537"/>
                  <a:pt x="1633553" y="1844924"/>
                  <a:pt x="1628791" y="2559462"/>
                </a:cubicBezTo>
                <a:lnTo>
                  <a:pt x="719138" y="2592799"/>
                </a:lnTo>
                <a:cubicBezTo>
                  <a:pt x="627232" y="2217483"/>
                  <a:pt x="692488" y="1794541"/>
                  <a:pt x="600582" y="1419225"/>
                </a:cubicBezTo>
                <a:lnTo>
                  <a:pt x="0" y="168199"/>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7" name="Link_South_Africa">
            <a:extLst>
              <a:ext uri="{FF2B5EF4-FFF2-40B4-BE49-F238E27FC236}">
                <a16:creationId xmlns:a16="http://schemas.microsoft.com/office/drawing/2014/main" xmlns="" id="{77B8C012-BCD1-4C19-9110-509538FE6682}"/>
              </a:ext>
            </a:extLst>
          </p:cNvPr>
          <p:cNvSpPr/>
          <p:nvPr/>
        </p:nvSpPr>
        <p:spPr bwMode="gray">
          <a:xfrm>
            <a:off x="5838332" y="3424239"/>
            <a:ext cx="5110658" cy="2612831"/>
          </a:xfrm>
          <a:custGeom>
            <a:avLst/>
            <a:gdLst>
              <a:gd name="connsiteX0" fmla="*/ 0 w 5129707"/>
              <a:gd name="connsiteY0" fmla="*/ 0 h 2202265"/>
              <a:gd name="connsiteX1" fmla="*/ 5129707 w 5129707"/>
              <a:gd name="connsiteY1" fmla="*/ 0 h 2202265"/>
              <a:gd name="connsiteX2" fmla="*/ 5129707 w 5129707"/>
              <a:gd name="connsiteY2" fmla="*/ 2202265 h 2202265"/>
              <a:gd name="connsiteX3" fmla="*/ 0 w 5129707"/>
              <a:gd name="connsiteY3" fmla="*/ 2202265 h 2202265"/>
              <a:gd name="connsiteX4" fmla="*/ 0 w 5129707"/>
              <a:gd name="connsiteY4" fmla="*/ 0 h 2202265"/>
              <a:gd name="connsiteX0" fmla="*/ 52387 w 5129707"/>
              <a:gd name="connsiteY0" fmla="*/ 933450 h 2202265"/>
              <a:gd name="connsiteX1" fmla="*/ 5129707 w 5129707"/>
              <a:gd name="connsiteY1" fmla="*/ 0 h 2202265"/>
              <a:gd name="connsiteX2" fmla="*/ 5129707 w 5129707"/>
              <a:gd name="connsiteY2" fmla="*/ 2202265 h 2202265"/>
              <a:gd name="connsiteX3" fmla="*/ 0 w 5129707"/>
              <a:gd name="connsiteY3" fmla="*/ 2202265 h 2202265"/>
              <a:gd name="connsiteX4" fmla="*/ 52387 w 5129707"/>
              <a:gd name="connsiteY4" fmla="*/ 933450 h 2202265"/>
              <a:gd name="connsiteX0" fmla="*/ 52387 w 5129707"/>
              <a:gd name="connsiteY0" fmla="*/ 1277890 h 2546705"/>
              <a:gd name="connsiteX1" fmla="*/ 2977057 w 5129707"/>
              <a:gd name="connsiteY1" fmla="*/ 0 h 2546705"/>
              <a:gd name="connsiteX2" fmla="*/ 5129707 w 5129707"/>
              <a:gd name="connsiteY2" fmla="*/ 344440 h 2546705"/>
              <a:gd name="connsiteX3" fmla="*/ 5129707 w 5129707"/>
              <a:gd name="connsiteY3" fmla="*/ 2546705 h 2546705"/>
              <a:gd name="connsiteX4" fmla="*/ 0 w 5129707"/>
              <a:gd name="connsiteY4" fmla="*/ 2546705 h 2546705"/>
              <a:gd name="connsiteX5" fmla="*/ 52387 w 5129707"/>
              <a:gd name="connsiteY5" fmla="*/ 1277890 h 2546705"/>
              <a:gd name="connsiteX0" fmla="*/ 52387 w 5129707"/>
              <a:gd name="connsiteY0" fmla="*/ 1277890 h 2546705"/>
              <a:gd name="connsiteX1" fmla="*/ 2315070 w 5129707"/>
              <a:gd name="connsiteY1" fmla="*/ 1276350 h 2546705"/>
              <a:gd name="connsiteX2" fmla="*/ 2977057 w 5129707"/>
              <a:gd name="connsiteY2" fmla="*/ 0 h 2546705"/>
              <a:gd name="connsiteX3" fmla="*/ 5129707 w 5129707"/>
              <a:gd name="connsiteY3" fmla="*/ 344440 h 2546705"/>
              <a:gd name="connsiteX4" fmla="*/ 5129707 w 5129707"/>
              <a:gd name="connsiteY4" fmla="*/ 2546705 h 2546705"/>
              <a:gd name="connsiteX5" fmla="*/ 0 w 5129707"/>
              <a:gd name="connsiteY5" fmla="*/ 2546705 h 2546705"/>
              <a:gd name="connsiteX6" fmla="*/ 52387 w 5129707"/>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57150 w 5077320"/>
              <a:gd name="connsiteY5" fmla="*/ 2346680 h 2546705"/>
              <a:gd name="connsiteX6" fmla="*/ 0 w 5077320"/>
              <a:gd name="connsiteY6" fmla="*/ 1277890 h 2546705"/>
              <a:gd name="connsiteX0" fmla="*/ 0 w 5077320"/>
              <a:gd name="connsiteY0" fmla="*/ 1277890 h 2546705"/>
              <a:gd name="connsiteX1" fmla="*/ 2262683 w 5077320"/>
              <a:gd name="connsiteY1" fmla="*/ 1276350 h 2546705"/>
              <a:gd name="connsiteX2" fmla="*/ 2924670 w 5077320"/>
              <a:gd name="connsiteY2" fmla="*/ 0 h 2546705"/>
              <a:gd name="connsiteX3" fmla="*/ 5077320 w 5077320"/>
              <a:gd name="connsiteY3" fmla="*/ 344440 h 2546705"/>
              <a:gd name="connsiteX4" fmla="*/ 5077320 w 5077320"/>
              <a:gd name="connsiteY4" fmla="*/ 2546705 h 2546705"/>
              <a:gd name="connsiteX5" fmla="*/ 138113 w 5077320"/>
              <a:gd name="connsiteY5" fmla="*/ 2146655 h 2546705"/>
              <a:gd name="connsiteX6" fmla="*/ 0 w 5077320"/>
              <a:gd name="connsiteY6" fmla="*/ 1277890 h 2546705"/>
              <a:gd name="connsiteX0" fmla="*/ 0 w 5101133"/>
              <a:gd name="connsiteY0" fmla="*/ 1277890 h 2556230"/>
              <a:gd name="connsiteX1" fmla="*/ 2262683 w 5101133"/>
              <a:gd name="connsiteY1" fmla="*/ 1276350 h 2556230"/>
              <a:gd name="connsiteX2" fmla="*/ 2924670 w 5101133"/>
              <a:gd name="connsiteY2" fmla="*/ 0 h 2556230"/>
              <a:gd name="connsiteX3" fmla="*/ 5077320 w 5101133"/>
              <a:gd name="connsiteY3" fmla="*/ 344440 h 2556230"/>
              <a:gd name="connsiteX4" fmla="*/ 5101133 w 5101133"/>
              <a:gd name="connsiteY4" fmla="*/ 2556230 h 2556230"/>
              <a:gd name="connsiteX5" fmla="*/ 138113 w 5101133"/>
              <a:gd name="connsiteY5" fmla="*/ 2146655 h 2556230"/>
              <a:gd name="connsiteX6" fmla="*/ 0 w 5101133"/>
              <a:gd name="connsiteY6" fmla="*/ 1277890 h 2556230"/>
              <a:gd name="connsiteX0" fmla="*/ 0 w 5101133"/>
              <a:gd name="connsiteY0" fmla="*/ 1277890 h 2667542"/>
              <a:gd name="connsiteX1" fmla="*/ 2262683 w 5101133"/>
              <a:gd name="connsiteY1" fmla="*/ 1276350 h 2667542"/>
              <a:gd name="connsiteX2" fmla="*/ 2924670 w 5101133"/>
              <a:gd name="connsiteY2" fmla="*/ 0 h 2667542"/>
              <a:gd name="connsiteX3" fmla="*/ 5077320 w 5101133"/>
              <a:gd name="connsiteY3" fmla="*/ 344440 h 2667542"/>
              <a:gd name="connsiteX4" fmla="*/ 5101133 w 5101133"/>
              <a:gd name="connsiteY4" fmla="*/ 2556230 h 2667542"/>
              <a:gd name="connsiteX5" fmla="*/ 138113 w 5101133"/>
              <a:gd name="connsiteY5" fmla="*/ 2146655 h 2667542"/>
              <a:gd name="connsiteX6" fmla="*/ 0 w 5101133"/>
              <a:gd name="connsiteY6" fmla="*/ 1277890 h 2667542"/>
              <a:gd name="connsiteX0" fmla="*/ 0 w 5110658"/>
              <a:gd name="connsiteY0" fmla="*/ 1277890 h 2605626"/>
              <a:gd name="connsiteX1" fmla="*/ 2262683 w 5110658"/>
              <a:gd name="connsiteY1" fmla="*/ 1276350 h 2605626"/>
              <a:gd name="connsiteX2" fmla="*/ 2924670 w 5110658"/>
              <a:gd name="connsiteY2" fmla="*/ 0 h 2605626"/>
              <a:gd name="connsiteX3" fmla="*/ 5077320 w 5110658"/>
              <a:gd name="connsiteY3" fmla="*/ 344440 h 2605626"/>
              <a:gd name="connsiteX4" fmla="*/ 5110658 w 5110658"/>
              <a:gd name="connsiteY4" fmla="*/ 2484793 h 2605626"/>
              <a:gd name="connsiteX5" fmla="*/ 138113 w 5110658"/>
              <a:gd name="connsiteY5" fmla="*/ 2146655 h 2605626"/>
              <a:gd name="connsiteX6" fmla="*/ 0 w 5110658"/>
              <a:gd name="connsiteY6" fmla="*/ 1277890 h 2605626"/>
              <a:gd name="connsiteX0" fmla="*/ 0 w 5110658"/>
              <a:gd name="connsiteY0" fmla="*/ 1277890 h 2612831"/>
              <a:gd name="connsiteX1" fmla="*/ 2262683 w 5110658"/>
              <a:gd name="connsiteY1" fmla="*/ 1276350 h 2612831"/>
              <a:gd name="connsiteX2" fmla="*/ 2924670 w 5110658"/>
              <a:gd name="connsiteY2" fmla="*/ 0 h 2612831"/>
              <a:gd name="connsiteX3" fmla="*/ 5077320 w 5110658"/>
              <a:gd name="connsiteY3" fmla="*/ 3444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 name="connsiteX0" fmla="*/ 0 w 5110658"/>
              <a:gd name="connsiteY0" fmla="*/ 1277890 h 2612831"/>
              <a:gd name="connsiteX1" fmla="*/ 2262683 w 5110658"/>
              <a:gd name="connsiteY1" fmla="*/ 1276350 h 2612831"/>
              <a:gd name="connsiteX2" fmla="*/ 2924670 w 5110658"/>
              <a:gd name="connsiteY2" fmla="*/ 0 h 2612831"/>
              <a:gd name="connsiteX3" fmla="*/ 5010645 w 5110658"/>
              <a:gd name="connsiteY3" fmla="*/ 1030240 h 2612831"/>
              <a:gd name="connsiteX4" fmla="*/ 5110658 w 5110658"/>
              <a:gd name="connsiteY4" fmla="*/ 2484793 h 2612831"/>
              <a:gd name="connsiteX5" fmla="*/ 2734168 w 5110658"/>
              <a:gd name="connsiteY5" fmla="*/ 2276474 h 2612831"/>
              <a:gd name="connsiteX6" fmla="*/ 138113 w 5110658"/>
              <a:gd name="connsiteY6" fmla="*/ 2146655 h 2612831"/>
              <a:gd name="connsiteX7" fmla="*/ 0 w 5110658"/>
              <a:gd name="connsiteY7" fmla="*/ 1277890 h 261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658" h="2612831">
                <a:moveTo>
                  <a:pt x="0" y="1277890"/>
                </a:moveTo>
                <a:cubicBezTo>
                  <a:pt x="285039" y="941545"/>
                  <a:pt x="1775238" y="1489332"/>
                  <a:pt x="2262683" y="1276350"/>
                </a:cubicBezTo>
                <a:cubicBezTo>
                  <a:pt x="2750128" y="1063368"/>
                  <a:pt x="2354758" y="30699"/>
                  <a:pt x="2924670" y="0"/>
                </a:cubicBezTo>
                <a:lnTo>
                  <a:pt x="5010645" y="1030240"/>
                </a:lnTo>
                <a:lnTo>
                  <a:pt x="5110658" y="2484793"/>
                </a:lnTo>
                <a:cubicBezTo>
                  <a:pt x="4732039" y="2846486"/>
                  <a:pt x="3562926" y="2332830"/>
                  <a:pt x="2734168" y="2276474"/>
                </a:cubicBezTo>
                <a:cubicBezTo>
                  <a:pt x="1905411" y="2220118"/>
                  <a:pt x="605714" y="2352773"/>
                  <a:pt x="138113" y="2146655"/>
                </a:cubicBezTo>
                <a:lnTo>
                  <a:pt x="0" y="1277890"/>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8" name="Link_Asia">
            <a:extLst>
              <a:ext uri="{FF2B5EF4-FFF2-40B4-BE49-F238E27FC236}">
                <a16:creationId xmlns:a16="http://schemas.microsoft.com/office/drawing/2014/main" xmlns="" id="{9DD89CF8-D4FE-4C6A-BC56-1852118477C7}"/>
              </a:ext>
            </a:extLst>
          </p:cNvPr>
          <p:cNvSpPr/>
          <p:nvPr/>
        </p:nvSpPr>
        <p:spPr bwMode="gray">
          <a:xfrm>
            <a:off x="7600317" y="2271713"/>
            <a:ext cx="2394266" cy="1872155"/>
          </a:xfrm>
          <a:custGeom>
            <a:avLst/>
            <a:gdLst>
              <a:gd name="connsiteX0" fmla="*/ 0 w 2299016"/>
              <a:gd name="connsiteY0" fmla="*/ 0 h 1532270"/>
              <a:gd name="connsiteX1" fmla="*/ 2299016 w 2299016"/>
              <a:gd name="connsiteY1" fmla="*/ 0 h 1532270"/>
              <a:gd name="connsiteX2" fmla="*/ 2299016 w 2299016"/>
              <a:gd name="connsiteY2" fmla="*/ 1532270 h 1532270"/>
              <a:gd name="connsiteX3" fmla="*/ 0 w 2299016"/>
              <a:gd name="connsiteY3" fmla="*/ 1532270 h 1532270"/>
              <a:gd name="connsiteX4" fmla="*/ 0 w 2299016"/>
              <a:gd name="connsiteY4" fmla="*/ 0 h 1532270"/>
              <a:gd name="connsiteX0" fmla="*/ 0 w 2299016"/>
              <a:gd name="connsiteY0" fmla="*/ 0 h 1843199"/>
              <a:gd name="connsiteX1" fmla="*/ 2299016 w 2299016"/>
              <a:gd name="connsiteY1" fmla="*/ 0 h 1843199"/>
              <a:gd name="connsiteX2" fmla="*/ 2299016 w 2299016"/>
              <a:gd name="connsiteY2" fmla="*/ 1532270 h 1843199"/>
              <a:gd name="connsiteX3" fmla="*/ 429259 w 2299016"/>
              <a:gd name="connsiteY3" fmla="*/ 1843196 h 1843199"/>
              <a:gd name="connsiteX4" fmla="*/ 0 w 2299016"/>
              <a:gd name="connsiteY4" fmla="*/ 1532270 h 1843199"/>
              <a:gd name="connsiteX5" fmla="*/ 0 w 2299016"/>
              <a:gd name="connsiteY5" fmla="*/ 0 h 1843199"/>
              <a:gd name="connsiteX0" fmla="*/ 14287 w 2313303"/>
              <a:gd name="connsiteY0" fmla="*/ 0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14287 w 2313303"/>
              <a:gd name="connsiteY5" fmla="*/ 0 h 1843199"/>
              <a:gd name="connsiteX0" fmla="*/ 33337 w 2313303"/>
              <a:gd name="connsiteY0" fmla="*/ 161925 h 1843199"/>
              <a:gd name="connsiteX1" fmla="*/ 2313303 w 2313303"/>
              <a:gd name="connsiteY1" fmla="*/ 0 h 1843199"/>
              <a:gd name="connsiteX2" fmla="*/ 2313303 w 2313303"/>
              <a:gd name="connsiteY2" fmla="*/ 1532270 h 1843199"/>
              <a:gd name="connsiteX3" fmla="*/ 443546 w 2313303"/>
              <a:gd name="connsiteY3" fmla="*/ 1843196 h 1843199"/>
              <a:gd name="connsiteX4" fmla="*/ 0 w 2313303"/>
              <a:gd name="connsiteY4" fmla="*/ 1279858 h 1843199"/>
              <a:gd name="connsiteX5" fmla="*/ 33337 w 2313303"/>
              <a:gd name="connsiteY5" fmla="*/ 161925 h 1843199"/>
              <a:gd name="connsiteX0" fmla="*/ 33337 w 2313303"/>
              <a:gd name="connsiteY0" fmla="*/ 190391 h 1871665"/>
              <a:gd name="connsiteX1" fmla="*/ 1224597 w 2313303"/>
              <a:gd name="connsiteY1" fmla="*/ 0 h 1871665"/>
              <a:gd name="connsiteX2" fmla="*/ 2313303 w 2313303"/>
              <a:gd name="connsiteY2" fmla="*/ 28466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13303"/>
              <a:gd name="connsiteY0" fmla="*/ 190391 h 1871665"/>
              <a:gd name="connsiteX1" fmla="*/ 1224597 w 2313303"/>
              <a:gd name="connsiteY1" fmla="*/ 0 h 1871665"/>
              <a:gd name="connsiteX2" fmla="*/ 2127565 w 2313303"/>
              <a:gd name="connsiteY2" fmla="*/ 128478 h 1871665"/>
              <a:gd name="connsiteX3" fmla="*/ 2313303 w 2313303"/>
              <a:gd name="connsiteY3" fmla="*/ 1560736 h 1871665"/>
              <a:gd name="connsiteX4" fmla="*/ 443546 w 2313303"/>
              <a:gd name="connsiteY4" fmla="*/ 1871662 h 1871665"/>
              <a:gd name="connsiteX5" fmla="*/ 0 w 2313303"/>
              <a:gd name="connsiteY5" fmla="*/ 1308324 h 1871665"/>
              <a:gd name="connsiteX6" fmla="*/ 33337 w 2313303"/>
              <a:gd name="connsiteY6" fmla="*/ 190391 h 1871665"/>
              <a:gd name="connsiteX0" fmla="*/ 33337 w 2394266"/>
              <a:gd name="connsiteY0" fmla="*/ 190391 h 1871663"/>
              <a:gd name="connsiteX1" fmla="*/ 1224597 w 2394266"/>
              <a:gd name="connsiteY1" fmla="*/ 0 h 1871663"/>
              <a:gd name="connsiteX2" fmla="*/ 2127565 w 2394266"/>
              <a:gd name="connsiteY2" fmla="*/ 128478 h 1871663"/>
              <a:gd name="connsiteX3" fmla="*/ 2394266 w 2394266"/>
              <a:gd name="connsiteY3" fmla="*/ 1108298 h 1871663"/>
              <a:gd name="connsiteX4" fmla="*/ 443546 w 2394266"/>
              <a:gd name="connsiteY4" fmla="*/ 1871662 h 1871663"/>
              <a:gd name="connsiteX5" fmla="*/ 0 w 2394266"/>
              <a:gd name="connsiteY5" fmla="*/ 1308324 h 1871663"/>
              <a:gd name="connsiteX6" fmla="*/ 33337 w 2394266"/>
              <a:gd name="connsiteY6" fmla="*/ 190391 h 1871663"/>
              <a:gd name="connsiteX0" fmla="*/ 33337 w 2394266"/>
              <a:gd name="connsiteY0" fmla="*/ 190391 h 1874113"/>
              <a:gd name="connsiteX1" fmla="*/ 1224597 w 2394266"/>
              <a:gd name="connsiteY1" fmla="*/ 0 h 1874113"/>
              <a:gd name="connsiteX2" fmla="*/ 2127565 w 2394266"/>
              <a:gd name="connsiteY2" fmla="*/ 128478 h 1874113"/>
              <a:gd name="connsiteX3" fmla="*/ 2394266 w 2394266"/>
              <a:gd name="connsiteY3" fmla="*/ 1108298 h 1874113"/>
              <a:gd name="connsiteX4" fmla="*/ 1381758 w 2394266"/>
              <a:gd name="connsiteY4" fmla="*/ 1666875 h 1874113"/>
              <a:gd name="connsiteX5" fmla="*/ 443546 w 2394266"/>
              <a:gd name="connsiteY5" fmla="*/ 1871662 h 1874113"/>
              <a:gd name="connsiteX6" fmla="*/ 0 w 2394266"/>
              <a:gd name="connsiteY6" fmla="*/ 1308324 h 1874113"/>
              <a:gd name="connsiteX7" fmla="*/ 33337 w 2394266"/>
              <a:gd name="connsiteY7" fmla="*/ 190391 h 1874113"/>
              <a:gd name="connsiteX0" fmla="*/ 33337 w 2394266"/>
              <a:gd name="connsiteY0" fmla="*/ 190391 h 1872034"/>
              <a:gd name="connsiteX1" fmla="*/ 1224597 w 2394266"/>
              <a:gd name="connsiteY1" fmla="*/ 0 h 1872034"/>
              <a:gd name="connsiteX2" fmla="*/ 2127565 w 2394266"/>
              <a:gd name="connsiteY2" fmla="*/ 128478 h 1872034"/>
              <a:gd name="connsiteX3" fmla="*/ 2394266 w 2394266"/>
              <a:gd name="connsiteY3" fmla="*/ 1108298 h 1872034"/>
              <a:gd name="connsiteX4" fmla="*/ 1138871 w 2394266"/>
              <a:gd name="connsiteY4" fmla="*/ 1028700 h 1872034"/>
              <a:gd name="connsiteX5" fmla="*/ 443546 w 2394266"/>
              <a:gd name="connsiteY5" fmla="*/ 1871662 h 1872034"/>
              <a:gd name="connsiteX6" fmla="*/ 0 w 2394266"/>
              <a:gd name="connsiteY6" fmla="*/ 1308324 h 1872034"/>
              <a:gd name="connsiteX7" fmla="*/ 33337 w 2394266"/>
              <a:gd name="connsiteY7" fmla="*/ 190391 h 1872034"/>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 name="connsiteX0" fmla="*/ 33337 w 2394266"/>
              <a:gd name="connsiteY0" fmla="*/ 190391 h 1872155"/>
              <a:gd name="connsiteX1" fmla="*/ 1224597 w 2394266"/>
              <a:gd name="connsiteY1" fmla="*/ 0 h 1872155"/>
              <a:gd name="connsiteX2" fmla="*/ 2127565 w 2394266"/>
              <a:gd name="connsiteY2" fmla="*/ 128478 h 1872155"/>
              <a:gd name="connsiteX3" fmla="*/ 2394266 w 2394266"/>
              <a:gd name="connsiteY3" fmla="*/ 1108298 h 1872155"/>
              <a:gd name="connsiteX4" fmla="*/ 1117439 w 2394266"/>
              <a:gd name="connsiteY4" fmla="*/ 1212056 h 1872155"/>
              <a:gd name="connsiteX5" fmla="*/ 443546 w 2394266"/>
              <a:gd name="connsiteY5" fmla="*/ 1871662 h 1872155"/>
              <a:gd name="connsiteX6" fmla="*/ 0 w 2394266"/>
              <a:gd name="connsiteY6" fmla="*/ 1308324 h 1872155"/>
              <a:gd name="connsiteX7" fmla="*/ 33337 w 2394266"/>
              <a:gd name="connsiteY7" fmla="*/ 190391 h 1872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4266" h="1872155">
                <a:moveTo>
                  <a:pt x="33337" y="190391"/>
                </a:moveTo>
                <a:cubicBezTo>
                  <a:pt x="485986" y="158677"/>
                  <a:pt x="771948" y="31714"/>
                  <a:pt x="1224597" y="0"/>
                </a:cubicBezTo>
                <a:lnTo>
                  <a:pt x="2127565" y="128478"/>
                </a:lnTo>
                <a:lnTo>
                  <a:pt x="2394266" y="1108298"/>
                </a:lnTo>
                <a:cubicBezTo>
                  <a:pt x="2293777" y="1324216"/>
                  <a:pt x="1430653" y="1399154"/>
                  <a:pt x="1117439" y="1212056"/>
                </a:cubicBezTo>
                <a:cubicBezTo>
                  <a:pt x="792319" y="1339283"/>
                  <a:pt x="697651" y="1890939"/>
                  <a:pt x="443546" y="1871662"/>
                </a:cubicBezTo>
                <a:lnTo>
                  <a:pt x="0" y="1308324"/>
                </a:lnTo>
                <a:lnTo>
                  <a:pt x="33337" y="190391"/>
                </a:lnTo>
                <a:close/>
              </a:path>
            </a:pathLst>
          </a:custGeom>
          <a:solidFill>
            <a:schemeClr val="accent5">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9" name="Link_Central_East_Europe_Middle_East">
            <a:extLst>
              <a:ext uri="{FF2B5EF4-FFF2-40B4-BE49-F238E27FC236}">
                <a16:creationId xmlns:a16="http://schemas.microsoft.com/office/drawing/2014/main" xmlns="" id="{ED5B488B-BE99-4792-BB62-23CD703BDE5E}"/>
              </a:ext>
            </a:extLst>
          </p:cNvPr>
          <p:cNvSpPr/>
          <p:nvPr/>
        </p:nvSpPr>
        <p:spPr bwMode="gray">
          <a:xfrm>
            <a:off x="5776913" y="1568449"/>
            <a:ext cx="4418272" cy="2262525"/>
          </a:xfrm>
          <a:custGeom>
            <a:avLst/>
            <a:gdLst>
              <a:gd name="connsiteX0" fmla="*/ 2074862 w 4418272"/>
              <a:gd name="connsiteY0" fmla="*/ 0 h 2262525"/>
              <a:gd name="connsiteX1" fmla="*/ 4418272 w 4418272"/>
              <a:gd name="connsiteY1" fmla="*/ 76357 h 2262525"/>
              <a:gd name="connsiteX2" fmla="*/ 4418272 w 4418272"/>
              <a:gd name="connsiteY2" fmla="*/ 1308669 h 2262525"/>
              <a:gd name="connsiteX3" fmla="*/ 1572281 w 4418272"/>
              <a:gd name="connsiteY3" fmla="*/ 1308669 h 2262525"/>
              <a:gd name="connsiteX4" fmla="*/ 1814259 w 4418272"/>
              <a:gd name="connsiteY4" fmla="*/ 1946763 h 2262525"/>
              <a:gd name="connsiteX5" fmla="*/ 981601 w 4418272"/>
              <a:gd name="connsiteY5" fmla="*/ 2262525 h 2262525"/>
              <a:gd name="connsiteX6" fmla="*/ 635654 w 4418272"/>
              <a:gd name="connsiteY6" fmla="*/ 1350267 h 2262525"/>
              <a:gd name="connsiteX7" fmla="*/ 529339 w 4418272"/>
              <a:gd name="connsiteY7" fmla="*/ 1369708 h 2262525"/>
              <a:gd name="connsiteX8" fmla="*/ 148114 w 4418272"/>
              <a:gd name="connsiteY8" fmla="*/ 1369708 h 2262525"/>
              <a:gd name="connsiteX9" fmla="*/ 0 w 4418272"/>
              <a:gd name="connsiteY9" fmla="*/ 1019970 h 2262525"/>
              <a:gd name="connsiteX10" fmla="*/ 228599 w 4418272"/>
              <a:gd name="connsiteY10" fmla="*/ 977108 h 2262525"/>
              <a:gd name="connsiteX11" fmla="*/ 252889 w 4418272"/>
              <a:gd name="connsiteY11" fmla="*/ 723253 h 2262525"/>
              <a:gd name="connsiteX12" fmla="*/ 542873 w 4418272"/>
              <a:gd name="connsiteY12" fmla="*/ 733960 h 2262525"/>
              <a:gd name="connsiteX13" fmla="*/ 541241 w 4418272"/>
              <a:gd name="connsiteY13" fmla="*/ 707572 h 2262525"/>
              <a:gd name="connsiteX14" fmla="*/ 560387 w 4418272"/>
              <a:gd name="connsiteY14" fmla="*/ 527050 h 2262525"/>
              <a:gd name="connsiteX15" fmla="*/ 741772 w 4418272"/>
              <a:gd name="connsiteY15" fmla="*/ 149382 h 2262525"/>
              <a:gd name="connsiteX16" fmla="*/ 2074862 w 4418272"/>
              <a:gd name="connsiteY16"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572281 w 4418272"/>
              <a:gd name="connsiteY4" fmla="*/ 1308669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8272 w 4418272"/>
              <a:gd name="connsiteY2" fmla="*/ 1308669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399222 w 4418272"/>
              <a:gd name="connsiteY2" fmla="*/ 961006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2586037 w 4418272"/>
              <a:gd name="connsiteY3" fmla="*/ 936626 h 2262525"/>
              <a:gd name="connsiteX4" fmla="*/ 1615143 w 4418272"/>
              <a:gd name="connsiteY4" fmla="*/ 1070544 h 2262525"/>
              <a:gd name="connsiteX5" fmla="*/ 1814259 w 4418272"/>
              <a:gd name="connsiteY5" fmla="*/ 1946763 h 2262525"/>
              <a:gd name="connsiteX6" fmla="*/ 981601 w 4418272"/>
              <a:gd name="connsiteY6" fmla="*/ 2262525 h 2262525"/>
              <a:gd name="connsiteX7" fmla="*/ 635654 w 4418272"/>
              <a:gd name="connsiteY7" fmla="*/ 1350267 h 2262525"/>
              <a:gd name="connsiteX8" fmla="*/ 529339 w 4418272"/>
              <a:gd name="connsiteY8" fmla="*/ 1369708 h 2262525"/>
              <a:gd name="connsiteX9" fmla="*/ 148114 w 4418272"/>
              <a:gd name="connsiteY9" fmla="*/ 1369708 h 2262525"/>
              <a:gd name="connsiteX10" fmla="*/ 0 w 4418272"/>
              <a:gd name="connsiteY10" fmla="*/ 1019970 h 2262525"/>
              <a:gd name="connsiteX11" fmla="*/ 228599 w 4418272"/>
              <a:gd name="connsiteY11" fmla="*/ 977108 h 2262525"/>
              <a:gd name="connsiteX12" fmla="*/ 252889 w 4418272"/>
              <a:gd name="connsiteY12" fmla="*/ 723253 h 2262525"/>
              <a:gd name="connsiteX13" fmla="*/ 542873 w 4418272"/>
              <a:gd name="connsiteY13" fmla="*/ 733960 h 2262525"/>
              <a:gd name="connsiteX14" fmla="*/ 541241 w 4418272"/>
              <a:gd name="connsiteY14" fmla="*/ 707572 h 2262525"/>
              <a:gd name="connsiteX15" fmla="*/ 560387 w 4418272"/>
              <a:gd name="connsiteY15" fmla="*/ 527050 h 2262525"/>
              <a:gd name="connsiteX16" fmla="*/ 741772 w 4418272"/>
              <a:gd name="connsiteY16" fmla="*/ 149382 h 2262525"/>
              <a:gd name="connsiteX17" fmla="*/ 2074862 w 4418272"/>
              <a:gd name="connsiteY17"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586037 w 4418272"/>
              <a:gd name="connsiteY4" fmla="*/ 936626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2676524 w 4418272"/>
              <a:gd name="connsiteY4" fmla="*/ 950913 h 2262525"/>
              <a:gd name="connsiteX5" fmla="*/ 1615143 w 4418272"/>
              <a:gd name="connsiteY5" fmla="*/ 1070544 h 2262525"/>
              <a:gd name="connsiteX6" fmla="*/ 1814259 w 4418272"/>
              <a:gd name="connsiteY6" fmla="*/ 1946763 h 2262525"/>
              <a:gd name="connsiteX7" fmla="*/ 981601 w 4418272"/>
              <a:gd name="connsiteY7" fmla="*/ 2262525 h 2262525"/>
              <a:gd name="connsiteX8" fmla="*/ 635654 w 4418272"/>
              <a:gd name="connsiteY8" fmla="*/ 1350267 h 2262525"/>
              <a:gd name="connsiteX9" fmla="*/ 529339 w 4418272"/>
              <a:gd name="connsiteY9" fmla="*/ 1369708 h 2262525"/>
              <a:gd name="connsiteX10" fmla="*/ 148114 w 4418272"/>
              <a:gd name="connsiteY10" fmla="*/ 1369708 h 2262525"/>
              <a:gd name="connsiteX11" fmla="*/ 0 w 4418272"/>
              <a:gd name="connsiteY11" fmla="*/ 1019970 h 2262525"/>
              <a:gd name="connsiteX12" fmla="*/ 228599 w 4418272"/>
              <a:gd name="connsiteY12" fmla="*/ 977108 h 2262525"/>
              <a:gd name="connsiteX13" fmla="*/ 252889 w 4418272"/>
              <a:gd name="connsiteY13" fmla="*/ 723253 h 2262525"/>
              <a:gd name="connsiteX14" fmla="*/ 542873 w 4418272"/>
              <a:gd name="connsiteY14" fmla="*/ 733960 h 2262525"/>
              <a:gd name="connsiteX15" fmla="*/ 541241 w 4418272"/>
              <a:gd name="connsiteY15" fmla="*/ 707572 h 2262525"/>
              <a:gd name="connsiteX16" fmla="*/ 560387 w 4418272"/>
              <a:gd name="connsiteY16" fmla="*/ 527050 h 2262525"/>
              <a:gd name="connsiteX17" fmla="*/ 741772 w 4418272"/>
              <a:gd name="connsiteY17" fmla="*/ 149382 h 2262525"/>
              <a:gd name="connsiteX18" fmla="*/ 2074862 w 4418272"/>
              <a:gd name="connsiteY18"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676524 w 4418272"/>
              <a:gd name="connsiteY5" fmla="*/ 95091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 name="connsiteX0" fmla="*/ 2074862 w 4418272"/>
              <a:gd name="connsiteY0" fmla="*/ 0 h 2262525"/>
              <a:gd name="connsiteX1" fmla="*/ 4418272 w 4418272"/>
              <a:gd name="connsiteY1" fmla="*/ 76357 h 2262525"/>
              <a:gd name="connsiteX2" fmla="*/ 4413510 w 4418272"/>
              <a:gd name="connsiteY2" fmla="*/ 1575368 h 2262525"/>
              <a:gd name="connsiteX3" fmla="*/ 3609975 w 4418272"/>
              <a:gd name="connsiteY3" fmla="*/ 1598614 h 2262525"/>
              <a:gd name="connsiteX4" fmla="*/ 3371850 w 4418272"/>
              <a:gd name="connsiteY4" fmla="*/ 965201 h 2262525"/>
              <a:gd name="connsiteX5" fmla="*/ 2538412 w 4418272"/>
              <a:gd name="connsiteY5" fmla="*/ 893763 h 2262525"/>
              <a:gd name="connsiteX6" fmla="*/ 1615143 w 4418272"/>
              <a:gd name="connsiteY6" fmla="*/ 1070544 h 2262525"/>
              <a:gd name="connsiteX7" fmla="*/ 1814259 w 4418272"/>
              <a:gd name="connsiteY7" fmla="*/ 1946763 h 2262525"/>
              <a:gd name="connsiteX8" fmla="*/ 981601 w 4418272"/>
              <a:gd name="connsiteY8" fmla="*/ 2262525 h 2262525"/>
              <a:gd name="connsiteX9" fmla="*/ 635654 w 4418272"/>
              <a:gd name="connsiteY9" fmla="*/ 1350267 h 2262525"/>
              <a:gd name="connsiteX10" fmla="*/ 529339 w 4418272"/>
              <a:gd name="connsiteY10" fmla="*/ 1369708 h 2262525"/>
              <a:gd name="connsiteX11" fmla="*/ 148114 w 4418272"/>
              <a:gd name="connsiteY11" fmla="*/ 1369708 h 2262525"/>
              <a:gd name="connsiteX12" fmla="*/ 0 w 4418272"/>
              <a:gd name="connsiteY12" fmla="*/ 1019970 h 2262525"/>
              <a:gd name="connsiteX13" fmla="*/ 228599 w 4418272"/>
              <a:gd name="connsiteY13" fmla="*/ 977108 h 2262525"/>
              <a:gd name="connsiteX14" fmla="*/ 252889 w 4418272"/>
              <a:gd name="connsiteY14" fmla="*/ 723253 h 2262525"/>
              <a:gd name="connsiteX15" fmla="*/ 542873 w 4418272"/>
              <a:gd name="connsiteY15" fmla="*/ 733960 h 2262525"/>
              <a:gd name="connsiteX16" fmla="*/ 541241 w 4418272"/>
              <a:gd name="connsiteY16" fmla="*/ 707572 h 2262525"/>
              <a:gd name="connsiteX17" fmla="*/ 560387 w 4418272"/>
              <a:gd name="connsiteY17" fmla="*/ 527050 h 2262525"/>
              <a:gd name="connsiteX18" fmla="*/ 741772 w 4418272"/>
              <a:gd name="connsiteY18" fmla="*/ 149382 h 2262525"/>
              <a:gd name="connsiteX19" fmla="*/ 2074862 w 4418272"/>
              <a:gd name="connsiteY19" fmla="*/ 0 h 226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8272" h="2262525">
                <a:moveTo>
                  <a:pt x="2074862" y="0"/>
                </a:moveTo>
                <a:lnTo>
                  <a:pt x="4418272" y="76357"/>
                </a:lnTo>
                <a:cubicBezTo>
                  <a:pt x="4416685" y="576027"/>
                  <a:pt x="4415097" y="1075698"/>
                  <a:pt x="4413510" y="1575368"/>
                </a:cubicBezTo>
                <a:cubicBezTo>
                  <a:pt x="4294669" y="1787009"/>
                  <a:pt x="3914554" y="1705071"/>
                  <a:pt x="3609975" y="1598614"/>
                </a:cubicBezTo>
                <a:cubicBezTo>
                  <a:pt x="3399059" y="1540576"/>
                  <a:pt x="3527425" y="1073151"/>
                  <a:pt x="3371850" y="965201"/>
                </a:cubicBezTo>
                <a:cubicBezTo>
                  <a:pt x="3216275" y="857251"/>
                  <a:pt x="2793890" y="919862"/>
                  <a:pt x="2538412" y="893763"/>
                </a:cubicBezTo>
                <a:lnTo>
                  <a:pt x="1615143" y="1070544"/>
                </a:lnTo>
                <a:lnTo>
                  <a:pt x="1814259" y="1946763"/>
                </a:lnTo>
                <a:lnTo>
                  <a:pt x="981601" y="2262525"/>
                </a:lnTo>
                <a:lnTo>
                  <a:pt x="635654" y="1350267"/>
                </a:lnTo>
                <a:lnTo>
                  <a:pt x="529339" y="1369708"/>
                </a:lnTo>
                <a:cubicBezTo>
                  <a:pt x="385000" y="1393521"/>
                  <a:pt x="249293" y="1405427"/>
                  <a:pt x="148114" y="1369708"/>
                </a:cubicBezTo>
                <a:cubicBezTo>
                  <a:pt x="147161" y="1257098"/>
                  <a:pt x="953" y="1132580"/>
                  <a:pt x="0" y="1019970"/>
                </a:cubicBezTo>
                <a:cubicBezTo>
                  <a:pt x="38100" y="977108"/>
                  <a:pt x="190499" y="1019970"/>
                  <a:pt x="228599" y="977108"/>
                </a:cubicBezTo>
                <a:lnTo>
                  <a:pt x="252889" y="723253"/>
                </a:lnTo>
                <a:lnTo>
                  <a:pt x="542873" y="733960"/>
                </a:lnTo>
                <a:lnTo>
                  <a:pt x="541241" y="707572"/>
                </a:lnTo>
                <a:cubicBezTo>
                  <a:pt x="540479" y="640784"/>
                  <a:pt x="545076" y="578956"/>
                  <a:pt x="560387" y="527050"/>
                </a:cubicBezTo>
                <a:lnTo>
                  <a:pt x="741772" y="149382"/>
                </a:lnTo>
                <a:cubicBezTo>
                  <a:pt x="1212594" y="140863"/>
                  <a:pt x="1604040" y="8519"/>
                  <a:pt x="2074862" y="0"/>
                </a:cubicBezTo>
                <a:close/>
              </a:path>
            </a:pathLst>
          </a:custGeom>
          <a:solidFill>
            <a:schemeClr val="accent1">
              <a:lumMod val="20000"/>
              <a:lumOff val="80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1" name="Link_South_West_Europe">
            <a:extLst>
              <a:ext uri="{FF2B5EF4-FFF2-40B4-BE49-F238E27FC236}">
                <a16:creationId xmlns:a16="http://schemas.microsoft.com/office/drawing/2014/main" xmlns="" id="{B6BFBEC1-C03B-47DA-9C5B-FD22BDC6DBB7}"/>
              </a:ext>
            </a:extLst>
          </p:cNvPr>
          <p:cNvSpPr/>
          <p:nvPr/>
        </p:nvSpPr>
        <p:spPr bwMode="gray">
          <a:xfrm>
            <a:off x="5113864" y="2428875"/>
            <a:ext cx="694006" cy="880438"/>
          </a:xfrm>
          <a:custGeom>
            <a:avLst/>
            <a:gdLst>
              <a:gd name="connsiteX0" fmla="*/ 0 w 676840"/>
              <a:gd name="connsiteY0" fmla="*/ 0 h 802968"/>
              <a:gd name="connsiteX1" fmla="*/ 676840 w 676840"/>
              <a:gd name="connsiteY1" fmla="*/ 0 h 802968"/>
              <a:gd name="connsiteX2" fmla="*/ 676840 w 676840"/>
              <a:gd name="connsiteY2" fmla="*/ 802968 h 802968"/>
              <a:gd name="connsiteX3" fmla="*/ 0 w 676840"/>
              <a:gd name="connsiteY3" fmla="*/ 802968 h 802968"/>
              <a:gd name="connsiteX4" fmla="*/ 0 w 676840"/>
              <a:gd name="connsiteY4" fmla="*/ 0 h 802968"/>
              <a:gd name="connsiteX0" fmla="*/ 0 w 676840"/>
              <a:gd name="connsiteY0" fmla="*/ 0 h 829162"/>
              <a:gd name="connsiteX1" fmla="*/ 676840 w 676840"/>
              <a:gd name="connsiteY1" fmla="*/ 0 h 829162"/>
              <a:gd name="connsiteX2" fmla="*/ 676840 w 676840"/>
              <a:gd name="connsiteY2" fmla="*/ 802968 h 829162"/>
              <a:gd name="connsiteX3" fmla="*/ 7143 w 676840"/>
              <a:gd name="connsiteY3" fmla="*/ 829162 h 829162"/>
              <a:gd name="connsiteX4" fmla="*/ 0 w 676840"/>
              <a:gd name="connsiteY4" fmla="*/ 0 h 829162"/>
              <a:gd name="connsiteX0" fmla="*/ 202407 w 669697"/>
              <a:gd name="connsiteY0" fmla="*/ 11906 h 829162"/>
              <a:gd name="connsiteX1" fmla="*/ 669697 w 669697"/>
              <a:gd name="connsiteY1" fmla="*/ 0 h 829162"/>
              <a:gd name="connsiteX2" fmla="*/ 669697 w 669697"/>
              <a:gd name="connsiteY2" fmla="*/ 802968 h 829162"/>
              <a:gd name="connsiteX3" fmla="*/ 0 w 669697"/>
              <a:gd name="connsiteY3" fmla="*/ 829162 h 829162"/>
              <a:gd name="connsiteX4" fmla="*/ 202407 w 669697"/>
              <a:gd name="connsiteY4" fmla="*/ 11906 h 829162"/>
              <a:gd name="connsiteX0" fmla="*/ 202407 w 669697"/>
              <a:gd name="connsiteY0" fmla="*/ 63182 h 880438"/>
              <a:gd name="connsiteX1" fmla="*/ 551131 w 669697"/>
              <a:gd name="connsiteY1" fmla="*/ 0 h 880438"/>
              <a:gd name="connsiteX2" fmla="*/ 669697 w 669697"/>
              <a:gd name="connsiteY2" fmla="*/ 51276 h 880438"/>
              <a:gd name="connsiteX3" fmla="*/ 669697 w 669697"/>
              <a:gd name="connsiteY3" fmla="*/ 854244 h 880438"/>
              <a:gd name="connsiteX4" fmla="*/ 0 w 669697"/>
              <a:gd name="connsiteY4" fmla="*/ 880438 h 880438"/>
              <a:gd name="connsiteX5" fmla="*/ 202407 w 669697"/>
              <a:gd name="connsiteY5"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669697 w 694006"/>
              <a:gd name="connsiteY4" fmla="*/ 854244 h 880438"/>
              <a:gd name="connsiteX5" fmla="*/ 0 w 694006"/>
              <a:gd name="connsiteY5" fmla="*/ 880438 h 880438"/>
              <a:gd name="connsiteX6" fmla="*/ 202407 w 694006"/>
              <a:gd name="connsiteY6" fmla="*/ 63182 h 880438"/>
              <a:gd name="connsiteX0" fmla="*/ 202407 w 694006"/>
              <a:gd name="connsiteY0" fmla="*/ 63182 h 880438"/>
              <a:gd name="connsiteX1" fmla="*/ 551131 w 694006"/>
              <a:gd name="connsiteY1" fmla="*/ 0 h 880438"/>
              <a:gd name="connsiteX2" fmla="*/ 669697 w 694006"/>
              <a:gd name="connsiteY2" fmla="*/ 51276 h 880438"/>
              <a:gd name="connsiteX3" fmla="*/ 694006 w 694006"/>
              <a:gd name="connsiteY3" fmla="*/ 378619 h 880438"/>
              <a:gd name="connsiteX4" fmla="*/ 372041 w 694006"/>
              <a:gd name="connsiteY4" fmla="*/ 839956 h 880438"/>
              <a:gd name="connsiteX5" fmla="*/ 0 w 694006"/>
              <a:gd name="connsiteY5" fmla="*/ 880438 h 880438"/>
              <a:gd name="connsiteX6" fmla="*/ 202407 w 694006"/>
              <a:gd name="connsiteY6" fmla="*/ 63182 h 8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006" h="880438">
                <a:moveTo>
                  <a:pt x="202407" y="63182"/>
                </a:moveTo>
                <a:cubicBezTo>
                  <a:pt x="309123" y="59584"/>
                  <a:pt x="444415" y="3598"/>
                  <a:pt x="551131" y="0"/>
                </a:cubicBezTo>
                <a:lnTo>
                  <a:pt x="669697" y="51276"/>
                </a:lnTo>
                <a:cubicBezTo>
                  <a:pt x="669862" y="156422"/>
                  <a:pt x="693841" y="273473"/>
                  <a:pt x="694006" y="378619"/>
                </a:cubicBezTo>
                <a:lnTo>
                  <a:pt x="372041" y="839956"/>
                </a:lnTo>
                <a:lnTo>
                  <a:pt x="0" y="880438"/>
                </a:lnTo>
                <a:lnTo>
                  <a:pt x="202407" y="63182"/>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2" name="Link_Germany">
            <a:extLst>
              <a:ext uri="{FF2B5EF4-FFF2-40B4-BE49-F238E27FC236}">
                <a16:creationId xmlns:a16="http://schemas.microsoft.com/office/drawing/2014/main" xmlns="" id="{3B99A10A-4FF7-4486-A990-61E6D78EB13F}"/>
              </a:ext>
            </a:extLst>
          </p:cNvPr>
          <p:cNvSpPr/>
          <p:nvPr/>
        </p:nvSpPr>
        <p:spPr bwMode="gray">
          <a:xfrm>
            <a:off x="5753460" y="2269569"/>
            <a:ext cx="283010" cy="312030"/>
          </a:xfrm>
          <a:custGeom>
            <a:avLst/>
            <a:gdLst>
              <a:gd name="connsiteX0" fmla="*/ 0 w 297888"/>
              <a:gd name="connsiteY0" fmla="*/ 0 h 352511"/>
              <a:gd name="connsiteX1" fmla="*/ 297888 w 297888"/>
              <a:gd name="connsiteY1" fmla="*/ 0 h 352511"/>
              <a:gd name="connsiteX2" fmla="*/ 297888 w 297888"/>
              <a:gd name="connsiteY2" fmla="*/ 352511 h 352511"/>
              <a:gd name="connsiteX3" fmla="*/ 0 w 297888"/>
              <a:gd name="connsiteY3" fmla="*/ 352511 h 352511"/>
              <a:gd name="connsiteX4" fmla="*/ 0 w 297888"/>
              <a:gd name="connsiteY4" fmla="*/ 0 h 352511"/>
              <a:gd name="connsiteX0" fmla="*/ 21432 w 297888"/>
              <a:gd name="connsiteY0" fmla="*/ 45243 h 352511"/>
              <a:gd name="connsiteX1" fmla="*/ 297888 w 297888"/>
              <a:gd name="connsiteY1" fmla="*/ 0 h 352511"/>
              <a:gd name="connsiteX2" fmla="*/ 297888 w 297888"/>
              <a:gd name="connsiteY2" fmla="*/ 352511 h 352511"/>
              <a:gd name="connsiteX3" fmla="*/ 0 w 297888"/>
              <a:gd name="connsiteY3" fmla="*/ 352511 h 352511"/>
              <a:gd name="connsiteX4" fmla="*/ 21432 w 297888"/>
              <a:gd name="connsiteY4" fmla="*/ 45243 h 352511"/>
              <a:gd name="connsiteX0" fmla="*/ 21432 w 297888"/>
              <a:gd name="connsiteY0" fmla="*/ 33337 h 340605"/>
              <a:gd name="connsiteX1" fmla="*/ 262170 w 297888"/>
              <a:gd name="connsiteY1" fmla="*/ 0 h 340605"/>
              <a:gd name="connsiteX2" fmla="*/ 297888 w 297888"/>
              <a:gd name="connsiteY2" fmla="*/ 340605 h 340605"/>
              <a:gd name="connsiteX3" fmla="*/ 0 w 297888"/>
              <a:gd name="connsiteY3" fmla="*/ 340605 h 340605"/>
              <a:gd name="connsiteX4" fmla="*/ 21432 w 297888"/>
              <a:gd name="connsiteY4" fmla="*/ 33337 h 340605"/>
              <a:gd name="connsiteX0" fmla="*/ 0 w 276456"/>
              <a:gd name="connsiteY0" fmla="*/ 33337 h 340605"/>
              <a:gd name="connsiteX1" fmla="*/ 240738 w 276456"/>
              <a:gd name="connsiteY1" fmla="*/ 0 h 340605"/>
              <a:gd name="connsiteX2" fmla="*/ 276456 w 276456"/>
              <a:gd name="connsiteY2" fmla="*/ 340605 h 340605"/>
              <a:gd name="connsiteX3" fmla="*/ 2380 w 276456"/>
              <a:gd name="connsiteY3" fmla="*/ 312030 h 340605"/>
              <a:gd name="connsiteX4" fmla="*/ 0 w 276456"/>
              <a:gd name="connsiteY4" fmla="*/ 33337 h 340605"/>
              <a:gd name="connsiteX0" fmla="*/ 0 w 278837"/>
              <a:gd name="connsiteY0" fmla="*/ 33337 h 312030"/>
              <a:gd name="connsiteX1" fmla="*/ 240738 w 278837"/>
              <a:gd name="connsiteY1" fmla="*/ 0 h 312030"/>
              <a:gd name="connsiteX2" fmla="*/ 278837 w 278837"/>
              <a:gd name="connsiteY2" fmla="*/ 309649 h 312030"/>
              <a:gd name="connsiteX3" fmla="*/ 2380 w 278837"/>
              <a:gd name="connsiteY3" fmla="*/ 312030 h 312030"/>
              <a:gd name="connsiteX4" fmla="*/ 0 w 278837"/>
              <a:gd name="connsiteY4" fmla="*/ 33337 h 312030"/>
              <a:gd name="connsiteX0" fmla="*/ 0 w 283010"/>
              <a:gd name="connsiteY0" fmla="*/ 33337 h 312030"/>
              <a:gd name="connsiteX1" fmla="*/ 240738 w 283010"/>
              <a:gd name="connsiteY1" fmla="*/ 0 h 312030"/>
              <a:gd name="connsiteX2" fmla="*/ 283010 w 283010"/>
              <a:gd name="connsiteY2" fmla="*/ 149781 h 312030"/>
              <a:gd name="connsiteX3" fmla="*/ 278837 w 283010"/>
              <a:gd name="connsiteY3" fmla="*/ 309649 h 312030"/>
              <a:gd name="connsiteX4" fmla="*/ 2380 w 283010"/>
              <a:gd name="connsiteY4" fmla="*/ 312030 h 312030"/>
              <a:gd name="connsiteX5" fmla="*/ 0 w 283010"/>
              <a:gd name="connsiteY5" fmla="*/ 33337 h 312030"/>
              <a:gd name="connsiteX0" fmla="*/ 0 w 283010"/>
              <a:gd name="connsiteY0" fmla="*/ 33337 h 312030"/>
              <a:gd name="connsiteX1" fmla="*/ 240738 w 283010"/>
              <a:gd name="connsiteY1" fmla="*/ 0 h 312030"/>
              <a:gd name="connsiteX2" fmla="*/ 283010 w 283010"/>
              <a:gd name="connsiteY2" fmla="*/ 149781 h 312030"/>
              <a:gd name="connsiteX3" fmla="*/ 245499 w 283010"/>
              <a:gd name="connsiteY3" fmla="*/ 307268 h 312030"/>
              <a:gd name="connsiteX4" fmla="*/ 2380 w 283010"/>
              <a:gd name="connsiteY4" fmla="*/ 312030 h 312030"/>
              <a:gd name="connsiteX5" fmla="*/ 0 w 283010"/>
              <a:gd name="connsiteY5" fmla="*/ 33337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010" h="312030">
                <a:moveTo>
                  <a:pt x="0" y="33337"/>
                </a:moveTo>
                <a:lnTo>
                  <a:pt x="240738" y="0"/>
                </a:lnTo>
                <a:cubicBezTo>
                  <a:pt x="246097" y="53102"/>
                  <a:pt x="277651" y="96679"/>
                  <a:pt x="283010" y="149781"/>
                </a:cubicBezTo>
                <a:lnTo>
                  <a:pt x="245499" y="307268"/>
                </a:lnTo>
                <a:lnTo>
                  <a:pt x="2380" y="312030"/>
                </a:lnTo>
                <a:cubicBezTo>
                  <a:pt x="1587" y="219132"/>
                  <a:pt x="793" y="126235"/>
                  <a:pt x="0" y="33337"/>
                </a:cubicBez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3" name="Fußzeilenplatzhalter 192"/>
          <p:cNvSpPr>
            <a:spLocks noGrp="1"/>
          </p:cNvSpPr>
          <p:nvPr>
            <p:ph type="ftr" sz="quarter" idx="10"/>
          </p:nvPr>
        </p:nvSpPr>
        <p:spPr/>
        <p:txBody>
          <a:bodyPr/>
          <a:lstStyle/>
          <a:p>
            <a:r>
              <a:rPr lang="de-DE"/>
              <a:t>Footer</a:t>
            </a:r>
          </a:p>
        </p:txBody>
      </p:sp>
      <p:sp>
        <p:nvSpPr>
          <p:cNvPr id="194" name="Foliennummernplatzhalter 193"/>
          <p:cNvSpPr>
            <a:spLocks noGrp="1"/>
          </p:cNvSpPr>
          <p:nvPr>
            <p:ph type="sldNum" sz="quarter" idx="11"/>
          </p:nvPr>
        </p:nvSpPr>
        <p:spPr/>
        <p:txBody>
          <a:bodyPr/>
          <a:lstStyle/>
          <a:p>
            <a:fld id="{E9673082-F094-41F5-A539-FC5A0CDD8B22}" type="slidenum">
              <a:rPr lang="de-DE" smtClean="0"/>
              <a:pPr/>
              <a:t>25</a:t>
            </a:fld>
            <a:endParaRPr lang="de-DE" dirty="0"/>
          </a:p>
        </p:txBody>
      </p:sp>
    </p:spTree>
    <p:extLst>
      <p:ext uri="{BB962C8B-B14F-4D97-AF65-F5344CB8AC3E}">
        <p14:creationId xmlns:p14="http://schemas.microsoft.com/office/powerpoint/2010/main" val="157707665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North America</a:t>
            </a:r>
          </a:p>
        </p:txBody>
      </p:sp>
      <p:grpSp>
        <p:nvGrpSpPr>
          <p:cNvPr id="167" name="North_America">
            <a:extLst>
              <a:ext uri="{FF2B5EF4-FFF2-40B4-BE49-F238E27FC236}">
                <a16:creationId xmlns:a16="http://schemas.microsoft.com/office/drawing/2014/main" xmlns="" id="{A9FDB78D-2F02-4F12-9106-2A89ACAB5782}"/>
              </a:ext>
            </a:extLst>
          </p:cNvPr>
          <p:cNvGrpSpPr/>
          <p:nvPr/>
        </p:nvGrpSpPr>
        <p:grpSpPr>
          <a:xfrm>
            <a:off x="2706093" y="922614"/>
            <a:ext cx="6779814" cy="5012772"/>
            <a:chOff x="1066196" y="1708179"/>
            <a:chExt cx="3452414" cy="2552601"/>
          </a:xfrm>
        </p:grpSpPr>
        <p:sp>
          <p:nvSpPr>
            <p:cNvPr id="168" name="USA (Alaska)" descr="© INSCALE GmbH, 05.05.2010&#10;http://www.presentationload.com/">
              <a:extLst>
                <a:ext uri="{FF2B5EF4-FFF2-40B4-BE49-F238E27FC236}">
                  <a16:creationId xmlns:a16="http://schemas.microsoft.com/office/drawing/2014/main" xmlns="" id="{9F3524A7-1CE7-4837-9637-CBB62015AE4B}"/>
                </a:ext>
              </a:extLst>
            </p:cNvPr>
            <p:cNvSpPr>
              <a:spLocks noEditPoints="1"/>
            </p:cNvSpPr>
            <p:nvPr/>
          </p:nvSpPr>
          <p:spPr bwMode="gray">
            <a:xfrm>
              <a:off x="1066196" y="2019948"/>
              <a:ext cx="1361048" cy="59696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9" name="USA" descr="© INSCALE GmbH, 05.05.2010&#10;http://www.presentationload.com/">
              <a:extLst>
                <a:ext uri="{FF2B5EF4-FFF2-40B4-BE49-F238E27FC236}">
                  <a16:creationId xmlns:a16="http://schemas.microsoft.com/office/drawing/2014/main" xmlns="" id="{D0BF426D-BCDD-434C-84F5-341E1531AE4E}"/>
                </a:ext>
              </a:extLst>
            </p:cNvPr>
            <p:cNvSpPr>
              <a:spLocks noEditPoints="1"/>
            </p:cNvSpPr>
            <p:nvPr/>
          </p:nvSpPr>
          <p:spPr bwMode="gray">
            <a:xfrm>
              <a:off x="1957255" y="2739139"/>
              <a:ext cx="1734946" cy="87153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0" name="Puerto Rico" descr="© INSCALE GmbH, 05.05.2010&#10;http://www.presentationload.com/">
              <a:extLst>
                <a:ext uri="{FF2B5EF4-FFF2-40B4-BE49-F238E27FC236}">
                  <a16:creationId xmlns:a16="http://schemas.microsoft.com/office/drawing/2014/main" xmlns="" id="{9E4A66BF-32B5-44E1-B234-054D0D6557FB}"/>
                </a:ext>
              </a:extLst>
            </p:cNvPr>
            <p:cNvSpPr>
              <a:spLocks/>
            </p:cNvSpPr>
            <p:nvPr/>
          </p:nvSpPr>
          <p:spPr bwMode="gray">
            <a:xfrm>
              <a:off x="3466814" y="3855130"/>
              <a:ext cx="61150" cy="26573"/>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1" name="Panama" descr="© INSCALE GmbH, 05.05.2010&#10;http://www.presentationload.com/">
              <a:extLst>
                <a:ext uri="{FF2B5EF4-FFF2-40B4-BE49-F238E27FC236}">
                  <a16:creationId xmlns:a16="http://schemas.microsoft.com/office/drawing/2014/main" xmlns="" id="{5D8B2657-2C4D-45F8-832D-C7A1D3323768}"/>
                </a:ext>
              </a:extLst>
            </p:cNvPr>
            <p:cNvSpPr>
              <a:spLocks/>
            </p:cNvSpPr>
            <p:nvPr/>
          </p:nvSpPr>
          <p:spPr bwMode="gray">
            <a:xfrm>
              <a:off x="2940915" y="4173980"/>
              <a:ext cx="179959" cy="86800"/>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2" name="Nicaragua" descr="© INSCALE GmbH, 05.05.2010&#10;http://www.presentationload.com/">
              <a:extLst>
                <a:ext uri="{FF2B5EF4-FFF2-40B4-BE49-F238E27FC236}">
                  <a16:creationId xmlns:a16="http://schemas.microsoft.com/office/drawing/2014/main" xmlns="" id="{BE481932-56E3-4F38-BEF1-19042976190A}"/>
                </a:ext>
              </a:extLst>
            </p:cNvPr>
            <p:cNvSpPr>
              <a:spLocks/>
            </p:cNvSpPr>
            <p:nvPr/>
          </p:nvSpPr>
          <p:spPr bwMode="gray">
            <a:xfrm>
              <a:off x="2806382" y="3984441"/>
              <a:ext cx="145015" cy="148799"/>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3" name="Newfoundland" descr="© INSCALE GmbH, 05.05.2010&#10;http://www.presentationload.com/">
              <a:extLst>
                <a:ext uri="{FF2B5EF4-FFF2-40B4-BE49-F238E27FC236}">
                  <a16:creationId xmlns:a16="http://schemas.microsoft.com/office/drawing/2014/main" xmlns="" id="{12542098-9305-42EC-A254-A2D4C97515F3}"/>
                </a:ext>
              </a:extLst>
            </p:cNvPr>
            <p:cNvSpPr>
              <a:spLocks/>
            </p:cNvSpPr>
            <p:nvPr/>
          </p:nvSpPr>
          <p:spPr bwMode="gray">
            <a:xfrm>
              <a:off x="3936804" y="2666512"/>
              <a:ext cx="188695" cy="171828"/>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4" name="Mexico" descr="© INSCALE GmbH, 05.05.2010&#10;http://www.presentationload.com/">
              <a:extLst>
                <a:ext uri="{FF2B5EF4-FFF2-40B4-BE49-F238E27FC236}">
                  <a16:creationId xmlns:a16="http://schemas.microsoft.com/office/drawing/2014/main" xmlns="" id="{3EC23769-BF62-4996-883F-E05EE48C9DDD}"/>
                </a:ext>
              </a:extLst>
            </p:cNvPr>
            <p:cNvSpPr>
              <a:spLocks/>
            </p:cNvSpPr>
            <p:nvPr/>
          </p:nvSpPr>
          <p:spPr bwMode="gray">
            <a:xfrm>
              <a:off x="2046359" y="3339649"/>
              <a:ext cx="824666" cy="655422"/>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5" name="Jamaica" descr="© INSCALE GmbH, 05.05.2010&#10;http://www.presentationload.com/">
              <a:extLst>
                <a:ext uri="{FF2B5EF4-FFF2-40B4-BE49-F238E27FC236}">
                  <a16:creationId xmlns:a16="http://schemas.microsoft.com/office/drawing/2014/main" xmlns="" id="{DB38FE70-2D74-446B-B978-877C60764B36}"/>
                </a:ext>
              </a:extLst>
            </p:cNvPr>
            <p:cNvSpPr>
              <a:spLocks/>
            </p:cNvSpPr>
            <p:nvPr/>
          </p:nvSpPr>
          <p:spPr bwMode="gray">
            <a:xfrm>
              <a:off x="3112137" y="3855130"/>
              <a:ext cx="69887" cy="23029"/>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6" name="Honduras" descr="© INSCALE GmbH, 05.05.2010&#10;http://www.presentationload.com/">
              <a:extLst>
                <a:ext uri="{FF2B5EF4-FFF2-40B4-BE49-F238E27FC236}">
                  <a16:creationId xmlns:a16="http://schemas.microsoft.com/office/drawing/2014/main" xmlns="" id="{0FC8885D-51D2-4396-A1D1-2C534CED3C2A}"/>
                </a:ext>
              </a:extLst>
            </p:cNvPr>
            <p:cNvSpPr>
              <a:spLocks/>
            </p:cNvSpPr>
            <p:nvPr/>
          </p:nvSpPr>
          <p:spPr bwMode="gray">
            <a:xfrm>
              <a:off x="2759208" y="3941928"/>
              <a:ext cx="197429" cy="10982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7" name="Haiti" descr="© INSCALE GmbH, 05.05.2010&#10;http://www.presentationload.com/">
              <a:extLst>
                <a:ext uri="{FF2B5EF4-FFF2-40B4-BE49-F238E27FC236}">
                  <a16:creationId xmlns:a16="http://schemas.microsoft.com/office/drawing/2014/main" xmlns="" id="{EF4816F8-3CD4-41B7-8059-5E2B7AD46186}"/>
                </a:ext>
              </a:extLst>
            </p:cNvPr>
            <p:cNvSpPr>
              <a:spLocks/>
            </p:cNvSpPr>
            <p:nvPr/>
          </p:nvSpPr>
          <p:spPr bwMode="gray">
            <a:xfrm>
              <a:off x="3243176" y="3801983"/>
              <a:ext cx="87359" cy="69086"/>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8" name="Guatemala" descr="© INSCALE GmbH, 05.05.2010&#10;http://www.presentationload.com/">
              <a:extLst>
                <a:ext uri="{FF2B5EF4-FFF2-40B4-BE49-F238E27FC236}">
                  <a16:creationId xmlns:a16="http://schemas.microsoft.com/office/drawing/2014/main" xmlns="" id="{395C1CBB-C9F9-4B2F-BC72-83626EF3D873}"/>
                </a:ext>
              </a:extLst>
            </p:cNvPr>
            <p:cNvSpPr>
              <a:spLocks/>
            </p:cNvSpPr>
            <p:nvPr/>
          </p:nvSpPr>
          <p:spPr bwMode="gray">
            <a:xfrm>
              <a:off x="2666607" y="3872841"/>
              <a:ext cx="131037" cy="15057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9" name="El Salvador" descr="© INSCALE GmbH, 05.05.2010&#10;http://www.presentationload.com/">
              <a:extLst>
                <a:ext uri="{FF2B5EF4-FFF2-40B4-BE49-F238E27FC236}">
                  <a16:creationId xmlns:a16="http://schemas.microsoft.com/office/drawing/2014/main" xmlns="" id="{6E5040D7-D5CA-4C17-ADB7-C3DC3B5164E1}"/>
                </a:ext>
              </a:extLst>
            </p:cNvPr>
            <p:cNvSpPr>
              <a:spLocks/>
            </p:cNvSpPr>
            <p:nvPr/>
          </p:nvSpPr>
          <p:spPr bwMode="gray">
            <a:xfrm>
              <a:off x="2727759" y="3998611"/>
              <a:ext cx="75128" cy="49601"/>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0" name="Dominican Republic" descr="© INSCALE GmbH, 05.05.2010&#10;http://www.presentationload.com/">
              <a:extLst>
                <a:ext uri="{FF2B5EF4-FFF2-40B4-BE49-F238E27FC236}">
                  <a16:creationId xmlns:a16="http://schemas.microsoft.com/office/drawing/2014/main" xmlns="" id="{88AD4030-E353-478A-BF94-CAC6236F7B56}"/>
                </a:ext>
              </a:extLst>
            </p:cNvPr>
            <p:cNvSpPr>
              <a:spLocks/>
            </p:cNvSpPr>
            <p:nvPr/>
          </p:nvSpPr>
          <p:spPr bwMode="gray">
            <a:xfrm>
              <a:off x="3318305" y="3801984"/>
              <a:ext cx="110071" cy="74399"/>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1" name="Costa Rica" descr="© INSCALE GmbH, 05.05.2010&#10;http://www.presentationload.com/">
              <a:extLst>
                <a:ext uri="{FF2B5EF4-FFF2-40B4-BE49-F238E27FC236}">
                  <a16:creationId xmlns:a16="http://schemas.microsoft.com/office/drawing/2014/main" xmlns="" id="{B580FBA2-1981-47EF-8921-7FC791A3A526}"/>
                </a:ext>
              </a:extLst>
            </p:cNvPr>
            <p:cNvSpPr>
              <a:spLocks/>
            </p:cNvSpPr>
            <p:nvPr/>
          </p:nvSpPr>
          <p:spPr bwMode="gray">
            <a:xfrm>
              <a:off x="2850059" y="4115527"/>
              <a:ext cx="106577" cy="102742"/>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2" name="Canada" descr="© INSCALE GmbH, 05.05.2010&#10;http://www.presentationload.com/">
              <a:extLst>
                <a:ext uri="{FF2B5EF4-FFF2-40B4-BE49-F238E27FC236}">
                  <a16:creationId xmlns:a16="http://schemas.microsoft.com/office/drawing/2014/main" xmlns="" id="{988B48AB-9198-4A59-8BE2-B77AA14F891F}"/>
                </a:ext>
              </a:extLst>
            </p:cNvPr>
            <p:cNvSpPr>
              <a:spLocks noEditPoints="1"/>
            </p:cNvSpPr>
            <p:nvPr/>
          </p:nvSpPr>
          <p:spPr bwMode="gray">
            <a:xfrm>
              <a:off x="2049854" y="1708179"/>
              <a:ext cx="2468756" cy="1294902"/>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B4D2AC">
                    <a:lumMod val="50000"/>
                  </a:srgbClr>
                </a:solidFill>
              </a:endParaRPr>
            </a:p>
          </p:txBody>
        </p:sp>
        <p:sp>
          <p:nvSpPr>
            <p:cNvPr id="183" name="Belize" descr="© INSCALE GmbH, 05.05.2010&#10;http://www.presentationload.com/">
              <a:extLst>
                <a:ext uri="{FF2B5EF4-FFF2-40B4-BE49-F238E27FC236}">
                  <a16:creationId xmlns:a16="http://schemas.microsoft.com/office/drawing/2014/main" xmlns="" id="{8B3C384F-D1B3-4114-9448-AE28C4CD3C82}"/>
                </a:ext>
              </a:extLst>
            </p:cNvPr>
            <p:cNvSpPr>
              <a:spLocks/>
            </p:cNvSpPr>
            <p:nvPr/>
          </p:nvSpPr>
          <p:spPr bwMode="gray">
            <a:xfrm>
              <a:off x="2767942" y="3851588"/>
              <a:ext cx="47174" cy="95656"/>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93A69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26</a:t>
            </a:fld>
            <a:endParaRPr lang="de-DE" dirty="0"/>
          </a:p>
        </p:txBody>
      </p:sp>
    </p:spTree>
    <p:extLst>
      <p:ext uri="{BB962C8B-B14F-4D97-AF65-F5344CB8AC3E}">
        <p14:creationId xmlns:p14="http://schemas.microsoft.com/office/powerpoint/2010/main" val="20460651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27</a:t>
            </a:fld>
            <a:endParaRPr lang="de-DE" dirty="0"/>
          </a:p>
        </p:txBody>
      </p:sp>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South America</a:t>
            </a:r>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nvGrpSpPr>
          <p:cNvPr id="10" name="South_america">
            <a:extLst>
              <a:ext uri="{FF2B5EF4-FFF2-40B4-BE49-F238E27FC236}">
                <a16:creationId xmlns:a16="http://schemas.microsoft.com/office/drawing/2014/main" xmlns="" id="{8DB19DDD-4D16-4DF4-8774-B2BB63D8B1CF}"/>
              </a:ext>
            </a:extLst>
          </p:cNvPr>
          <p:cNvGrpSpPr/>
          <p:nvPr/>
        </p:nvGrpSpPr>
        <p:grpSpPr>
          <a:xfrm>
            <a:off x="4630062" y="1184594"/>
            <a:ext cx="2931876" cy="4894090"/>
            <a:chOff x="2986340" y="4069470"/>
            <a:chExt cx="1467625" cy="2449861"/>
          </a:xfrm>
        </p:grpSpPr>
        <p:sp>
          <p:nvSpPr>
            <p:cNvPr id="11" name="Uruguay" descr="© INSCALE GmbH, 05.05.2010&#10;http://www.presentationload.com/">
              <a:extLst>
                <a:ext uri="{FF2B5EF4-FFF2-40B4-BE49-F238E27FC236}">
                  <a16:creationId xmlns:a16="http://schemas.microsoft.com/office/drawing/2014/main" xmlns="" id="{87612622-43F0-42C2-AE1A-3E3D3F47A253}"/>
                </a:ext>
              </a:extLst>
            </p:cNvPr>
            <p:cNvSpPr>
              <a:spLocks/>
            </p:cNvSpPr>
            <p:nvPr/>
          </p:nvSpPr>
          <p:spPr bwMode="gray">
            <a:xfrm>
              <a:off x="3807512" y="5612369"/>
              <a:ext cx="164234" cy="171828"/>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 name="Suriname" descr="© INSCALE GmbH, 05.05.2010&#10;http://www.presentationload.com/">
              <a:extLst>
                <a:ext uri="{FF2B5EF4-FFF2-40B4-BE49-F238E27FC236}">
                  <a16:creationId xmlns:a16="http://schemas.microsoft.com/office/drawing/2014/main" xmlns="" id="{75DF22DB-C38B-4E04-A5E7-880609384519}"/>
                </a:ext>
              </a:extLst>
            </p:cNvPr>
            <p:cNvSpPr>
              <a:spLocks/>
            </p:cNvSpPr>
            <p:nvPr/>
          </p:nvSpPr>
          <p:spPr bwMode="gray">
            <a:xfrm>
              <a:off x="3718404" y="4305067"/>
              <a:ext cx="129291" cy="15057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 name="Peru" descr="© INSCALE GmbH, 05.05.2010&#10;http://www.presentationload.com/">
              <a:extLst>
                <a:ext uri="{FF2B5EF4-FFF2-40B4-BE49-F238E27FC236}">
                  <a16:creationId xmlns:a16="http://schemas.microsoft.com/office/drawing/2014/main" xmlns="" id="{5823B150-2462-4E24-8005-5F59D7D19BD7}"/>
                </a:ext>
              </a:extLst>
            </p:cNvPr>
            <p:cNvSpPr>
              <a:spLocks/>
            </p:cNvSpPr>
            <p:nvPr/>
          </p:nvSpPr>
          <p:spPr bwMode="gray">
            <a:xfrm>
              <a:off x="2986340" y="4519404"/>
              <a:ext cx="415828" cy="669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4" name="Guyane (French Guiana)" descr="© INSCALE GmbH, 05.05.2010&#10;http://www.presentationload.com/">
              <a:extLst>
                <a:ext uri="{FF2B5EF4-FFF2-40B4-BE49-F238E27FC236}">
                  <a16:creationId xmlns:a16="http://schemas.microsoft.com/office/drawing/2014/main" xmlns="" id="{1029E33B-50F2-474F-8B0C-EBA257093E50}"/>
                </a:ext>
              </a:extLst>
            </p:cNvPr>
            <p:cNvSpPr>
              <a:spLocks/>
            </p:cNvSpPr>
            <p:nvPr/>
          </p:nvSpPr>
          <p:spPr bwMode="gray">
            <a:xfrm>
              <a:off x="3824983" y="4312151"/>
              <a:ext cx="90853" cy="132857"/>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 name="Guyana" descr="© INSCALE GmbH, 05.05.2010&#10;http://www.presentationload.com/">
              <a:extLst>
                <a:ext uri="{FF2B5EF4-FFF2-40B4-BE49-F238E27FC236}">
                  <a16:creationId xmlns:a16="http://schemas.microsoft.com/office/drawing/2014/main" xmlns="" id="{FF444B68-54AC-4B6A-971C-72A8C8D1A3D2}"/>
                </a:ext>
              </a:extLst>
            </p:cNvPr>
            <p:cNvSpPr>
              <a:spLocks/>
            </p:cNvSpPr>
            <p:nvPr/>
          </p:nvSpPr>
          <p:spPr bwMode="gray">
            <a:xfrm>
              <a:off x="3613576" y="4214727"/>
              <a:ext cx="145015" cy="262170"/>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 name="Ecuador" descr="© INSCALE GmbH, 05.05.2010&#10;http://www.presentationload.com/">
              <a:extLst>
                <a:ext uri="{FF2B5EF4-FFF2-40B4-BE49-F238E27FC236}">
                  <a16:creationId xmlns:a16="http://schemas.microsoft.com/office/drawing/2014/main" xmlns="" id="{BB7BDFCF-5BB8-4615-972A-7ADF2D534ED2}"/>
                </a:ext>
              </a:extLst>
            </p:cNvPr>
            <p:cNvSpPr>
              <a:spLocks noEditPoints="1"/>
            </p:cNvSpPr>
            <p:nvPr/>
          </p:nvSpPr>
          <p:spPr bwMode="gray">
            <a:xfrm>
              <a:off x="2991580" y="4462724"/>
              <a:ext cx="183453" cy="237368"/>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 name="Colombia" descr="© INSCALE GmbH, 05.05.2010&#10;http://www.presentationload.com/">
              <a:extLst>
                <a:ext uri="{FF2B5EF4-FFF2-40B4-BE49-F238E27FC236}">
                  <a16:creationId xmlns:a16="http://schemas.microsoft.com/office/drawing/2014/main" xmlns="" id="{F8755FEC-17BA-4980-ABC0-7074FC75306E}"/>
                </a:ext>
              </a:extLst>
            </p:cNvPr>
            <p:cNvSpPr>
              <a:spLocks/>
            </p:cNvSpPr>
            <p:nvPr/>
          </p:nvSpPr>
          <p:spPr bwMode="gray">
            <a:xfrm>
              <a:off x="3054481" y="4069470"/>
              <a:ext cx="384378" cy="604050"/>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 name="Chile" descr="© INSCALE GmbH, 05.05.2010&#10;http://www.presentationload.com/">
              <a:extLst>
                <a:ext uri="{FF2B5EF4-FFF2-40B4-BE49-F238E27FC236}">
                  <a16:creationId xmlns:a16="http://schemas.microsoft.com/office/drawing/2014/main" xmlns="" id="{2DCBC177-C24D-45ED-BA37-D7DD370AD0FB}"/>
                </a:ext>
              </a:extLst>
            </p:cNvPr>
            <p:cNvSpPr>
              <a:spLocks noEditPoints="1"/>
            </p:cNvSpPr>
            <p:nvPr/>
          </p:nvSpPr>
          <p:spPr bwMode="gray">
            <a:xfrm>
              <a:off x="3365477" y="5158887"/>
              <a:ext cx="511921" cy="1360444"/>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9" name="Brazil" descr="© INSCALE GmbH, 05.05.2010&#10;http://www.presentationload.com/">
              <a:extLst>
                <a:ext uri="{FF2B5EF4-FFF2-40B4-BE49-F238E27FC236}">
                  <a16:creationId xmlns:a16="http://schemas.microsoft.com/office/drawing/2014/main" xmlns="" id="{ABFC663D-EE9C-47BC-B028-327FD9B3BDDC}"/>
                </a:ext>
              </a:extLst>
            </p:cNvPr>
            <p:cNvSpPr>
              <a:spLocks noEditPoints="1"/>
            </p:cNvSpPr>
            <p:nvPr/>
          </p:nvSpPr>
          <p:spPr bwMode="gray">
            <a:xfrm>
              <a:off x="3220462" y="4329866"/>
              <a:ext cx="1233503" cy="1413586"/>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385723"/>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0" name="Argentina" descr="© INSCALE GmbH, 05.05.2010&#10;http://www.presentationload.com/">
              <a:extLst>
                <a:ext uri="{FF2B5EF4-FFF2-40B4-BE49-F238E27FC236}">
                  <a16:creationId xmlns:a16="http://schemas.microsoft.com/office/drawing/2014/main" xmlns="" id="{049FEE96-11CD-483E-B6A1-50EA006420C6}"/>
                </a:ext>
              </a:extLst>
            </p:cNvPr>
            <p:cNvSpPr>
              <a:spLocks noEditPoints="1"/>
            </p:cNvSpPr>
            <p:nvPr/>
          </p:nvSpPr>
          <p:spPr bwMode="gray">
            <a:xfrm>
              <a:off x="3431871" y="5312998"/>
              <a:ext cx="483967" cy="1096504"/>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38572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Tree>
    <p:extLst>
      <p:ext uri="{BB962C8B-B14F-4D97-AF65-F5344CB8AC3E}">
        <p14:creationId xmlns:p14="http://schemas.microsoft.com/office/powerpoint/2010/main" val="17578978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South-West Europe</a:t>
            </a:r>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28</a:t>
            </a:fld>
            <a:endParaRPr lang="de-DE" dirty="0"/>
          </a:p>
        </p:txBody>
      </p:sp>
      <p:grpSp>
        <p:nvGrpSpPr>
          <p:cNvPr id="5" name="Gruppieren 4"/>
          <p:cNvGrpSpPr/>
          <p:nvPr/>
        </p:nvGrpSpPr>
        <p:grpSpPr>
          <a:xfrm>
            <a:off x="3849511" y="607485"/>
            <a:ext cx="4251332" cy="5688458"/>
            <a:chOff x="3454400" y="1660609"/>
            <a:chExt cx="4251332" cy="5688458"/>
          </a:xfrm>
        </p:grpSpPr>
        <p:grpSp>
          <p:nvGrpSpPr>
            <p:cNvPr id="21" name="South_West_Europe">
              <a:extLst>
                <a:ext uri="{FF2B5EF4-FFF2-40B4-BE49-F238E27FC236}">
                  <a16:creationId xmlns:a16="http://schemas.microsoft.com/office/drawing/2014/main" xmlns="" id="{8126D7B1-473F-47DC-977E-FCF78250F1EB}"/>
                </a:ext>
              </a:extLst>
            </p:cNvPr>
            <p:cNvGrpSpPr/>
            <p:nvPr/>
          </p:nvGrpSpPr>
          <p:grpSpPr>
            <a:xfrm>
              <a:off x="4096616" y="1660609"/>
              <a:ext cx="3609116" cy="4379733"/>
              <a:chOff x="5172930" y="2675369"/>
              <a:chExt cx="708598" cy="859898"/>
            </a:xfrm>
          </p:grpSpPr>
          <p:sp>
            <p:nvSpPr>
              <p:cNvPr id="22" name="Switzerland" descr="© INSCALE GmbH, 05.05.2010&#10;http://www.presentationload.com/">
                <a:extLst>
                  <a:ext uri="{FF2B5EF4-FFF2-40B4-BE49-F238E27FC236}">
                    <a16:creationId xmlns:a16="http://schemas.microsoft.com/office/drawing/2014/main" xmlns="" id="{F4E08694-38E2-4911-8486-D39A5AF24AB6}"/>
                  </a:ext>
                </a:extLst>
              </p:cNvPr>
              <p:cNvSpPr>
                <a:spLocks/>
              </p:cNvSpPr>
              <p:nvPr/>
            </p:nvSpPr>
            <p:spPr bwMode="gray">
              <a:xfrm>
                <a:off x="5753985" y="2793589"/>
                <a:ext cx="127543" cy="70857"/>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pPr>
                <a:endParaRPr lang="en-GB" sz="475" kern="0" dirty="0">
                  <a:solidFill>
                    <a:srgbClr val="555555"/>
                  </a:solidFill>
                  <a:cs typeface="Calibri" pitchFamily="34" charset="0"/>
                </a:endParaRPr>
              </a:p>
            </p:txBody>
          </p:sp>
          <p:sp>
            <p:nvSpPr>
              <p:cNvPr id="23" name="Spain" descr="© INSCALE GmbH, 05.05.2010&#10;http://www.presentationload.com/">
                <a:extLst>
                  <a:ext uri="{FF2B5EF4-FFF2-40B4-BE49-F238E27FC236}">
                    <a16:creationId xmlns:a16="http://schemas.microsoft.com/office/drawing/2014/main" xmlns="" id="{5E43905B-E520-405C-B8F2-3A7B4C739050}"/>
                  </a:ext>
                </a:extLst>
              </p:cNvPr>
              <p:cNvSpPr>
                <a:spLocks noEditPoints="1"/>
              </p:cNvSpPr>
              <p:nvPr/>
            </p:nvSpPr>
            <p:spPr bwMode="gray">
              <a:xfrm>
                <a:off x="5310084" y="2939311"/>
                <a:ext cx="387872" cy="276341"/>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4" name="Morocco" descr="© INSCALE GmbH, 05.05.2010&#10;http://www.presentationload.com/">
                <a:extLst>
                  <a:ext uri="{FF2B5EF4-FFF2-40B4-BE49-F238E27FC236}">
                    <a16:creationId xmlns:a16="http://schemas.microsoft.com/office/drawing/2014/main" xmlns="" id="{4CD0E0AE-F2AB-4F7D-A51C-4F1106FC9221}"/>
                  </a:ext>
                </a:extLst>
              </p:cNvPr>
              <p:cNvSpPr>
                <a:spLocks/>
              </p:cNvSpPr>
              <p:nvPr/>
            </p:nvSpPr>
            <p:spPr bwMode="gray">
              <a:xfrm>
                <a:off x="5172930" y="3237669"/>
                <a:ext cx="375641" cy="29759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5" name="France" descr="© INSCALE GmbH, 05.05.2010&#10;http://www.presentationload.com/">
                <a:extLst>
                  <a:ext uri="{FF2B5EF4-FFF2-40B4-BE49-F238E27FC236}">
                    <a16:creationId xmlns:a16="http://schemas.microsoft.com/office/drawing/2014/main" xmlns="" id="{84F4AF7B-37EC-4123-A2DB-CC5EC6F044BB}"/>
                  </a:ext>
                </a:extLst>
              </p:cNvPr>
              <p:cNvSpPr>
                <a:spLocks noEditPoints="1"/>
              </p:cNvSpPr>
              <p:nvPr/>
            </p:nvSpPr>
            <p:spPr bwMode="gray">
              <a:xfrm>
                <a:off x="5448108" y="2675369"/>
                <a:ext cx="403597" cy="352511"/>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6" name="Portugal" descr="© INSCALE GmbH, 05.05.2010&#10;http://www.presentationload.com/">
                <a:extLst>
                  <a:ext uri="{FF2B5EF4-FFF2-40B4-BE49-F238E27FC236}">
                    <a16:creationId xmlns:a16="http://schemas.microsoft.com/office/drawing/2014/main" xmlns="" id="{63E8C102-5C2E-4964-81F1-2BA0795BF6BB}"/>
                  </a:ext>
                </a:extLst>
              </p:cNvPr>
              <p:cNvSpPr>
                <a:spLocks/>
              </p:cNvSpPr>
              <p:nvPr/>
            </p:nvSpPr>
            <p:spPr bwMode="gray">
              <a:xfrm>
                <a:off x="5294358" y="2998601"/>
                <a:ext cx="101336" cy="184227"/>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93A690">
                  <a:alpha val="80000"/>
                </a:srgbClr>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sp>
          <p:nvSpPr>
            <p:cNvPr id="12" name="Western Sahara" descr="© INSCALE GmbH, 05.05.2010&#10;http://www.presentationload.com/">
              <a:extLst>
                <a:ext uri="{FF2B5EF4-FFF2-40B4-BE49-F238E27FC236}">
                  <a16:creationId xmlns:a16="http://schemas.microsoft.com/office/drawing/2014/main" xmlns="" id="{987DF80C-6AA8-43AA-9DCC-725BCC76FF3C}"/>
                </a:ext>
              </a:extLst>
            </p:cNvPr>
            <p:cNvSpPr>
              <a:spLocks/>
            </p:cNvSpPr>
            <p:nvPr/>
          </p:nvSpPr>
          <p:spPr bwMode="gray">
            <a:xfrm>
              <a:off x="3454400" y="6040342"/>
              <a:ext cx="1340785" cy="1308725"/>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9FAE9C"/>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spTree>
    <p:extLst>
      <p:ext uri="{BB962C8B-B14F-4D97-AF65-F5344CB8AC3E}">
        <p14:creationId xmlns:p14="http://schemas.microsoft.com/office/powerpoint/2010/main" val="338052352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0EC4486A-B037-409F-9E8D-10847F5CAFCB}"/>
              </a:ext>
            </a:extLst>
          </p:cNvPr>
          <p:cNvSpPr>
            <a:spLocks noGrp="1"/>
          </p:cNvSpPr>
          <p:nvPr>
            <p:ph type="title"/>
          </p:nvPr>
        </p:nvSpPr>
        <p:spPr/>
        <p:txBody>
          <a:bodyPr/>
          <a:lstStyle/>
          <a:p>
            <a:r>
              <a:rPr lang="en-US" noProof="0" dirty="0"/>
              <a:t>Maps | </a:t>
            </a:r>
            <a:r>
              <a:rPr lang="en-US" sz="1800" noProof="0" dirty="0"/>
              <a:t>North-West Europe</a:t>
            </a:r>
            <a:endParaRPr lang="en-US" noProof="0" dirty="0"/>
          </a:p>
        </p:txBody>
      </p:sp>
      <p:grpSp>
        <p:nvGrpSpPr>
          <p:cNvPr id="3" name="North_West_Europe">
            <a:extLst>
              <a:ext uri="{FF2B5EF4-FFF2-40B4-BE49-F238E27FC236}">
                <a16:creationId xmlns:a16="http://schemas.microsoft.com/office/drawing/2014/main" xmlns="" id="{C893379D-CBF9-4976-BF0F-ECBC2DA0ED3A}"/>
              </a:ext>
            </a:extLst>
          </p:cNvPr>
          <p:cNvGrpSpPr/>
          <p:nvPr/>
        </p:nvGrpSpPr>
        <p:grpSpPr>
          <a:xfrm>
            <a:off x="2893607" y="1493951"/>
            <a:ext cx="6247438" cy="4497274"/>
            <a:chOff x="5046257" y="1770176"/>
            <a:chExt cx="1343580" cy="967188"/>
          </a:xfrm>
        </p:grpSpPr>
        <p:sp>
          <p:nvSpPr>
            <p:cNvPr id="4" name="Sweden" descr="© INSCALE GmbH, 05.05.2010&#10;http://www.presentationload.com/">
              <a:extLst>
                <a:ext uri="{FF2B5EF4-FFF2-40B4-BE49-F238E27FC236}">
                  <a16:creationId xmlns:a16="http://schemas.microsoft.com/office/drawing/2014/main" xmlns="" id="{B788CFD4-55B7-4CD0-A941-6F8C26939D4C}"/>
                </a:ext>
              </a:extLst>
            </p:cNvPr>
            <p:cNvSpPr>
              <a:spLocks noEditPoints="1"/>
            </p:cNvSpPr>
            <p:nvPr/>
          </p:nvSpPr>
          <p:spPr bwMode="gray">
            <a:xfrm>
              <a:off x="5897134" y="2087259"/>
              <a:ext cx="307503" cy="44462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3"/>
            </a:solidFill>
            <a:ln w="9525">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 name="United Kingdom" descr="© INSCALE GmbH, 05.05.2010&#10;http://www.presentationload.com/">
              <a:extLst>
                <a:ext uri="{FF2B5EF4-FFF2-40B4-BE49-F238E27FC236}">
                  <a16:creationId xmlns:a16="http://schemas.microsoft.com/office/drawing/2014/main" xmlns="" id="{B414FF7E-EFE9-4ADF-BFAD-66C602151A2A}"/>
                </a:ext>
              </a:extLst>
            </p:cNvPr>
            <p:cNvSpPr>
              <a:spLocks noEditPoints="1"/>
            </p:cNvSpPr>
            <p:nvPr/>
          </p:nvSpPr>
          <p:spPr bwMode="gray">
            <a:xfrm>
              <a:off x="5385211" y="2351201"/>
              <a:ext cx="255087" cy="370226"/>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3"/>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6" name="Norway" descr="© INSCALE GmbH, 05.05.2010&#10;http://www.presentationload.com/">
              <a:extLst>
                <a:ext uri="{FF2B5EF4-FFF2-40B4-BE49-F238E27FC236}">
                  <a16:creationId xmlns:a16="http://schemas.microsoft.com/office/drawing/2014/main" xmlns="" id="{616676F8-C3BA-42DE-8775-9D2007E39DEE}"/>
                </a:ext>
              </a:extLst>
            </p:cNvPr>
            <p:cNvSpPr>
              <a:spLocks noEditPoints="1"/>
            </p:cNvSpPr>
            <p:nvPr/>
          </p:nvSpPr>
          <p:spPr bwMode="gray">
            <a:xfrm>
              <a:off x="5741634" y="1770176"/>
              <a:ext cx="602774" cy="671366"/>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3"/>
            </a:solidFill>
            <a:ln w="3175">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7" name="Luxembourg" descr="© INSCALE GmbH, 05.05.2010&#10;http://www.presentationload.com/">
              <a:extLst>
                <a:ext uri="{FF2B5EF4-FFF2-40B4-BE49-F238E27FC236}">
                  <a16:creationId xmlns:a16="http://schemas.microsoft.com/office/drawing/2014/main" xmlns="" id="{712A09E1-D1AC-4EA6-919E-6D3A0BE7693E}"/>
                </a:ext>
              </a:extLst>
            </p:cNvPr>
            <p:cNvSpPr>
              <a:spLocks/>
            </p:cNvSpPr>
            <p:nvPr/>
          </p:nvSpPr>
          <p:spPr bwMode="gray">
            <a:xfrm>
              <a:off x="5745128" y="2714338"/>
              <a:ext cx="22713" cy="194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3"/>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8" name="Lithuania" descr="© INSCALE GmbH, 05.05.2010&#10;http://www.presentationload.com/">
              <a:extLst>
                <a:ext uri="{FF2B5EF4-FFF2-40B4-BE49-F238E27FC236}">
                  <a16:creationId xmlns:a16="http://schemas.microsoft.com/office/drawing/2014/main" xmlns="" id="{477E32D3-741C-4F90-9E35-03BEA994B5A7}"/>
                </a:ext>
              </a:extLst>
            </p:cNvPr>
            <p:cNvSpPr>
              <a:spLocks/>
            </p:cNvSpPr>
            <p:nvPr/>
          </p:nvSpPr>
          <p:spPr bwMode="gray">
            <a:xfrm>
              <a:off x="6153964" y="2494687"/>
              <a:ext cx="150258" cy="8857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9" name="Latvia" descr="© INSCALE GmbH, 05.05.2010&#10;http://www.presentationload.com/">
              <a:extLst>
                <a:ext uri="{FF2B5EF4-FFF2-40B4-BE49-F238E27FC236}">
                  <a16:creationId xmlns:a16="http://schemas.microsoft.com/office/drawing/2014/main" xmlns="" id="{67C8B619-FFD9-48D3-9E0D-A2A33556BC84}"/>
                </a:ext>
              </a:extLst>
            </p:cNvPr>
            <p:cNvSpPr>
              <a:spLocks/>
            </p:cNvSpPr>
            <p:nvPr/>
          </p:nvSpPr>
          <p:spPr bwMode="gray">
            <a:xfrm>
              <a:off x="6150473" y="2439772"/>
              <a:ext cx="188695" cy="81485"/>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0" name="Ireland" descr="© INSCALE GmbH, 05.05.2010&#10;http://www.presentationload.com/">
              <a:extLst>
                <a:ext uri="{FF2B5EF4-FFF2-40B4-BE49-F238E27FC236}">
                  <a16:creationId xmlns:a16="http://schemas.microsoft.com/office/drawing/2014/main" xmlns="" id="{6776BF6A-DC64-4593-8888-F1CDBCA92480}"/>
                </a:ext>
              </a:extLst>
            </p:cNvPr>
            <p:cNvSpPr>
              <a:spLocks/>
            </p:cNvSpPr>
            <p:nvPr/>
          </p:nvSpPr>
          <p:spPr bwMode="gray">
            <a:xfrm>
              <a:off x="5313578" y="2535428"/>
              <a:ext cx="124049" cy="132857"/>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1" name="Iceland" descr="© INSCALE GmbH, 05.05.2010&#10;http://www.presentationload.com/">
              <a:extLst>
                <a:ext uri="{FF2B5EF4-FFF2-40B4-BE49-F238E27FC236}">
                  <a16:creationId xmlns:a16="http://schemas.microsoft.com/office/drawing/2014/main" xmlns="" id="{EEA9ACA8-E6C2-467C-AA60-E55E336822AF}"/>
                </a:ext>
              </a:extLst>
            </p:cNvPr>
            <p:cNvSpPr>
              <a:spLocks/>
            </p:cNvSpPr>
            <p:nvPr/>
          </p:nvSpPr>
          <p:spPr bwMode="gray">
            <a:xfrm>
              <a:off x="5046257" y="2165202"/>
              <a:ext cx="253339" cy="99198"/>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3"/>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 name="Finland" descr="© INSCALE GmbH, 05.05.2010&#10;http://www.presentationload.com/">
              <a:extLst>
                <a:ext uri="{FF2B5EF4-FFF2-40B4-BE49-F238E27FC236}">
                  <a16:creationId xmlns:a16="http://schemas.microsoft.com/office/drawing/2014/main" xmlns="" id="{D665B356-C4F3-4ED5-969E-CAB01A937A42}"/>
                </a:ext>
              </a:extLst>
            </p:cNvPr>
            <p:cNvSpPr>
              <a:spLocks/>
            </p:cNvSpPr>
            <p:nvPr/>
          </p:nvSpPr>
          <p:spPr bwMode="gray">
            <a:xfrm>
              <a:off x="6110289" y="2057147"/>
              <a:ext cx="279548" cy="32239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 name="Estonia" descr="© INSCALE GmbH, 05.05.2010&#10;http://www.presentationload.com/">
              <a:extLst>
                <a:ext uri="{FF2B5EF4-FFF2-40B4-BE49-F238E27FC236}">
                  <a16:creationId xmlns:a16="http://schemas.microsoft.com/office/drawing/2014/main" xmlns="" id="{0111E63B-C809-4812-96C5-3982308D2216}"/>
                </a:ext>
              </a:extLst>
            </p:cNvPr>
            <p:cNvSpPr>
              <a:spLocks noEditPoints="1"/>
            </p:cNvSpPr>
            <p:nvPr/>
          </p:nvSpPr>
          <p:spPr bwMode="gray">
            <a:xfrm>
              <a:off x="6166197" y="2390173"/>
              <a:ext cx="153752" cy="69086"/>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Denmark" descr="© INSCALE GmbH, 05.05.2010&#10;http://www.presentationload.com/">
              <a:extLst>
                <a:ext uri="{FF2B5EF4-FFF2-40B4-BE49-F238E27FC236}">
                  <a16:creationId xmlns:a16="http://schemas.microsoft.com/office/drawing/2014/main" xmlns="" id="{54E023FC-2F9F-424C-B338-11B46DA00ED6}"/>
                </a:ext>
              </a:extLst>
            </p:cNvPr>
            <p:cNvSpPr>
              <a:spLocks noEditPoints="1"/>
            </p:cNvSpPr>
            <p:nvPr/>
          </p:nvSpPr>
          <p:spPr bwMode="gray">
            <a:xfrm>
              <a:off x="5813269" y="2455714"/>
              <a:ext cx="122302" cy="106285"/>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3"/>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 name="Netherlands" descr="© INSCALE GmbH, 05.05.2010&#10;http://www.presentationload.com/">
              <a:extLst>
                <a:ext uri="{FF2B5EF4-FFF2-40B4-BE49-F238E27FC236}">
                  <a16:creationId xmlns:a16="http://schemas.microsoft.com/office/drawing/2014/main" xmlns="" id="{2EFDC4A6-C85A-4DFB-8EA3-2370923BE509}"/>
                </a:ext>
              </a:extLst>
            </p:cNvPr>
            <p:cNvSpPr>
              <a:spLocks/>
            </p:cNvSpPr>
            <p:nvPr/>
          </p:nvSpPr>
          <p:spPr bwMode="gray">
            <a:xfrm>
              <a:off x="5671750" y="2599197"/>
              <a:ext cx="120554" cy="93885"/>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6" name="Belgium" descr="© INSCALE GmbH, 05.05.2010&#10;http://www.presentationload.com/">
              <a:extLst>
                <a:ext uri="{FF2B5EF4-FFF2-40B4-BE49-F238E27FC236}">
                  <a16:creationId xmlns:a16="http://schemas.microsoft.com/office/drawing/2014/main" xmlns="" id="{CAA2FB05-857E-4C22-A19A-C485705C99A7}"/>
                </a:ext>
              </a:extLst>
            </p:cNvPr>
            <p:cNvSpPr>
              <a:spLocks/>
            </p:cNvSpPr>
            <p:nvPr/>
          </p:nvSpPr>
          <p:spPr bwMode="gray">
            <a:xfrm>
              <a:off x="5666505" y="2668278"/>
              <a:ext cx="99589" cy="69086"/>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3"/>
            </a:solidFill>
            <a:ln w="635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sp>
        <p:nvSpPr>
          <p:cNvPr id="17" name="Fußzeilenplatzhalter 16"/>
          <p:cNvSpPr>
            <a:spLocks noGrp="1"/>
          </p:cNvSpPr>
          <p:nvPr>
            <p:ph type="ftr" sz="quarter" idx="10"/>
          </p:nvPr>
        </p:nvSpPr>
        <p:spPr/>
        <p:txBody>
          <a:bodyPr/>
          <a:lstStyle/>
          <a:p>
            <a:r>
              <a:rPr lang="de-DE"/>
              <a:t>Footer</a:t>
            </a:r>
          </a:p>
        </p:txBody>
      </p:sp>
      <p:sp>
        <p:nvSpPr>
          <p:cNvPr id="18" name="Foliennummernplatzhalter 17"/>
          <p:cNvSpPr>
            <a:spLocks noGrp="1"/>
          </p:cNvSpPr>
          <p:nvPr>
            <p:ph type="sldNum" sz="quarter" idx="11"/>
          </p:nvPr>
        </p:nvSpPr>
        <p:spPr/>
        <p:txBody>
          <a:bodyPr/>
          <a:lstStyle/>
          <a:p>
            <a:fld id="{E9673082-F094-41F5-A539-FC5A0CDD8B22}" type="slidenum">
              <a:rPr lang="de-DE" smtClean="0"/>
              <a:pPr/>
              <a:t>29</a:t>
            </a:fld>
            <a:endParaRPr lang="de-DE" dirty="0"/>
          </a:p>
        </p:txBody>
      </p:sp>
    </p:spTree>
    <p:extLst>
      <p:ext uri="{BB962C8B-B14F-4D97-AF65-F5344CB8AC3E}">
        <p14:creationId xmlns:p14="http://schemas.microsoft.com/office/powerpoint/2010/main" val="1148900924"/>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3</a:t>
            </a:fld>
            <a:endParaRPr lang="de-DE" dirty="0"/>
          </a:p>
        </p:txBody>
      </p:sp>
      <p:sp>
        <p:nvSpPr>
          <p:cNvPr id="5" name="Textplatzhalter 4"/>
          <p:cNvSpPr>
            <a:spLocks noGrp="1"/>
          </p:cNvSpPr>
          <p:nvPr>
            <p:ph type="body" sz="quarter" idx="12"/>
          </p:nvPr>
        </p:nvSpPr>
        <p:spPr>
          <a:xfrm>
            <a:off x="1511403" y="2844906"/>
            <a:ext cx="9905615" cy="4525158"/>
          </a:xfrm>
        </p:spPr>
        <p:txBody>
          <a:bodyPr/>
          <a:lstStyle/>
          <a:p>
            <a:pPr marL="342900" indent="-342900">
              <a:buAutoNum type="arabicPeriod"/>
            </a:pPr>
            <a:r>
              <a:rPr lang="en-GB" sz="2000" dirty="0" smtClean="0"/>
              <a:t>Current situation of migration in Germany</a:t>
            </a:r>
          </a:p>
          <a:p>
            <a:pPr marL="342900" indent="-342900">
              <a:buAutoNum type="arabicPeriod"/>
            </a:pPr>
            <a:r>
              <a:rPr lang="en-GB" sz="2000" dirty="0" smtClean="0"/>
              <a:t>Entering the  information about the labour market - preconditions</a:t>
            </a:r>
          </a:p>
          <a:p>
            <a:pPr marL="342900" indent="-342900">
              <a:buAutoNum type="arabicPeriod"/>
            </a:pPr>
            <a:r>
              <a:rPr lang="en-US" sz="2000" dirty="0" smtClean="0"/>
              <a:t>Bayer </a:t>
            </a:r>
            <a:r>
              <a:rPr lang="en-US" sz="2000" dirty="0" err="1"/>
              <a:t>Starthilfe</a:t>
            </a:r>
            <a:r>
              <a:rPr lang="en-US" sz="2000" dirty="0"/>
              <a:t> Program for Refugees </a:t>
            </a:r>
            <a:r>
              <a:rPr lang="en-US" sz="2000" dirty="0" smtClean="0"/>
              <a:t>–  </a:t>
            </a:r>
            <a:r>
              <a:rPr lang="en-US" sz="2000" dirty="0"/>
              <a:t>a New Life for </a:t>
            </a:r>
            <a:r>
              <a:rPr lang="en-US" sz="2000" dirty="0" err="1"/>
              <a:t>Feras</a:t>
            </a:r>
            <a:r>
              <a:rPr lang="en-US" sz="2000" dirty="0"/>
              <a:t> </a:t>
            </a:r>
            <a:r>
              <a:rPr lang="en-US" sz="2000" dirty="0" err="1"/>
              <a:t>Alsayrawan</a:t>
            </a:r>
            <a:r>
              <a:rPr lang="en-US" sz="2000" dirty="0"/>
              <a:t> </a:t>
            </a:r>
            <a:r>
              <a:rPr lang="en-US" sz="2000" dirty="0" smtClean="0"/>
              <a:t>- Video</a:t>
            </a:r>
          </a:p>
          <a:p>
            <a:pPr marL="342900" indent="-342900">
              <a:buAutoNum type="arabicPeriod"/>
            </a:pPr>
            <a:r>
              <a:rPr lang="en-GB" sz="2000" dirty="0" smtClean="0"/>
              <a:t>Vocational orientation</a:t>
            </a:r>
          </a:p>
          <a:p>
            <a:pPr marL="342900" indent="-342900">
              <a:buAutoNum type="arabicPeriod"/>
            </a:pPr>
            <a:r>
              <a:rPr lang="en-GB" sz="2000" dirty="0" smtClean="0"/>
              <a:t>Transition in training and profession</a:t>
            </a:r>
          </a:p>
          <a:p>
            <a:pPr marL="342900" indent="-342900">
              <a:buAutoNum type="arabicPeriod"/>
            </a:pPr>
            <a:endParaRPr lang="de-DE" dirty="0"/>
          </a:p>
        </p:txBody>
      </p:sp>
      <p:pic>
        <p:nvPicPr>
          <p:cNvPr id="8" name="Grafik 7"/>
          <p:cNvPicPr>
            <a:picLocks noChangeAspect="1"/>
          </p:cNvPicPr>
          <p:nvPr/>
        </p:nvPicPr>
        <p:blipFill>
          <a:blip r:embed="rId3"/>
          <a:stretch>
            <a:fillRect/>
          </a:stretch>
        </p:blipFill>
        <p:spPr>
          <a:xfrm>
            <a:off x="925595" y="264583"/>
            <a:ext cx="2326951" cy="469795"/>
          </a:xfrm>
          <a:prstGeom prst="rect">
            <a:avLst/>
          </a:prstGeom>
        </p:spPr>
      </p:pic>
      <p:pic>
        <p:nvPicPr>
          <p:cNvPr id="9" name="Grafik 8"/>
          <p:cNvPicPr>
            <a:picLocks noChangeAspect="1"/>
          </p:cNvPicPr>
          <p:nvPr/>
        </p:nvPicPr>
        <p:blipFill>
          <a:blip r:embed="rId4"/>
          <a:stretch>
            <a:fillRect/>
          </a:stretch>
        </p:blipFill>
        <p:spPr>
          <a:xfrm>
            <a:off x="5083278" y="91454"/>
            <a:ext cx="1555197" cy="1289050"/>
          </a:xfrm>
          <a:prstGeom prst="rect">
            <a:avLst/>
          </a:prstGeom>
        </p:spPr>
      </p:pic>
      <p:sp>
        <p:nvSpPr>
          <p:cNvPr id="10" name="Titel 3"/>
          <p:cNvSpPr>
            <a:spLocks noGrp="1"/>
          </p:cNvSpPr>
          <p:nvPr>
            <p:ph type="title"/>
          </p:nvPr>
        </p:nvSpPr>
        <p:spPr>
          <a:xfrm>
            <a:off x="1188010" y="1361831"/>
            <a:ext cx="9684702" cy="537633"/>
          </a:xfrm>
        </p:spPr>
        <p:txBody>
          <a:bodyPr/>
          <a:lstStyle/>
          <a:p>
            <a:pPr algn="ctr"/>
            <a:r>
              <a:rPr lang="de-DE" sz="3200" dirty="0" smtClean="0"/>
              <a:t>Content</a:t>
            </a:r>
            <a:endParaRPr lang="de-DE" sz="3200" dirty="0"/>
          </a:p>
        </p:txBody>
      </p:sp>
      <p:sp>
        <p:nvSpPr>
          <p:cNvPr id="11"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Tree>
    <p:extLst>
      <p:ext uri="{BB962C8B-B14F-4D97-AF65-F5344CB8AC3E}">
        <p14:creationId xmlns:p14="http://schemas.microsoft.com/office/powerpoint/2010/main" val="295278428"/>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0EC4486A-B037-409F-9E8D-10847F5CAFCB}"/>
              </a:ext>
            </a:extLst>
          </p:cNvPr>
          <p:cNvSpPr>
            <a:spLocks noGrp="1"/>
          </p:cNvSpPr>
          <p:nvPr>
            <p:ph type="title"/>
          </p:nvPr>
        </p:nvSpPr>
        <p:spPr/>
        <p:txBody>
          <a:bodyPr/>
          <a:lstStyle/>
          <a:p>
            <a:r>
              <a:rPr lang="en-US" noProof="0" dirty="0"/>
              <a:t>Map | </a:t>
            </a:r>
            <a:r>
              <a:rPr lang="en-US" sz="1800" noProof="0" dirty="0"/>
              <a:t>Germany</a:t>
            </a:r>
            <a:endParaRPr lang="en-US" noProof="0" dirty="0"/>
          </a:p>
        </p:txBody>
      </p:sp>
      <p:sp>
        <p:nvSpPr>
          <p:cNvPr id="17" name="Germany" descr="© INSCALE GmbH, 05.05.2010&#10;http://www.presentationload.com/">
            <a:extLst>
              <a:ext uri="{FF2B5EF4-FFF2-40B4-BE49-F238E27FC236}">
                <a16:creationId xmlns:a16="http://schemas.microsoft.com/office/drawing/2014/main" xmlns="" id="{4442B2EB-EB8F-4171-A7EF-18EA40F4C7D9}"/>
              </a:ext>
            </a:extLst>
          </p:cNvPr>
          <p:cNvSpPr>
            <a:spLocks/>
          </p:cNvSpPr>
          <p:nvPr/>
        </p:nvSpPr>
        <p:spPr bwMode="gray">
          <a:xfrm>
            <a:off x="4234958" y="1762545"/>
            <a:ext cx="3722084" cy="3932080"/>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007D40">
              <a:lumMod val="50000"/>
            </a:srgbClr>
          </a:solidFill>
          <a:ln w="1270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30</a:t>
            </a:fld>
            <a:endParaRPr lang="de-DE" dirty="0"/>
          </a:p>
        </p:txBody>
      </p:sp>
    </p:spTree>
    <p:extLst>
      <p:ext uri="{BB962C8B-B14F-4D97-AF65-F5344CB8AC3E}">
        <p14:creationId xmlns:p14="http://schemas.microsoft.com/office/powerpoint/2010/main" val="818998914"/>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Central Europe &amp; Middle East</a:t>
            </a:r>
            <a:endParaRPr lang="en-US" noProof="0" dirty="0"/>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nvGrpSpPr>
          <p:cNvPr id="10" name="Central_East_Europe_Middle_East">
            <a:extLst>
              <a:ext uri="{FF2B5EF4-FFF2-40B4-BE49-F238E27FC236}">
                <a16:creationId xmlns:a16="http://schemas.microsoft.com/office/drawing/2014/main" xmlns="" id="{4F50EA93-DC9B-4052-91F6-783ACB7E0C34}"/>
              </a:ext>
            </a:extLst>
          </p:cNvPr>
          <p:cNvGrpSpPr/>
          <p:nvPr/>
        </p:nvGrpSpPr>
        <p:grpSpPr>
          <a:xfrm>
            <a:off x="1677726" y="1698424"/>
            <a:ext cx="8679554" cy="4359475"/>
            <a:chOff x="5766095" y="1736525"/>
            <a:chExt cx="4366190" cy="2193004"/>
          </a:xfrm>
        </p:grpSpPr>
        <p:sp>
          <p:nvSpPr>
            <p:cNvPr id="11" name="United Arab Emirates" descr="© INSCALE GmbH, 05.05.2010&#10;http://www.presentationload.com/">
              <a:extLst>
                <a:ext uri="{FF2B5EF4-FFF2-40B4-BE49-F238E27FC236}">
                  <a16:creationId xmlns:a16="http://schemas.microsoft.com/office/drawing/2014/main" xmlns="" id="{010C96E3-D0E2-4B20-95D9-AA3671BBD9BE}"/>
                </a:ext>
              </a:extLst>
            </p:cNvPr>
            <p:cNvSpPr>
              <a:spLocks/>
            </p:cNvSpPr>
            <p:nvPr/>
          </p:nvSpPr>
          <p:spPr bwMode="gray">
            <a:xfrm>
              <a:off x="7142870" y="3561071"/>
              <a:ext cx="148509" cy="143484"/>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24771B"/>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2" name="Ukraine" descr="© INSCALE GmbH, 05.05.2010&#10;http://www.presentationload.com/">
              <a:extLst>
                <a:ext uri="{FF2B5EF4-FFF2-40B4-BE49-F238E27FC236}">
                  <a16:creationId xmlns:a16="http://schemas.microsoft.com/office/drawing/2014/main" xmlns="" id="{AE0D9A7A-5D3B-4DBC-A1B5-96EF8B910BDA}"/>
                </a:ext>
              </a:extLst>
            </p:cNvPr>
            <p:cNvSpPr>
              <a:spLocks/>
            </p:cNvSpPr>
            <p:nvPr/>
          </p:nvSpPr>
          <p:spPr bwMode="gray">
            <a:xfrm>
              <a:off x="6201139" y="2636399"/>
              <a:ext cx="494450" cy="281654"/>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3" name="Turkey" descr="© INSCALE GmbH, 05.05.2010&#10;http://www.presentationload.com/">
              <a:extLst>
                <a:ext uri="{FF2B5EF4-FFF2-40B4-BE49-F238E27FC236}">
                  <a16:creationId xmlns:a16="http://schemas.microsoft.com/office/drawing/2014/main" xmlns="" id="{B5241922-96DD-4C3E-A998-A426C09176DB}"/>
                </a:ext>
              </a:extLst>
            </p:cNvPr>
            <p:cNvSpPr>
              <a:spLocks noEditPoints="1"/>
            </p:cNvSpPr>
            <p:nvPr/>
          </p:nvSpPr>
          <p:spPr bwMode="gray">
            <a:xfrm>
              <a:off x="6302479" y="2995995"/>
              <a:ext cx="588797" cy="226740"/>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Slovenia" descr="© INSCALE GmbH, 05.05.2010&#10;http://www.presentationload.com/">
              <a:extLst>
                <a:ext uri="{FF2B5EF4-FFF2-40B4-BE49-F238E27FC236}">
                  <a16:creationId xmlns:a16="http://schemas.microsoft.com/office/drawing/2014/main" xmlns="" id="{46C40FF7-7BB3-4FCF-AD06-FFD79BA96B7C}"/>
                </a:ext>
              </a:extLst>
            </p:cNvPr>
            <p:cNvSpPr>
              <a:spLocks/>
            </p:cNvSpPr>
            <p:nvPr/>
          </p:nvSpPr>
          <p:spPr bwMode="gray">
            <a:xfrm>
              <a:off x="5956535" y="2824166"/>
              <a:ext cx="92600" cy="54915"/>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5" name="Slovakia" descr="© INSCALE GmbH, 05.05.2010&#10;http://www.presentationload.com/">
              <a:extLst>
                <a:ext uri="{FF2B5EF4-FFF2-40B4-BE49-F238E27FC236}">
                  <a16:creationId xmlns:a16="http://schemas.microsoft.com/office/drawing/2014/main" xmlns="" id="{24B62347-EBAE-4777-85F1-FF7EA4B19EE4}"/>
                </a:ext>
              </a:extLst>
            </p:cNvPr>
            <p:cNvSpPr>
              <a:spLocks/>
            </p:cNvSpPr>
            <p:nvPr/>
          </p:nvSpPr>
          <p:spPr bwMode="gray">
            <a:xfrm>
              <a:off x="6050883" y="2733826"/>
              <a:ext cx="158992" cy="65543"/>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6" name="Saudi Arabia" descr="© INSCALE GmbH, 05.05.2010&#10;http://www.presentationload.com/">
              <a:extLst>
                <a:ext uri="{FF2B5EF4-FFF2-40B4-BE49-F238E27FC236}">
                  <a16:creationId xmlns:a16="http://schemas.microsoft.com/office/drawing/2014/main" xmlns="" id="{C8479063-6E5F-407C-A62B-257B1457CD92}"/>
                </a:ext>
              </a:extLst>
            </p:cNvPr>
            <p:cNvSpPr>
              <a:spLocks/>
            </p:cNvSpPr>
            <p:nvPr/>
          </p:nvSpPr>
          <p:spPr bwMode="gray">
            <a:xfrm>
              <a:off x="6616968" y="3357363"/>
              <a:ext cx="656936" cy="572166"/>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24771B"/>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 name="Russia" descr="© INSCALE GmbH, 05.05.2010&#10;http://www.presentationload.com/">
              <a:extLst>
                <a:ext uri="{FF2B5EF4-FFF2-40B4-BE49-F238E27FC236}">
                  <a16:creationId xmlns:a16="http://schemas.microsoft.com/office/drawing/2014/main" xmlns="" id="{19504922-6631-4607-97D2-1DEE4655151F}"/>
                </a:ext>
              </a:extLst>
            </p:cNvPr>
            <p:cNvSpPr>
              <a:spLocks noEditPoints="1"/>
            </p:cNvSpPr>
            <p:nvPr/>
          </p:nvSpPr>
          <p:spPr bwMode="gray">
            <a:xfrm>
              <a:off x="6124266" y="1736525"/>
              <a:ext cx="4008019" cy="129313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8" name="Romania" descr="© INSCALE GmbH, 05.05.2010&#10;http://www.presentationload.com/">
              <a:extLst>
                <a:ext uri="{FF2B5EF4-FFF2-40B4-BE49-F238E27FC236}">
                  <a16:creationId xmlns:a16="http://schemas.microsoft.com/office/drawing/2014/main" xmlns="" id="{0E46A7C3-40AB-400F-B2FE-5AE14959C1EA}"/>
                </a:ext>
              </a:extLst>
            </p:cNvPr>
            <p:cNvSpPr>
              <a:spLocks/>
            </p:cNvSpPr>
            <p:nvPr/>
          </p:nvSpPr>
          <p:spPr bwMode="gray">
            <a:xfrm>
              <a:off x="6150473" y="2779883"/>
              <a:ext cx="272560" cy="1647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9" name="Qatar" descr="© INSCALE GmbH, 05.05.2010&#10;http://www.presentationload.com/">
              <a:extLst>
                <a:ext uri="{FF2B5EF4-FFF2-40B4-BE49-F238E27FC236}">
                  <a16:creationId xmlns:a16="http://schemas.microsoft.com/office/drawing/2014/main" xmlns="" id="{BEA516C8-F87D-43D1-878F-C5FB4DFCAFFA}"/>
                </a:ext>
              </a:extLst>
            </p:cNvPr>
            <p:cNvSpPr>
              <a:spLocks/>
            </p:cNvSpPr>
            <p:nvPr/>
          </p:nvSpPr>
          <p:spPr bwMode="gray">
            <a:xfrm>
              <a:off x="7120154" y="3571703"/>
              <a:ext cx="29701" cy="63770"/>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24771B"/>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0" name="Poland" descr="© INSCALE GmbH, 05.05.2010&#10;http://www.presentationload.com/">
              <a:extLst>
                <a:ext uri="{FF2B5EF4-FFF2-40B4-BE49-F238E27FC236}">
                  <a16:creationId xmlns:a16="http://schemas.microsoft.com/office/drawing/2014/main" xmlns="" id="{21C4C283-B150-40BC-A387-DC4637BFBE24}"/>
                </a:ext>
              </a:extLst>
            </p:cNvPr>
            <p:cNvSpPr>
              <a:spLocks/>
            </p:cNvSpPr>
            <p:nvPr/>
          </p:nvSpPr>
          <p:spPr bwMode="gray">
            <a:xfrm>
              <a:off x="5975754" y="2551372"/>
              <a:ext cx="276054" cy="201940"/>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7" name="Oman" descr="© INSCALE GmbH, 05.05.2010&#10;http://www.presentationload.com/">
              <a:extLst>
                <a:ext uri="{FF2B5EF4-FFF2-40B4-BE49-F238E27FC236}">
                  <a16:creationId xmlns:a16="http://schemas.microsoft.com/office/drawing/2014/main" xmlns="" id="{CE7E5F3C-8857-40BA-8F03-B1D03A460420}"/>
                </a:ext>
              </a:extLst>
            </p:cNvPr>
            <p:cNvSpPr>
              <a:spLocks/>
            </p:cNvSpPr>
            <p:nvPr/>
          </p:nvSpPr>
          <p:spPr bwMode="gray">
            <a:xfrm>
              <a:off x="7169077" y="3614218"/>
              <a:ext cx="239362" cy="302911"/>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8" name="Montenegro" descr="© INSCALE GmbH, 05.05.2010&#10;http://www.presentationload.com/">
              <a:extLst>
                <a:ext uri="{FF2B5EF4-FFF2-40B4-BE49-F238E27FC236}">
                  <a16:creationId xmlns:a16="http://schemas.microsoft.com/office/drawing/2014/main" xmlns="" id="{B51083B3-DE6B-48E2-9C89-74E1D906F749}"/>
                </a:ext>
              </a:extLst>
            </p:cNvPr>
            <p:cNvSpPr>
              <a:spLocks/>
            </p:cNvSpPr>
            <p:nvPr/>
          </p:nvSpPr>
          <p:spPr bwMode="gray">
            <a:xfrm>
              <a:off x="6103299" y="2944624"/>
              <a:ext cx="50668" cy="60228"/>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29" name="Moldova" descr="© INSCALE GmbH, 05.05.2010&#10;http://www.presentationload.com/">
              <a:extLst>
                <a:ext uri="{FF2B5EF4-FFF2-40B4-BE49-F238E27FC236}">
                  <a16:creationId xmlns:a16="http://schemas.microsoft.com/office/drawing/2014/main" xmlns="" id="{AABA2418-F0AD-41DE-93DB-DAA2FE57F481}"/>
                </a:ext>
              </a:extLst>
            </p:cNvPr>
            <p:cNvSpPr>
              <a:spLocks/>
            </p:cNvSpPr>
            <p:nvPr/>
          </p:nvSpPr>
          <p:spPr bwMode="gray">
            <a:xfrm>
              <a:off x="6326937" y="2772796"/>
              <a:ext cx="96095" cy="10628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0" name="Malta" descr="© INSCALE GmbH, 05.05.2010&#10;http://www.presentationload.com/">
              <a:extLst>
                <a:ext uri="{FF2B5EF4-FFF2-40B4-BE49-F238E27FC236}">
                  <a16:creationId xmlns:a16="http://schemas.microsoft.com/office/drawing/2014/main" xmlns="" id="{3F3BCC8E-F07D-4FBB-8614-E2B1B8316D21}"/>
                </a:ext>
              </a:extLst>
            </p:cNvPr>
            <p:cNvSpPr>
              <a:spLocks/>
            </p:cNvSpPr>
            <p:nvPr/>
          </p:nvSpPr>
          <p:spPr bwMode="gray">
            <a:xfrm>
              <a:off x="5986239" y="3210332"/>
              <a:ext cx="13977" cy="12402"/>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00359E"/>
            </a:solidFill>
            <a:ln w="9525">
              <a:solidFill>
                <a:srgbClr val="555555"/>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1" name="Macedonia" descr="© INSCALE GmbH, 05.05.2010&#10;http://www.presentationload.com/">
              <a:extLst>
                <a:ext uri="{FF2B5EF4-FFF2-40B4-BE49-F238E27FC236}">
                  <a16:creationId xmlns:a16="http://schemas.microsoft.com/office/drawing/2014/main" xmlns="" id="{6A530876-D890-43D4-AFE8-B49AF43A8A58}"/>
                </a:ext>
              </a:extLst>
            </p:cNvPr>
            <p:cNvSpPr>
              <a:spLocks/>
            </p:cNvSpPr>
            <p:nvPr/>
          </p:nvSpPr>
          <p:spPr bwMode="gray">
            <a:xfrm>
              <a:off x="6166197" y="2987136"/>
              <a:ext cx="73381" cy="5668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32" name="Liechtenstein" descr="© INSCALE GmbH, 05.05.2010&#10;http://www.presentationload.com/">
              <a:extLst>
                <a:ext uri="{FF2B5EF4-FFF2-40B4-BE49-F238E27FC236}">
                  <a16:creationId xmlns:a16="http://schemas.microsoft.com/office/drawing/2014/main" xmlns="" id="{E5C71DE1-1AE5-45CB-8774-2FC37DCC8B99}"/>
                </a:ext>
              </a:extLst>
            </p:cNvPr>
            <p:cNvSpPr>
              <a:spLocks/>
            </p:cNvSpPr>
            <p:nvPr/>
          </p:nvSpPr>
          <p:spPr bwMode="gray">
            <a:xfrm>
              <a:off x="5844718" y="2811766"/>
              <a:ext cx="6989" cy="10629"/>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007D40">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3" name="Lebanon" descr="© INSCALE GmbH, 05.05.2010&#10;http://www.presentationload.com/">
              <a:extLst>
                <a:ext uri="{FF2B5EF4-FFF2-40B4-BE49-F238E27FC236}">
                  <a16:creationId xmlns:a16="http://schemas.microsoft.com/office/drawing/2014/main" xmlns="" id="{16E921B8-DA88-4B0C-9C97-80DE769544AA}"/>
                </a:ext>
              </a:extLst>
            </p:cNvPr>
            <p:cNvSpPr>
              <a:spLocks/>
            </p:cNvSpPr>
            <p:nvPr/>
          </p:nvSpPr>
          <p:spPr bwMode="gray">
            <a:xfrm>
              <a:off x="6608231" y="3267022"/>
              <a:ext cx="47174" cy="70857"/>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FFFFFF"/>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4" name="Kuwait" descr="© INSCALE GmbH, 05.05.2010&#10;http://www.presentationload.com/">
              <a:extLst>
                <a:ext uri="{FF2B5EF4-FFF2-40B4-BE49-F238E27FC236}">
                  <a16:creationId xmlns:a16="http://schemas.microsoft.com/office/drawing/2014/main" xmlns="" id="{9F70BE96-FF0D-4951-A077-3A33F5F510B2}"/>
                </a:ext>
              </a:extLst>
            </p:cNvPr>
            <p:cNvSpPr>
              <a:spLocks/>
            </p:cNvSpPr>
            <p:nvPr/>
          </p:nvSpPr>
          <p:spPr bwMode="gray">
            <a:xfrm>
              <a:off x="6975139" y="3433531"/>
              <a:ext cx="61150" cy="54915"/>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24771B"/>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35" name="Italy" descr="© INSCALE GmbH, 05.05.2010&#10;http://www.presentationload.com/">
              <a:extLst>
                <a:ext uri="{FF2B5EF4-FFF2-40B4-BE49-F238E27FC236}">
                  <a16:creationId xmlns:a16="http://schemas.microsoft.com/office/drawing/2014/main" xmlns="" id="{35BD8B12-2BEF-4B08-8398-FFB00B7979E6}"/>
                </a:ext>
              </a:extLst>
            </p:cNvPr>
            <p:cNvSpPr>
              <a:spLocks noEditPoints="1"/>
            </p:cNvSpPr>
            <p:nvPr/>
          </p:nvSpPr>
          <p:spPr bwMode="gray">
            <a:xfrm>
              <a:off x="5766095" y="2818853"/>
              <a:ext cx="344193" cy="373768"/>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6" name="Israel" descr="© INSCALE GmbH, 05.05.2010&#10;http://www.presentationload.com/">
              <a:extLst>
                <a:ext uri="{FF2B5EF4-FFF2-40B4-BE49-F238E27FC236}">
                  <a16:creationId xmlns:a16="http://schemas.microsoft.com/office/drawing/2014/main" xmlns="" id="{F73B6A88-BF3E-40BF-844F-5D7406CF001A}"/>
                </a:ext>
              </a:extLst>
            </p:cNvPr>
            <p:cNvSpPr>
              <a:spLocks/>
            </p:cNvSpPr>
            <p:nvPr/>
          </p:nvSpPr>
          <p:spPr bwMode="gray">
            <a:xfrm>
              <a:off x="6596001" y="3311305"/>
              <a:ext cx="45426" cy="143484"/>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24771B"/>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7" name="Iran" descr="© INSCALE GmbH, 05.05.2010&#10;http://www.presentationload.com/">
              <a:extLst>
                <a:ext uri="{FF2B5EF4-FFF2-40B4-BE49-F238E27FC236}">
                  <a16:creationId xmlns:a16="http://schemas.microsoft.com/office/drawing/2014/main" xmlns="" id="{6A2744DF-848A-4DB9-B3E0-E856801978B2}"/>
                </a:ext>
              </a:extLst>
            </p:cNvPr>
            <p:cNvSpPr>
              <a:spLocks/>
            </p:cNvSpPr>
            <p:nvPr/>
          </p:nvSpPr>
          <p:spPr bwMode="gray">
            <a:xfrm>
              <a:off x="6854585" y="3081022"/>
              <a:ext cx="637719" cy="529652"/>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38" name="Hungary" descr="© INSCALE GmbH, 05.05.2010&#10;http://www.presentationload.com/">
              <a:extLst>
                <a:ext uri="{FF2B5EF4-FFF2-40B4-BE49-F238E27FC236}">
                  <a16:creationId xmlns:a16="http://schemas.microsoft.com/office/drawing/2014/main" xmlns="" id="{7B62B5E3-20A5-4A56-8540-57B3DF570CEF}"/>
                </a:ext>
              </a:extLst>
            </p:cNvPr>
            <p:cNvSpPr>
              <a:spLocks/>
            </p:cNvSpPr>
            <p:nvPr/>
          </p:nvSpPr>
          <p:spPr bwMode="gray">
            <a:xfrm>
              <a:off x="6036907" y="2769254"/>
              <a:ext cx="188695" cy="99198"/>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39" name="Greece" descr="© INSCALE GmbH, 05.05.2010&#10;http://www.presentationload.com/">
              <a:extLst>
                <a:ext uri="{FF2B5EF4-FFF2-40B4-BE49-F238E27FC236}">
                  <a16:creationId xmlns:a16="http://schemas.microsoft.com/office/drawing/2014/main" xmlns="" id="{16A22360-3B59-41AB-9DBE-0D82934CB609}"/>
                </a:ext>
              </a:extLst>
            </p:cNvPr>
            <p:cNvSpPr>
              <a:spLocks noEditPoints="1"/>
            </p:cNvSpPr>
            <p:nvPr/>
          </p:nvSpPr>
          <p:spPr bwMode="gray">
            <a:xfrm>
              <a:off x="6164449" y="3010164"/>
              <a:ext cx="235868" cy="247997"/>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0" name="Czech Republic" descr="© INSCALE GmbH, 05.05.2010&#10;http://www.presentationload.com/">
              <a:extLst>
                <a:ext uri="{FF2B5EF4-FFF2-40B4-BE49-F238E27FC236}">
                  <a16:creationId xmlns:a16="http://schemas.microsoft.com/office/drawing/2014/main" xmlns="" id="{E7038561-0725-4DD4-83F2-C36706091E6D}"/>
                </a:ext>
              </a:extLst>
            </p:cNvPr>
            <p:cNvSpPr>
              <a:spLocks/>
            </p:cNvSpPr>
            <p:nvPr/>
          </p:nvSpPr>
          <p:spPr bwMode="gray">
            <a:xfrm>
              <a:off x="5921594" y="2682453"/>
              <a:ext cx="186947" cy="8680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1" name="Cyprus" descr="© INSCALE GmbH, 05.05.2010&#10;http://www.presentationload.com/">
              <a:extLst>
                <a:ext uri="{FF2B5EF4-FFF2-40B4-BE49-F238E27FC236}">
                  <a16:creationId xmlns:a16="http://schemas.microsoft.com/office/drawing/2014/main" xmlns="" id="{07521098-9059-41BD-91DD-BBD0CBC26EC9}"/>
                </a:ext>
              </a:extLst>
            </p:cNvPr>
            <p:cNvSpPr>
              <a:spLocks/>
            </p:cNvSpPr>
            <p:nvPr/>
          </p:nvSpPr>
          <p:spPr bwMode="gray">
            <a:xfrm>
              <a:off x="6522617" y="3231591"/>
              <a:ext cx="66393" cy="38971"/>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24771B"/>
            </a:solidFill>
            <a:ln w="9525">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2" name="Croatia" descr="© INSCALE GmbH, 05.05.2010&#10;http://www.presentationload.com/">
              <a:extLst>
                <a:ext uri="{FF2B5EF4-FFF2-40B4-BE49-F238E27FC236}">
                  <a16:creationId xmlns:a16="http://schemas.microsoft.com/office/drawing/2014/main" xmlns="" id="{A6ABE5B0-6395-4AD1-B0C6-106D3650B9D0}"/>
                </a:ext>
              </a:extLst>
            </p:cNvPr>
            <p:cNvSpPr>
              <a:spLocks/>
            </p:cNvSpPr>
            <p:nvPr/>
          </p:nvSpPr>
          <p:spPr bwMode="gray">
            <a:xfrm>
              <a:off x="5967019" y="2841881"/>
              <a:ext cx="162486" cy="123998"/>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3" name="Bulgaria" descr="© INSCALE GmbH, 05.05.2010&#10;http://www.presentationload.com/">
              <a:extLst>
                <a:ext uri="{FF2B5EF4-FFF2-40B4-BE49-F238E27FC236}">
                  <a16:creationId xmlns:a16="http://schemas.microsoft.com/office/drawing/2014/main" xmlns="" id="{9EFC7F41-DDAD-4064-80A1-26D6C6F0251E}"/>
                </a:ext>
              </a:extLst>
            </p:cNvPr>
            <p:cNvSpPr>
              <a:spLocks/>
            </p:cNvSpPr>
            <p:nvPr/>
          </p:nvSpPr>
          <p:spPr bwMode="gray">
            <a:xfrm>
              <a:off x="6218611" y="2925137"/>
              <a:ext cx="174718" cy="100971"/>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4" name="Bosnia and Herzegovina" descr="© INSCALE GmbH, 05.05.2010&#10;http://www.presentationload.com/">
              <a:extLst>
                <a:ext uri="{FF2B5EF4-FFF2-40B4-BE49-F238E27FC236}">
                  <a16:creationId xmlns:a16="http://schemas.microsoft.com/office/drawing/2014/main" xmlns="" id="{9896BEE9-2D9E-4C40-B6C3-D4A5C686AEA3}"/>
                </a:ext>
              </a:extLst>
            </p:cNvPr>
            <p:cNvSpPr>
              <a:spLocks/>
            </p:cNvSpPr>
            <p:nvPr/>
          </p:nvSpPr>
          <p:spPr bwMode="gray">
            <a:xfrm>
              <a:off x="6021179" y="2884396"/>
              <a:ext cx="117060" cy="106285"/>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5" name="Bahrain" descr="© INSCALE GmbH, 05.05.2010&#10;http://www.presentationload.com/">
              <a:extLst>
                <a:ext uri="{FF2B5EF4-FFF2-40B4-BE49-F238E27FC236}">
                  <a16:creationId xmlns:a16="http://schemas.microsoft.com/office/drawing/2014/main" xmlns="" id="{5964235F-4BE9-4397-AC5D-3B3AF022AC41}"/>
                </a:ext>
              </a:extLst>
            </p:cNvPr>
            <p:cNvSpPr>
              <a:spLocks/>
            </p:cNvSpPr>
            <p:nvPr/>
          </p:nvSpPr>
          <p:spPr bwMode="gray">
            <a:xfrm>
              <a:off x="7106178" y="3562844"/>
              <a:ext cx="12230" cy="24800"/>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24771B"/>
            </a:solidFill>
            <a:ln w="9525">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475" kern="0" dirty="0">
                <a:solidFill>
                  <a:srgbClr val="555555"/>
                </a:solidFill>
                <a:cs typeface="Calibri" pitchFamily="34" charset="0"/>
              </a:endParaRPr>
            </a:p>
          </p:txBody>
        </p:sp>
        <p:sp>
          <p:nvSpPr>
            <p:cNvPr id="46" name="Austria" descr="© INSCALE GmbH, 05.05.2010&#10;http://www.presentationload.com/">
              <a:extLst>
                <a:ext uri="{FF2B5EF4-FFF2-40B4-BE49-F238E27FC236}">
                  <a16:creationId xmlns:a16="http://schemas.microsoft.com/office/drawing/2014/main" xmlns="" id="{6A38BBDD-433D-4AEC-997E-23EDFFFE154F}"/>
                </a:ext>
              </a:extLst>
            </p:cNvPr>
            <p:cNvSpPr>
              <a:spLocks/>
            </p:cNvSpPr>
            <p:nvPr/>
          </p:nvSpPr>
          <p:spPr bwMode="gray">
            <a:xfrm>
              <a:off x="5851703" y="2753312"/>
              <a:ext cx="202672" cy="9034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24771B"/>
            </a:solidFill>
            <a:ln w="317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47" name="Albania" descr="© INSCALE GmbH, 05.05.2010&#10;http://www.presentationload.com/">
              <a:extLst>
                <a:ext uri="{FF2B5EF4-FFF2-40B4-BE49-F238E27FC236}">
                  <a16:creationId xmlns:a16="http://schemas.microsoft.com/office/drawing/2014/main" xmlns="" id="{A6B617B9-AC5B-4905-BCB3-06FEAF41FB60}"/>
                </a:ext>
              </a:extLst>
            </p:cNvPr>
            <p:cNvSpPr>
              <a:spLocks/>
            </p:cNvSpPr>
            <p:nvPr/>
          </p:nvSpPr>
          <p:spPr bwMode="gray">
            <a:xfrm>
              <a:off x="6120772" y="2980052"/>
              <a:ext cx="64644" cy="10982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24771B"/>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nvGrpSpPr>
            <p:cNvPr id="48" name="Group 340">
              <a:extLst>
                <a:ext uri="{FF2B5EF4-FFF2-40B4-BE49-F238E27FC236}">
                  <a16:creationId xmlns:a16="http://schemas.microsoft.com/office/drawing/2014/main" xmlns="" id="{CE55F6B6-04AF-48D0-ACA0-926983B10B40}"/>
                </a:ext>
              </a:extLst>
            </p:cNvPr>
            <p:cNvGrpSpPr>
              <a:grpSpLocks/>
            </p:cNvGrpSpPr>
            <p:nvPr/>
          </p:nvGrpSpPr>
          <p:grpSpPr bwMode="auto">
            <a:xfrm>
              <a:off x="6110289" y="2854281"/>
              <a:ext cx="122302" cy="152341"/>
              <a:chOff x="2184" y="1242"/>
              <a:chExt cx="257" cy="316"/>
            </a:xfrm>
            <a:solidFill>
              <a:srgbClr val="24771B"/>
            </a:solidFill>
          </p:grpSpPr>
          <p:sp>
            <p:nvSpPr>
              <p:cNvPr id="49" name="Freeform 341" descr="© INSCALE GmbH, 05.05.2010&#10;http://www.presentationload.com/">
                <a:extLst>
                  <a:ext uri="{FF2B5EF4-FFF2-40B4-BE49-F238E27FC236}">
                    <a16:creationId xmlns:a16="http://schemas.microsoft.com/office/drawing/2014/main" xmlns="" id="{695BAF42-B69B-48CC-8E71-B8173C97B26A}"/>
                  </a:ext>
                </a:extLst>
              </p:cNvPr>
              <p:cNvSpPr>
                <a:spLocks/>
              </p:cNvSpPr>
              <p:nvPr/>
            </p:nvSpPr>
            <p:spPr bwMode="gray">
              <a:xfrm>
                <a:off x="2184" y="1242"/>
                <a:ext cx="257" cy="282"/>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50" name="Freeform 342" descr="© INSCALE GmbH, 05.05.2010&#10;http://www.presentationload.com/">
                <a:extLst>
                  <a:ext uri="{FF2B5EF4-FFF2-40B4-BE49-F238E27FC236}">
                    <a16:creationId xmlns:a16="http://schemas.microsoft.com/office/drawing/2014/main" xmlns="" id="{C3A994B0-3834-4FBB-8B1C-6D4EA80F47CE}"/>
                  </a:ext>
                </a:extLst>
              </p:cNvPr>
              <p:cNvSpPr>
                <a:spLocks noEditPoints="1"/>
              </p:cNvSpPr>
              <p:nvPr/>
            </p:nvSpPr>
            <p:spPr bwMode="gray">
              <a:xfrm>
                <a:off x="2268" y="1436"/>
                <a:ext cx="121" cy="12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gr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31</a:t>
            </a:fld>
            <a:endParaRPr lang="de-DE" dirty="0"/>
          </a:p>
        </p:txBody>
      </p:sp>
    </p:spTree>
    <p:extLst>
      <p:ext uri="{BB962C8B-B14F-4D97-AF65-F5344CB8AC3E}">
        <p14:creationId xmlns:p14="http://schemas.microsoft.com/office/powerpoint/2010/main" val="407130635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East &amp; South Asia</a:t>
            </a:r>
            <a:endParaRPr lang="en-US" noProof="0" dirty="0"/>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nvGrpSpPr>
          <p:cNvPr id="51" name="Asia">
            <a:extLst>
              <a:ext uri="{FF2B5EF4-FFF2-40B4-BE49-F238E27FC236}">
                <a16:creationId xmlns:a16="http://schemas.microsoft.com/office/drawing/2014/main" xmlns="" id="{8151EE19-BE17-4817-9FD5-D3447D73F641}"/>
              </a:ext>
            </a:extLst>
          </p:cNvPr>
          <p:cNvGrpSpPr/>
          <p:nvPr/>
        </p:nvGrpSpPr>
        <p:grpSpPr>
          <a:xfrm>
            <a:off x="3442183" y="1490663"/>
            <a:ext cx="5307634" cy="4379043"/>
            <a:chOff x="7661781" y="2592116"/>
            <a:chExt cx="2082630" cy="1718266"/>
          </a:xfrm>
        </p:grpSpPr>
        <p:sp>
          <p:nvSpPr>
            <p:cNvPr id="52" name="Taiwan" descr="© INSCALE GmbH, 05.05.2010&#10;http://www.presentationload.com/">
              <a:extLst>
                <a:ext uri="{FF2B5EF4-FFF2-40B4-BE49-F238E27FC236}">
                  <a16:creationId xmlns:a16="http://schemas.microsoft.com/office/drawing/2014/main" xmlns="" id="{0DBFE8F3-D5DD-4EA9-AE87-06925FA5E5AB}"/>
                </a:ext>
              </a:extLst>
            </p:cNvPr>
            <p:cNvSpPr>
              <a:spLocks/>
            </p:cNvSpPr>
            <p:nvPr/>
          </p:nvSpPr>
          <p:spPr bwMode="gray">
            <a:xfrm>
              <a:off x="9249963" y="3605357"/>
              <a:ext cx="52416" cy="12045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53" name="Sri Lanka" descr="© INSCALE GmbH, 05.05.2010&#10;http://www.presentationload.com/">
              <a:extLst>
                <a:ext uri="{FF2B5EF4-FFF2-40B4-BE49-F238E27FC236}">
                  <a16:creationId xmlns:a16="http://schemas.microsoft.com/office/drawing/2014/main" xmlns="" id="{1AA63963-3431-43E6-A67C-504886A49E90}"/>
                </a:ext>
              </a:extLst>
            </p:cNvPr>
            <p:cNvSpPr>
              <a:spLocks/>
            </p:cNvSpPr>
            <p:nvPr/>
          </p:nvSpPr>
          <p:spPr bwMode="gray">
            <a:xfrm>
              <a:off x="8054895" y="4173983"/>
              <a:ext cx="75128" cy="136399"/>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54" name="Korea, South" descr="© INSCALE GmbH, 05.05.2010&#10;http://www.presentationload.com/">
              <a:extLst>
                <a:ext uri="{FF2B5EF4-FFF2-40B4-BE49-F238E27FC236}">
                  <a16:creationId xmlns:a16="http://schemas.microsoft.com/office/drawing/2014/main" xmlns="" id="{7B0BF0B4-E7EA-4DF4-B489-A034AB117FD6}"/>
                </a:ext>
              </a:extLst>
            </p:cNvPr>
            <p:cNvSpPr>
              <a:spLocks noEditPoints="1"/>
            </p:cNvSpPr>
            <p:nvPr/>
          </p:nvSpPr>
          <p:spPr bwMode="gray">
            <a:xfrm>
              <a:off x="9288400" y="3127080"/>
              <a:ext cx="120554" cy="191312"/>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55" name="Japan" descr="© INSCALE GmbH, 05.05.2010&#10;http://www.presentationload.com/">
              <a:extLst>
                <a:ext uri="{FF2B5EF4-FFF2-40B4-BE49-F238E27FC236}">
                  <a16:creationId xmlns:a16="http://schemas.microsoft.com/office/drawing/2014/main" xmlns="" id="{0B4E3BFB-FDA5-4385-945F-7487EEAEF2D6}"/>
                </a:ext>
              </a:extLst>
            </p:cNvPr>
            <p:cNvSpPr>
              <a:spLocks noEditPoints="1"/>
            </p:cNvSpPr>
            <p:nvPr/>
          </p:nvSpPr>
          <p:spPr bwMode="gray">
            <a:xfrm>
              <a:off x="9356539" y="2877308"/>
              <a:ext cx="387872" cy="767022"/>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56" name="India" descr="© INSCALE GmbH, 05.05.2010&#10;http://www.presentationload.com/">
              <a:extLst>
                <a:ext uri="{FF2B5EF4-FFF2-40B4-BE49-F238E27FC236}">
                  <a16:creationId xmlns:a16="http://schemas.microsoft.com/office/drawing/2014/main" xmlns="" id="{3148F193-3B86-4C5E-B7EB-80CEC8DFB333}"/>
                </a:ext>
              </a:extLst>
            </p:cNvPr>
            <p:cNvSpPr>
              <a:spLocks noEditPoints="1"/>
            </p:cNvSpPr>
            <p:nvPr/>
          </p:nvSpPr>
          <p:spPr bwMode="gray">
            <a:xfrm>
              <a:off x="7661781" y="3217420"/>
              <a:ext cx="864851" cy="1059303"/>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sp>
          <p:nvSpPr>
            <p:cNvPr id="57" name="China" descr="© INSCALE GmbH, 05.05.2010&#10;http://www.presentationload.com/">
              <a:extLst>
                <a:ext uri="{FF2B5EF4-FFF2-40B4-BE49-F238E27FC236}">
                  <a16:creationId xmlns:a16="http://schemas.microsoft.com/office/drawing/2014/main" xmlns="" id="{D677CD48-00AE-4431-B963-119CB19433E0}"/>
                </a:ext>
              </a:extLst>
            </p:cNvPr>
            <p:cNvSpPr>
              <a:spLocks noEditPoints="1"/>
            </p:cNvSpPr>
            <p:nvPr/>
          </p:nvSpPr>
          <p:spPr bwMode="gray">
            <a:xfrm>
              <a:off x="7721182" y="2592116"/>
              <a:ext cx="1621378" cy="1268329"/>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2F4B30"/>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FF0000"/>
                </a:solidFill>
              </a:endParaRPr>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32</a:t>
            </a:fld>
            <a:endParaRPr lang="de-DE" dirty="0"/>
          </a:p>
        </p:txBody>
      </p:sp>
    </p:spTree>
    <p:extLst>
      <p:ext uri="{BB962C8B-B14F-4D97-AF65-F5344CB8AC3E}">
        <p14:creationId xmlns:p14="http://schemas.microsoft.com/office/powerpoint/2010/main" val="132102885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50EE6295-D2B0-4263-9A86-63CB6A24C38F}"/>
              </a:ext>
            </a:extLst>
          </p:cNvPr>
          <p:cNvSpPr>
            <a:spLocks noGrp="1"/>
          </p:cNvSpPr>
          <p:nvPr>
            <p:ph type="title"/>
          </p:nvPr>
        </p:nvSpPr>
        <p:spPr/>
        <p:txBody>
          <a:bodyPr/>
          <a:lstStyle/>
          <a:p>
            <a:r>
              <a:rPr lang="en-US" noProof="0" dirty="0"/>
              <a:t>Maps | </a:t>
            </a:r>
            <a:r>
              <a:rPr lang="en-US" sz="1800" noProof="0" dirty="0"/>
              <a:t>Southern Africa &amp; Oceania</a:t>
            </a:r>
            <a:endParaRPr lang="en-US" noProof="0" dirty="0"/>
          </a:p>
        </p:txBody>
      </p:sp>
      <p:sp>
        <p:nvSpPr>
          <p:cNvPr id="190" name="Link_North_West_Europe">
            <a:extLst>
              <a:ext uri="{FF2B5EF4-FFF2-40B4-BE49-F238E27FC236}">
                <a16:creationId xmlns:a16="http://schemas.microsoft.com/office/drawing/2014/main" xmlns="" id="{D104196B-3DA7-49BA-8A9B-FF3757CEBB6D}"/>
              </a:ext>
            </a:extLst>
          </p:cNvPr>
          <p:cNvSpPr/>
          <p:nvPr/>
        </p:nvSpPr>
        <p:spPr bwMode="gray">
          <a:xfrm>
            <a:off x="4993093" y="1490663"/>
            <a:ext cx="1410088" cy="1056283"/>
          </a:xfrm>
          <a:custGeom>
            <a:avLst/>
            <a:gdLst>
              <a:gd name="connsiteX0" fmla="*/ 0 w 1165367"/>
              <a:gd name="connsiteY0" fmla="*/ 0 h 860155"/>
              <a:gd name="connsiteX1" fmla="*/ 1165367 w 1165367"/>
              <a:gd name="connsiteY1" fmla="*/ 0 h 860155"/>
              <a:gd name="connsiteX2" fmla="*/ 1165367 w 1165367"/>
              <a:gd name="connsiteY2" fmla="*/ 860155 h 860155"/>
              <a:gd name="connsiteX3" fmla="*/ 0 w 1165367"/>
              <a:gd name="connsiteY3" fmla="*/ 860155 h 860155"/>
              <a:gd name="connsiteX4" fmla="*/ 0 w 1165367"/>
              <a:gd name="connsiteY4" fmla="*/ 0 h 860155"/>
              <a:gd name="connsiteX0" fmla="*/ 0 w 1165367"/>
              <a:gd name="connsiteY0" fmla="*/ 0 h 1012555"/>
              <a:gd name="connsiteX1" fmla="*/ 1165367 w 1165367"/>
              <a:gd name="connsiteY1" fmla="*/ 0 h 1012555"/>
              <a:gd name="connsiteX2" fmla="*/ 1165367 w 1165367"/>
              <a:gd name="connsiteY2" fmla="*/ 860155 h 1012555"/>
              <a:gd name="connsiteX3" fmla="*/ 64294 w 1165367"/>
              <a:gd name="connsiteY3" fmla="*/ 1012555 h 1012555"/>
              <a:gd name="connsiteX4" fmla="*/ 0 w 1165367"/>
              <a:gd name="connsiteY4" fmla="*/ 0 h 1012555"/>
              <a:gd name="connsiteX0" fmla="*/ 0 w 1389204"/>
              <a:gd name="connsiteY0" fmla="*/ 376238 h 1012555"/>
              <a:gd name="connsiteX1" fmla="*/ 1389204 w 1389204"/>
              <a:gd name="connsiteY1" fmla="*/ 0 h 1012555"/>
              <a:gd name="connsiteX2" fmla="*/ 1389204 w 1389204"/>
              <a:gd name="connsiteY2" fmla="*/ 860155 h 1012555"/>
              <a:gd name="connsiteX3" fmla="*/ 288131 w 1389204"/>
              <a:gd name="connsiteY3" fmla="*/ 1012555 h 1012555"/>
              <a:gd name="connsiteX4" fmla="*/ 0 w 1389204"/>
              <a:gd name="connsiteY4" fmla="*/ 376238 h 1012555"/>
              <a:gd name="connsiteX0" fmla="*/ 0 w 1389204"/>
              <a:gd name="connsiteY0" fmla="*/ 376238 h 1012555"/>
              <a:gd name="connsiteX1" fmla="*/ 590938 w 1389204"/>
              <a:gd name="connsiteY1" fmla="*/ 268216 h 1012555"/>
              <a:gd name="connsiteX2" fmla="*/ 1389204 w 1389204"/>
              <a:gd name="connsiteY2" fmla="*/ 0 h 1012555"/>
              <a:gd name="connsiteX3" fmla="*/ 1389204 w 1389204"/>
              <a:gd name="connsiteY3" fmla="*/ 860155 h 1012555"/>
              <a:gd name="connsiteX4" fmla="*/ 288131 w 1389204"/>
              <a:gd name="connsiteY4" fmla="*/ 1012555 h 1012555"/>
              <a:gd name="connsiteX5" fmla="*/ 0 w 1389204"/>
              <a:gd name="connsiteY5" fmla="*/ 376238 h 1012555"/>
              <a:gd name="connsiteX0" fmla="*/ 0 w 1389204"/>
              <a:gd name="connsiteY0" fmla="*/ 403297 h 1039614"/>
              <a:gd name="connsiteX1" fmla="*/ 590938 w 1389204"/>
              <a:gd name="connsiteY1" fmla="*/ 295275 h 1039614"/>
              <a:gd name="connsiteX2" fmla="*/ 888595 w 1389204"/>
              <a:gd name="connsiteY2" fmla="*/ 0 h 1039614"/>
              <a:gd name="connsiteX3" fmla="*/ 1389204 w 1389204"/>
              <a:gd name="connsiteY3" fmla="*/ 27059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389204"/>
              <a:gd name="connsiteY0" fmla="*/ 403297 h 1039614"/>
              <a:gd name="connsiteX1" fmla="*/ 590938 w 1389204"/>
              <a:gd name="connsiteY1" fmla="*/ 295275 h 1039614"/>
              <a:gd name="connsiteX2" fmla="*/ 888595 w 1389204"/>
              <a:gd name="connsiteY2" fmla="*/ 0 h 1039614"/>
              <a:gd name="connsiteX3" fmla="*/ 1348723 w 1389204"/>
              <a:gd name="connsiteY3" fmla="*/ 10390 h 1039614"/>
              <a:gd name="connsiteX4" fmla="*/ 1389204 w 1389204"/>
              <a:gd name="connsiteY4" fmla="*/ 887214 h 1039614"/>
              <a:gd name="connsiteX5" fmla="*/ 288131 w 1389204"/>
              <a:gd name="connsiteY5" fmla="*/ 1039614 h 1039614"/>
              <a:gd name="connsiteX6" fmla="*/ 0 w 1389204"/>
              <a:gd name="connsiteY6" fmla="*/ 403297 h 1039614"/>
              <a:gd name="connsiteX0" fmla="*/ 0 w 1410088"/>
              <a:gd name="connsiteY0" fmla="*/ 403297 h 1039614"/>
              <a:gd name="connsiteX1" fmla="*/ 590938 w 1410088"/>
              <a:gd name="connsiteY1" fmla="*/ 295275 h 1039614"/>
              <a:gd name="connsiteX2" fmla="*/ 888595 w 1410088"/>
              <a:gd name="connsiteY2" fmla="*/ 0 h 1039614"/>
              <a:gd name="connsiteX3" fmla="*/ 1348723 w 1410088"/>
              <a:gd name="connsiteY3" fmla="*/ 10390 h 1039614"/>
              <a:gd name="connsiteX4" fmla="*/ 1410088 w 1410088"/>
              <a:gd name="connsiteY4" fmla="*/ 311943 h 1039614"/>
              <a:gd name="connsiteX5" fmla="*/ 1389204 w 1410088"/>
              <a:gd name="connsiteY5" fmla="*/ 887214 h 1039614"/>
              <a:gd name="connsiteX6" fmla="*/ 288131 w 1410088"/>
              <a:gd name="connsiteY6" fmla="*/ 1039614 h 1039614"/>
              <a:gd name="connsiteX7" fmla="*/ 0 w 1410088"/>
              <a:gd name="connsiteY7" fmla="*/ 403297 h 1039614"/>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309562 w 1410088"/>
              <a:gd name="connsiteY6" fmla="*/ 1056283 h 1056283"/>
              <a:gd name="connsiteX7" fmla="*/ 0 w 1410088"/>
              <a:gd name="connsiteY7"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764770 w 1410088"/>
              <a:gd name="connsiteY6" fmla="*/ 1050131 h 1056283"/>
              <a:gd name="connsiteX7" fmla="*/ 309562 w 1410088"/>
              <a:gd name="connsiteY7" fmla="*/ 1056283 h 1056283"/>
              <a:gd name="connsiteX8" fmla="*/ 0 w 1410088"/>
              <a:gd name="connsiteY8"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89204 w 1410088"/>
              <a:gd name="connsiteY5" fmla="*/ 8872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811014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64770 w 1410088"/>
              <a:gd name="connsiteY7" fmla="*/ 1050131 h 1056283"/>
              <a:gd name="connsiteX8" fmla="*/ 309562 w 1410088"/>
              <a:gd name="connsiteY8" fmla="*/ 1056283 h 1056283"/>
              <a:gd name="connsiteX9" fmla="*/ 0 w 1410088"/>
              <a:gd name="connsiteY9" fmla="*/ 403297 h 1056283"/>
              <a:gd name="connsiteX0" fmla="*/ 0 w 1410088"/>
              <a:gd name="connsiteY0" fmla="*/ 403297 h 1056283"/>
              <a:gd name="connsiteX1" fmla="*/ 590938 w 1410088"/>
              <a:gd name="connsiteY1" fmla="*/ 295275 h 1056283"/>
              <a:gd name="connsiteX2" fmla="*/ 888595 w 1410088"/>
              <a:gd name="connsiteY2" fmla="*/ 0 h 1056283"/>
              <a:gd name="connsiteX3" fmla="*/ 1348723 w 1410088"/>
              <a:gd name="connsiteY3" fmla="*/ 10390 h 1056283"/>
              <a:gd name="connsiteX4" fmla="*/ 1410088 w 1410088"/>
              <a:gd name="connsiteY4" fmla="*/ 311943 h 1056283"/>
              <a:gd name="connsiteX5" fmla="*/ 1353485 w 1410088"/>
              <a:gd name="connsiteY5" fmla="*/ 789583 h 1056283"/>
              <a:gd name="connsiteX6" fmla="*/ 840970 w 1410088"/>
              <a:gd name="connsiteY6" fmla="*/ 828675 h 1056283"/>
              <a:gd name="connsiteX7" fmla="*/ 719527 w 1410088"/>
              <a:gd name="connsiteY7" fmla="*/ 1047749 h 1056283"/>
              <a:gd name="connsiteX8" fmla="*/ 309562 w 1410088"/>
              <a:gd name="connsiteY8" fmla="*/ 1056283 h 1056283"/>
              <a:gd name="connsiteX9" fmla="*/ 0 w 1410088"/>
              <a:gd name="connsiteY9" fmla="*/ 403297 h 105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0088" h="1056283">
                <a:moveTo>
                  <a:pt x="0" y="403297"/>
                </a:moveTo>
                <a:cubicBezTo>
                  <a:pt x="211267" y="344271"/>
                  <a:pt x="379671" y="354301"/>
                  <a:pt x="590938" y="295275"/>
                </a:cubicBezTo>
                <a:cubicBezTo>
                  <a:pt x="729844" y="248444"/>
                  <a:pt x="749689" y="46831"/>
                  <a:pt x="888595" y="0"/>
                </a:cubicBezTo>
                <a:lnTo>
                  <a:pt x="1348723" y="10390"/>
                </a:lnTo>
                <a:cubicBezTo>
                  <a:pt x="1354891" y="149802"/>
                  <a:pt x="1403920" y="172531"/>
                  <a:pt x="1410088" y="311943"/>
                </a:cubicBezTo>
                <a:lnTo>
                  <a:pt x="1353485" y="789583"/>
                </a:lnTo>
                <a:cubicBezTo>
                  <a:pt x="1292763" y="900311"/>
                  <a:pt x="945042" y="801522"/>
                  <a:pt x="840970" y="828675"/>
                </a:cubicBezTo>
                <a:cubicBezTo>
                  <a:pt x="736898" y="855828"/>
                  <a:pt x="842226" y="1034421"/>
                  <a:pt x="719527" y="1047749"/>
                </a:cubicBezTo>
                <a:lnTo>
                  <a:pt x="309562" y="1056283"/>
                </a:lnTo>
                <a:lnTo>
                  <a:pt x="0" y="403297"/>
                </a:lnTo>
                <a:close/>
              </a:path>
            </a:pathLst>
          </a:cu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nvGrpSpPr>
          <p:cNvPr id="11" name="South_africa_Oceanea">
            <a:extLst>
              <a:ext uri="{FF2B5EF4-FFF2-40B4-BE49-F238E27FC236}">
                <a16:creationId xmlns:a16="http://schemas.microsoft.com/office/drawing/2014/main" xmlns="" id="{6BC85BEF-B71E-4952-95AC-083CC8A17BB4}"/>
              </a:ext>
            </a:extLst>
          </p:cNvPr>
          <p:cNvGrpSpPr/>
          <p:nvPr/>
        </p:nvGrpSpPr>
        <p:grpSpPr>
          <a:xfrm>
            <a:off x="1892750" y="1287463"/>
            <a:ext cx="9020862" cy="4656137"/>
            <a:chOff x="5914601" y="3674444"/>
            <a:chExt cx="4900828" cy="2529573"/>
          </a:xfrm>
        </p:grpSpPr>
        <p:sp>
          <p:nvSpPr>
            <p:cNvPr id="12" name="Philippines" descr="© INSCALE GmbH, 05.05.2010&#10;http://www.presentationload.com/">
              <a:extLst>
                <a:ext uri="{FF2B5EF4-FFF2-40B4-BE49-F238E27FC236}">
                  <a16:creationId xmlns:a16="http://schemas.microsoft.com/office/drawing/2014/main" xmlns="" id="{88F2F477-8EC6-4BF6-9A85-0E4F8E8C0E34}"/>
                </a:ext>
              </a:extLst>
            </p:cNvPr>
            <p:cNvSpPr>
              <a:spLocks noEditPoints="1"/>
            </p:cNvSpPr>
            <p:nvPr/>
          </p:nvSpPr>
          <p:spPr bwMode="gray">
            <a:xfrm>
              <a:off x="9234236" y="3842728"/>
              <a:ext cx="316238" cy="540280"/>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3" name="Parcel Islands" descr="© INSCALE GmbH, 05.05.2010&#10;http://www.presentationload.com/">
              <a:extLst>
                <a:ext uri="{FF2B5EF4-FFF2-40B4-BE49-F238E27FC236}">
                  <a16:creationId xmlns:a16="http://schemas.microsoft.com/office/drawing/2014/main" xmlns="" id="{9639A0F9-61B0-4B99-ACBC-A79B08A2B96E}"/>
                </a:ext>
              </a:extLst>
            </p:cNvPr>
            <p:cNvSpPr>
              <a:spLocks noEditPoints="1"/>
            </p:cNvSpPr>
            <p:nvPr/>
          </p:nvSpPr>
          <p:spPr bwMode="gray">
            <a:xfrm>
              <a:off x="9019335" y="3895871"/>
              <a:ext cx="41932" cy="28342"/>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FFFFFF">
                <a:lumMod val="75000"/>
              </a:srgbClr>
            </a:solidFill>
            <a:ln w="9525">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spcBef>
                  <a:spcPct val="0"/>
                </a:spcBef>
                <a:defRPr/>
              </a:pPr>
              <a:endParaRPr lang="en-GB" sz="475" kern="0" dirty="0">
                <a:solidFill>
                  <a:srgbClr val="555555"/>
                </a:solidFill>
                <a:cs typeface="Calibri" pitchFamily="34" charset="0"/>
              </a:endParaRPr>
            </a:p>
          </p:txBody>
        </p:sp>
        <p:sp>
          <p:nvSpPr>
            <p:cNvPr id="14" name="New Zealand" descr="© INSCALE GmbH, 05.05.2010&#10;http://www.presentationload.com/">
              <a:extLst>
                <a:ext uri="{FF2B5EF4-FFF2-40B4-BE49-F238E27FC236}">
                  <a16:creationId xmlns:a16="http://schemas.microsoft.com/office/drawing/2014/main" xmlns="" id="{E1D10DE1-26F7-4FBF-82FD-F82243C2E2BA}"/>
                </a:ext>
              </a:extLst>
            </p:cNvPr>
            <p:cNvSpPr>
              <a:spLocks noEditPoints="1"/>
            </p:cNvSpPr>
            <p:nvPr/>
          </p:nvSpPr>
          <p:spPr bwMode="gray">
            <a:xfrm>
              <a:off x="10252839" y="5762935"/>
              <a:ext cx="562590" cy="441082"/>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5" name="Namibia" descr="© INSCALE GmbH, 05.05.2010&#10;http://www.presentationload.com/">
              <a:extLst>
                <a:ext uri="{FF2B5EF4-FFF2-40B4-BE49-F238E27FC236}">
                  <a16:creationId xmlns:a16="http://schemas.microsoft.com/office/drawing/2014/main" xmlns="" id="{EA5CAE3E-E380-44A4-8E5A-13B2BDD81DC3}"/>
                </a:ext>
              </a:extLst>
            </p:cNvPr>
            <p:cNvSpPr>
              <a:spLocks/>
            </p:cNvSpPr>
            <p:nvPr/>
          </p:nvSpPr>
          <p:spPr bwMode="gray">
            <a:xfrm>
              <a:off x="5914601" y="5134086"/>
              <a:ext cx="422816" cy="437540"/>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6" name="Malaysia" descr="© INSCALE GmbH, 05.05.2010&#10;http://www.presentationload.com/">
              <a:extLst>
                <a:ext uri="{FF2B5EF4-FFF2-40B4-BE49-F238E27FC236}">
                  <a16:creationId xmlns:a16="http://schemas.microsoft.com/office/drawing/2014/main" xmlns="" id="{A07E1984-2BDE-404C-965B-DF11E1044309}"/>
                </a:ext>
              </a:extLst>
            </p:cNvPr>
            <p:cNvSpPr>
              <a:spLocks/>
            </p:cNvSpPr>
            <p:nvPr/>
          </p:nvSpPr>
          <p:spPr bwMode="gray">
            <a:xfrm>
              <a:off x="8696103" y="4276723"/>
              <a:ext cx="136279" cy="196627"/>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7" name="Malaysia" descr="© INSCALE GmbH, 05.05.2010&#10;http://www.presentationload.com/">
              <a:extLst>
                <a:ext uri="{FF2B5EF4-FFF2-40B4-BE49-F238E27FC236}">
                  <a16:creationId xmlns:a16="http://schemas.microsoft.com/office/drawing/2014/main" xmlns="" id="{2109CBAA-48DC-494F-AB11-820A7ACF91DC}"/>
                </a:ext>
              </a:extLst>
            </p:cNvPr>
            <p:cNvSpPr>
              <a:spLocks/>
            </p:cNvSpPr>
            <p:nvPr/>
          </p:nvSpPr>
          <p:spPr bwMode="gray">
            <a:xfrm>
              <a:off x="9014092" y="4253697"/>
              <a:ext cx="304007" cy="237368"/>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8" name="Indonesia" descr="© INSCALE GmbH, 05.05.2010&#10;http://www.presentationload.com/">
              <a:extLst>
                <a:ext uri="{FF2B5EF4-FFF2-40B4-BE49-F238E27FC236}">
                  <a16:creationId xmlns:a16="http://schemas.microsoft.com/office/drawing/2014/main" xmlns="" id="{4A9F9BF5-4B17-4951-9470-5AE29EE2FA18}"/>
                </a:ext>
              </a:extLst>
            </p:cNvPr>
            <p:cNvSpPr>
              <a:spLocks noEditPoints="1"/>
            </p:cNvSpPr>
            <p:nvPr/>
          </p:nvSpPr>
          <p:spPr bwMode="gray">
            <a:xfrm>
              <a:off x="8547594" y="4315693"/>
              <a:ext cx="1446661" cy="58456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19" name="Cambodia" descr="© INSCALE GmbH, 05.05.2010&#10;http://www.presentationload.com/">
              <a:extLst>
                <a:ext uri="{FF2B5EF4-FFF2-40B4-BE49-F238E27FC236}">
                  <a16:creationId xmlns:a16="http://schemas.microsoft.com/office/drawing/2014/main" xmlns="" id="{827497B0-04A6-4976-B58D-FAE11D3D67DA}"/>
                </a:ext>
              </a:extLst>
            </p:cNvPr>
            <p:cNvSpPr>
              <a:spLocks/>
            </p:cNvSpPr>
            <p:nvPr/>
          </p:nvSpPr>
          <p:spPr bwMode="gray">
            <a:xfrm>
              <a:off x="8755511" y="3995069"/>
              <a:ext cx="167728" cy="15057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0" name="Botswana" descr="© INSCALE GmbH, 05.05.2010&#10;http://www.presentationload.com/">
              <a:extLst>
                <a:ext uri="{FF2B5EF4-FFF2-40B4-BE49-F238E27FC236}">
                  <a16:creationId xmlns:a16="http://schemas.microsoft.com/office/drawing/2014/main" xmlns="" id="{EC4C0760-0E91-4761-B3F1-5EAB271DF658}"/>
                </a:ext>
              </a:extLst>
            </p:cNvPr>
            <p:cNvSpPr>
              <a:spLocks/>
            </p:cNvSpPr>
            <p:nvPr/>
          </p:nvSpPr>
          <p:spPr bwMode="gray">
            <a:xfrm>
              <a:off x="6169691" y="5164203"/>
              <a:ext cx="286537" cy="327711"/>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1" name="Australia" descr="© INSCALE GmbH, 05.05.2010&#10;http://www.presentationload.com/">
              <a:extLst>
                <a:ext uri="{FF2B5EF4-FFF2-40B4-BE49-F238E27FC236}">
                  <a16:creationId xmlns:a16="http://schemas.microsoft.com/office/drawing/2014/main" xmlns="" id="{8396BBF8-BE1C-4185-A0E0-BB966D006EE6}"/>
                </a:ext>
              </a:extLst>
            </p:cNvPr>
            <p:cNvSpPr>
              <a:spLocks noEditPoints="1"/>
            </p:cNvSpPr>
            <p:nvPr/>
          </p:nvSpPr>
          <p:spPr bwMode="gray">
            <a:xfrm>
              <a:off x="8979146" y="4905577"/>
              <a:ext cx="1257967" cy="1195702"/>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2" name="South Africa" descr="© INSCALE GmbH, 05.05.2010&#10;http://www.presentationload.com/">
              <a:extLst>
                <a:ext uri="{FF2B5EF4-FFF2-40B4-BE49-F238E27FC236}">
                  <a16:creationId xmlns:a16="http://schemas.microsoft.com/office/drawing/2014/main" xmlns="" id="{F43B7E6D-7B5E-488C-A491-E042C3D05550}"/>
                </a:ext>
              </a:extLst>
            </p:cNvPr>
            <p:cNvSpPr>
              <a:spLocks noEditPoints="1"/>
            </p:cNvSpPr>
            <p:nvPr/>
          </p:nvSpPr>
          <p:spPr bwMode="gray">
            <a:xfrm>
              <a:off x="6059620" y="5323494"/>
              <a:ext cx="503186" cy="458797"/>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3" name="Thailand" descr="© INSCALE GmbH, 05.05.2010&#10;http://www.presentationload.com/">
              <a:extLst>
                <a:ext uri="{FF2B5EF4-FFF2-40B4-BE49-F238E27FC236}">
                  <a16:creationId xmlns:a16="http://schemas.microsoft.com/office/drawing/2014/main" xmlns="" id="{10498E91-A955-4D63-963D-28A07ED37CD3}"/>
                </a:ext>
              </a:extLst>
            </p:cNvPr>
            <p:cNvSpPr>
              <a:spLocks/>
            </p:cNvSpPr>
            <p:nvPr/>
          </p:nvSpPr>
          <p:spPr bwMode="gray">
            <a:xfrm>
              <a:off x="8580791" y="3782500"/>
              <a:ext cx="274306" cy="533194"/>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4" name="Vietnam" descr="© INSCALE GmbH, 05.05.2010&#10;http://www.presentationload.com/">
              <a:extLst>
                <a:ext uri="{FF2B5EF4-FFF2-40B4-BE49-F238E27FC236}">
                  <a16:creationId xmlns:a16="http://schemas.microsoft.com/office/drawing/2014/main" xmlns="" id="{C1323000-AB4A-41BD-9773-C6512C9F84F0}"/>
                </a:ext>
              </a:extLst>
            </p:cNvPr>
            <p:cNvSpPr>
              <a:spLocks/>
            </p:cNvSpPr>
            <p:nvPr/>
          </p:nvSpPr>
          <p:spPr bwMode="gray">
            <a:xfrm>
              <a:off x="8710083" y="3674444"/>
              <a:ext cx="269064" cy="534965"/>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75A285"/>
            </a:solidFill>
            <a:ln w="0">
              <a:solidFill>
                <a:srgbClr val="FFFFFF"/>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sp>
          <p:nvSpPr>
            <p:cNvPr id="25" name="Laos" descr="© INSCALE GmbH, 05.05.2010&#10;http://www.presentationload.com/">
              <a:extLst>
                <a:ext uri="{FF2B5EF4-FFF2-40B4-BE49-F238E27FC236}">
                  <a16:creationId xmlns:a16="http://schemas.microsoft.com/office/drawing/2014/main" xmlns="" id="{74CFE39B-62E6-447C-BE4A-E75693BD70FE}"/>
                </a:ext>
              </a:extLst>
            </p:cNvPr>
            <p:cNvSpPr>
              <a:spLocks/>
            </p:cNvSpPr>
            <p:nvPr/>
          </p:nvSpPr>
          <p:spPr bwMode="gray">
            <a:xfrm>
              <a:off x="8652426" y="3706328"/>
              <a:ext cx="265570" cy="311769"/>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75A285"/>
            </a:solidFill>
            <a:ln w="0">
              <a:solidFill>
                <a:schemeClr val="bg1"/>
              </a:solidFill>
              <a:round/>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64587">
                <a:defRPr/>
              </a:pPr>
              <a:endParaRPr lang="en-GB" sz="515" kern="0" dirty="0">
                <a:solidFill>
                  <a:srgbClr val="555555"/>
                </a:solidFill>
              </a:endParaRPr>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33</a:t>
            </a:fld>
            <a:endParaRPr lang="de-DE" dirty="0"/>
          </a:p>
        </p:txBody>
      </p:sp>
    </p:spTree>
    <p:extLst>
      <p:ext uri="{BB962C8B-B14F-4D97-AF65-F5344CB8AC3E}">
        <p14:creationId xmlns:p14="http://schemas.microsoft.com/office/powerpoint/2010/main" val="115229116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1D41E82E-24C7-4924-8626-AB4A78413F62}"/>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grpSp>
        <p:nvGrpSpPr>
          <p:cNvPr id="28" name="Gruppieren 27">
            <a:extLst>
              <a:ext uri="{FF2B5EF4-FFF2-40B4-BE49-F238E27FC236}">
                <a16:creationId xmlns:a16="http://schemas.microsoft.com/office/drawing/2014/main" xmlns="" id="{8F358771-2829-407D-8EED-1BB42D81ACB3}"/>
              </a:ext>
            </a:extLst>
          </p:cNvPr>
          <p:cNvGrpSpPr/>
          <p:nvPr/>
        </p:nvGrpSpPr>
        <p:grpSpPr>
          <a:xfrm>
            <a:off x="619466" y="1983783"/>
            <a:ext cx="6017553" cy="1056726"/>
            <a:chOff x="619466" y="4599213"/>
            <a:chExt cx="6017553" cy="1056726"/>
          </a:xfrm>
        </p:grpSpPr>
        <p:sp>
          <p:nvSpPr>
            <p:cNvPr id="11" name="Rechteck 10">
              <a:extLst>
                <a:ext uri="{FF2B5EF4-FFF2-40B4-BE49-F238E27FC236}">
                  <a16:creationId xmlns:a16="http://schemas.microsoft.com/office/drawing/2014/main" xmlns="" id="{56A586D4-5FD8-47B5-8538-D2024D41C6F9}"/>
                </a:ext>
              </a:extLst>
            </p:cNvPr>
            <p:cNvSpPr/>
            <p:nvPr/>
          </p:nvSpPr>
          <p:spPr bwMode="gray">
            <a:xfrm>
              <a:off x="619867" y="4602571"/>
              <a:ext cx="2594201" cy="500416"/>
            </a:xfrm>
            <a:prstGeom prst="rect">
              <a:avLst/>
            </a:prstGeom>
            <a:gradFill>
              <a:gsLst>
                <a:gs pos="0">
                  <a:schemeClr val="accent1">
                    <a:alpha val="20000"/>
                  </a:schemeClr>
                </a:gs>
                <a:gs pos="100000">
                  <a:schemeClr val="accent1"/>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2" name="Rechteck 11">
              <a:extLst>
                <a:ext uri="{FF2B5EF4-FFF2-40B4-BE49-F238E27FC236}">
                  <a16:creationId xmlns:a16="http://schemas.microsoft.com/office/drawing/2014/main" xmlns="" id="{E046E78A-DA24-402D-99D2-3AF949129268}"/>
                </a:ext>
              </a:extLst>
            </p:cNvPr>
            <p:cNvSpPr/>
            <p:nvPr/>
          </p:nvSpPr>
          <p:spPr bwMode="gray">
            <a:xfrm>
              <a:off x="619466" y="5155377"/>
              <a:ext cx="2594602" cy="500416"/>
            </a:xfrm>
            <a:prstGeom prst="rect">
              <a:avLst/>
            </a:prstGeom>
            <a:gradFill flip="none" rotWithShape="1">
              <a:gsLst>
                <a:gs pos="0">
                  <a:schemeClr val="accent5">
                    <a:alpha val="20000"/>
                  </a:schemeClr>
                </a:gs>
                <a:gs pos="100000">
                  <a:schemeClr val="accent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4" name="Freihandform: Form 13">
              <a:extLst>
                <a:ext uri="{FF2B5EF4-FFF2-40B4-BE49-F238E27FC236}">
                  <a16:creationId xmlns:a16="http://schemas.microsoft.com/office/drawing/2014/main" xmlns="" id="{9AD11032-AF70-46EE-95BE-9EDF0CFDFD85}"/>
                </a:ext>
              </a:extLst>
            </p:cNvPr>
            <p:cNvSpPr/>
            <p:nvPr/>
          </p:nvSpPr>
          <p:spPr bwMode="gray">
            <a:xfrm>
              <a:off x="3199429" y="4599213"/>
              <a:ext cx="1499844" cy="856625"/>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chemeClr val="accent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5" name="Freihandform: Form 14">
              <a:extLst>
                <a:ext uri="{FF2B5EF4-FFF2-40B4-BE49-F238E27FC236}">
                  <a16:creationId xmlns:a16="http://schemas.microsoft.com/office/drawing/2014/main" xmlns="" id="{A46B1F32-3716-4534-BFC0-8F718881234E}"/>
                </a:ext>
              </a:extLst>
            </p:cNvPr>
            <p:cNvSpPr/>
            <p:nvPr/>
          </p:nvSpPr>
          <p:spPr bwMode="gray">
            <a:xfrm>
              <a:off x="3199430" y="5155229"/>
              <a:ext cx="1497401" cy="500710"/>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chemeClr val="accent5">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7" name="Rechteck 16">
              <a:extLst>
                <a:ext uri="{FF2B5EF4-FFF2-40B4-BE49-F238E27FC236}">
                  <a16:creationId xmlns:a16="http://schemas.microsoft.com/office/drawing/2014/main" xmlns="" id="{42A65118-5D31-4171-A5D3-916F84A5CD65}"/>
                </a:ext>
              </a:extLst>
            </p:cNvPr>
            <p:cNvSpPr/>
            <p:nvPr/>
          </p:nvSpPr>
          <p:spPr bwMode="gray">
            <a:xfrm>
              <a:off x="4694759" y="5285345"/>
              <a:ext cx="1942260" cy="1701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 name="Rechteck 17">
              <a:extLst>
                <a:ext uri="{FF2B5EF4-FFF2-40B4-BE49-F238E27FC236}">
                  <a16:creationId xmlns:a16="http://schemas.microsoft.com/office/drawing/2014/main" xmlns="" id="{0504A98F-355D-430A-9999-0D619CBAC5C0}"/>
                </a:ext>
              </a:extLst>
            </p:cNvPr>
            <p:cNvSpPr/>
            <p:nvPr/>
          </p:nvSpPr>
          <p:spPr bwMode="gray">
            <a:xfrm>
              <a:off x="4694759" y="5485401"/>
              <a:ext cx="1165356" cy="17012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grpSp>
        <p:nvGrpSpPr>
          <p:cNvPr id="45" name="Gruppieren 44">
            <a:extLst>
              <a:ext uri="{FF2B5EF4-FFF2-40B4-BE49-F238E27FC236}">
                <a16:creationId xmlns:a16="http://schemas.microsoft.com/office/drawing/2014/main" xmlns="" id="{E338B8FF-FA53-4964-95F3-797AD6FE85E8}"/>
              </a:ext>
            </a:extLst>
          </p:cNvPr>
          <p:cNvGrpSpPr/>
          <p:nvPr/>
        </p:nvGrpSpPr>
        <p:grpSpPr>
          <a:xfrm>
            <a:off x="609600" y="4049450"/>
            <a:ext cx="6804323" cy="1613567"/>
            <a:chOff x="609600" y="4042372"/>
            <a:chExt cx="6804323" cy="1613567"/>
          </a:xfrm>
        </p:grpSpPr>
        <p:sp>
          <p:nvSpPr>
            <p:cNvPr id="36" name="Rechteck 35">
              <a:extLst>
                <a:ext uri="{FF2B5EF4-FFF2-40B4-BE49-F238E27FC236}">
                  <a16:creationId xmlns:a16="http://schemas.microsoft.com/office/drawing/2014/main" xmlns="" id="{5187C545-8507-4689-A34A-56873F31E87B}"/>
                </a:ext>
              </a:extLst>
            </p:cNvPr>
            <p:cNvSpPr/>
            <p:nvPr/>
          </p:nvSpPr>
          <p:spPr bwMode="gray">
            <a:xfrm>
              <a:off x="609600" y="4048428"/>
              <a:ext cx="2604468" cy="501751"/>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7" name="Rechteck 36">
              <a:extLst>
                <a:ext uri="{FF2B5EF4-FFF2-40B4-BE49-F238E27FC236}">
                  <a16:creationId xmlns:a16="http://schemas.microsoft.com/office/drawing/2014/main" xmlns="" id="{E17B636E-3223-44DB-BBC9-4EF6AA5F8C8A}"/>
                </a:ext>
              </a:extLst>
            </p:cNvPr>
            <p:cNvSpPr/>
            <p:nvPr/>
          </p:nvSpPr>
          <p:spPr bwMode="gray">
            <a:xfrm>
              <a:off x="619867" y="4602571"/>
              <a:ext cx="2594201" cy="500416"/>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8" name="Rechteck 37">
              <a:extLst>
                <a:ext uri="{FF2B5EF4-FFF2-40B4-BE49-F238E27FC236}">
                  <a16:creationId xmlns:a16="http://schemas.microsoft.com/office/drawing/2014/main" xmlns="" id="{6C09814D-CC48-4ED9-B7DB-4FC0F4A4360C}"/>
                </a:ext>
              </a:extLst>
            </p:cNvPr>
            <p:cNvSpPr/>
            <p:nvPr/>
          </p:nvSpPr>
          <p:spPr bwMode="gray">
            <a:xfrm>
              <a:off x="619466" y="5155377"/>
              <a:ext cx="2594602" cy="500416"/>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9" name="Freihandform: Form 38">
              <a:extLst>
                <a:ext uri="{FF2B5EF4-FFF2-40B4-BE49-F238E27FC236}">
                  <a16:creationId xmlns:a16="http://schemas.microsoft.com/office/drawing/2014/main" xmlns="" id="{7118A123-0C86-4F15-8030-007B3907A726}"/>
                </a:ext>
              </a:extLst>
            </p:cNvPr>
            <p:cNvSpPr/>
            <p:nvPr/>
          </p:nvSpPr>
          <p:spPr bwMode="gray">
            <a:xfrm>
              <a:off x="3190035" y="4042372"/>
              <a:ext cx="1511786" cy="1214679"/>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0" name="Freihandform: Form 39">
              <a:extLst>
                <a:ext uri="{FF2B5EF4-FFF2-40B4-BE49-F238E27FC236}">
                  <a16:creationId xmlns:a16="http://schemas.microsoft.com/office/drawing/2014/main" xmlns="" id="{3529BBD3-12DE-4A52-9A87-EEFF5EEDFAFD}"/>
                </a:ext>
              </a:extLst>
            </p:cNvPr>
            <p:cNvSpPr/>
            <p:nvPr/>
          </p:nvSpPr>
          <p:spPr bwMode="gray">
            <a:xfrm>
              <a:off x="3199429" y="4599213"/>
              <a:ext cx="1499844" cy="856625"/>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1" name="Freihandform: Form 40">
              <a:extLst>
                <a:ext uri="{FF2B5EF4-FFF2-40B4-BE49-F238E27FC236}">
                  <a16:creationId xmlns:a16="http://schemas.microsoft.com/office/drawing/2014/main" xmlns="" id="{6B4C8E17-76D0-4D99-A3E4-711CC8A10845}"/>
                </a:ext>
              </a:extLst>
            </p:cNvPr>
            <p:cNvSpPr/>
            <p:nvPr/>
          </p:nvSpPr>
          <p:spPr bwMode="gray">
            <a:xfrm>
              <a:off x="3199430" y="5155229"/>
              <a:ext cx="1497401" cy="500710"/>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2" name="Rechteck 41">
              <a:extLst>
                <a:ext uri="{FF2B5EF4-FFF2-40B4-BE49-F238E27FC236}">
                  <a16:creationId xmlns:a16="http://schemas.microsoft.com/office/drawing/2014/main" xmlns="" id="{0CFD963D-8522-4103-BCA0-7E3676365788}"/>
                </a:ext>
              </a:extLst>
            </p:cNvPr>
            <p:cNvSpPr/>
            <p:nvPr/>
          </p:nvSpPr>
          <p:spPr bwMode="gray">
            <a:xfrm>
              <a:off x="4694759" y="5085289"/>
              <a:ext cx="2719164" cy="170122"/>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3" name="Rechteck 42">
              <a:extLst>
                <a:ext uri="{FF2B5EF4-FFF2-40B4-BE49-F238E27FC236}">
                  <a16:creationId xmlns:a16="http://schemas.microsoft.com/office/drawing/2014/main" xmlns="" id="{FE3EA587-8CA2-4DEE-95DE-89DBC87C5290}"/>
                </a:ext>
              </a:extLst>
            </p:cNvPr>
            <p:cNvSpPr/>
            <p:nvPr/>
          </p:nvSpPr>
          <p:spPr bwMode="gray">
            <a:xfrm>
              <a:off x="4694759" y="5285345"/>
              <a:ext cx="1942260" cy="170122"/>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4" name="Rechteck 43">
              <a:extLst>
                <a:ext uri="{FF2B5EF4-FFF2-40B4-BE49-F238E27FC236}">
                  <a16:creationId xmlns:a16="http://schemas.microsoft.com/office/drawing/2014/main" xmlns="" id="{334D02B1-D04D-42F9-9635-DA8B3572683F}"/>
                </a:ext>
              </a:extLst>
            </p:cNvPr>
            <p:cNvSpPr/>
            <p:nvPr/>
          </p:nvSpPr>
          <p:spPr bwMode="gray">
            <a:xfrm>
              <a:off x="4694759" y="5485401"/>
              <a:ext cx="1165356" cy="170121"/>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34</a:t>
            </a:fld>
            <a:endParaRPr lang="de-DE" dirty="0"/>
          </a:p>
        </p:txBody>
      </p:sp>
    </p:spTree>
    <p:extLst>
      <p:ext uri="{BB962C8B-B14F-4D97-AF65-F5344CB8AC3E}">
        <p14:creationId xmlns:p14="http://schemas.microsoft.com/office/powerpoint/2010/main" val="126616375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1D41E82E-24C7-4924-8626-AB4A78413F62}"/>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grpSp>
        <p:nvGrpSpPr>
          <p:cNvPr id="28" name="Gruppieren 27">
            <a:extLst>
              <a:ext uri="{FF2B5EF4-FFF2-40B4-BE49-F238E27FC236}">
                <a16:creationId xmlns:a16="http://schemas.microsoft.com/office/drawing/2014/main" xmlns="" id="{596528E3-9107-4038-ABAB-7F29FE0477FC}"/>
              </a:ext>
            </a:extLst>
          </p:cNvPr>
          <p:cNvGrpSpPr/>
          <p:nvPr/>
        </p:nvGrpSpPr>
        <p:grpSpPr>
          <a:xfrm>
            <a:off x="609600" y="1316488"/>
            <a:ext cx="7581227" cy="2164846"/>
            <a:chOff x="609600" y="3491093"/>
            <a:chExt cx="7581227" cy="2164846"/>
          </a:xfrm>
        </p:grpSpPr>
        <p:sp>
          <p:nvSpPr>
            <p:cNvPr id="10" name="Rechteck 9">
              <a:extLst>
                <a:ext uri="{FF2B5EF4-FFF2-40B4-BE49-F238E27FC236}">
                  <a16:creationId xmlns:a16="http://schemas.microsoft.com/office/drawing/2014/main" xmlns="" id="{82D2BAE2-EAD9-492C-88D6-C85140F31650}"/>
                </a:ext>
              </a:extLst>
            </p:cNvPr>
            <p:cNvSpPr/>
            <p:nvPr/>
          </p:nvSpPr>
          <p:spPr bwMode="gray">
            <a:xfrm>
              <a:off x="609600" y="4048428"/>
              <a:ext cx="2604468" cy="501751"/>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1" name="Rechteck 10">
              <a:extLst>
                <a:ext uri="{FF2B5EF4-FFF2-40B4-BE49-F238E27FC236}">
                  <a16:creationId xmlns:a16="http://schemas.microsoft.com/office/drawing/2014/main" xmlns="" id="{56A586D4-5FD8-47B5-8538-D2024D41C6F9}"/>
                </a:ext>
              </a:extLst>
            </p:cNvPr>
            <p:cNvSpPr/>
            <p:nvPr/>
          </p:nvSpPr>
          <p:spPr bwMode="gray">
            <a:xfrm>
              <a:off x="619867" y="4602571"/>
              <a:ext cx="2594201" cy="500416"/>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2" name="Rechteck 11">
              <a:extLst>
                <a:ext uri="{FF2B5EF4-FFF2-40B4-BE49-F238E27FC236}">
                  <a16:creationId xmlns:a16="http://schemas.microsoft.com/office/drawing/2014/main" xmlns="" id="{E046E78A-DA24-402D-99D2-3AF949129268}"/>
                </a:ext>
              </a:extLst>
            </p:cNvPr>
            <p:cNvSpPr/>
            <p:nvPr/>
          </p:nvSpPr>
          <p:spPr bwMode="gray">
            <a:xfrm>
              <a:off x="619466" y="5155377"/>
              <a:ext cx="2594602" cy="500416"/>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3" name="Freihandform: Form 12">
              <a:extLst>
                <a:ext uri="{FF2B5EF4-FFF2-40B4-BE49-F238E27FC236}">
                  <a16:creationId xmlns:a16="http://schemas.microsoft.com/office/drawing/2014/main" xmlns="" id="{2DA0454A-75C7-48CA-B72F-B131FD34CF90}"/>
                </a:ext>
              </a:extLst>
            </p:cNvPr>
            <p:cNvSpPr/>
            <p:nvPr/>
          </p:nvSpPr>
          <p:spPr bwMode="gray">
            <a:xfrm>
              <a:off x="3190035" y="4042372"/>
              <a:ext cx="1511786" cy="1214679"/>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4" name="Freihandform: Form 13">
              <a:extLst>
                <a:ext uri="{FF2B5EF4-FFF2-40B4-BE49-F238E27FC236}">
                  <a16:creationId xmlns:a16="http://schemas.microsoft.com/office/drawing/2014/main" xmlns="" id="{9AD11032-AF70-46EE-95BE-9EDF0CFDFD85}"/>
                </a:ext>
              </a:extLst>
            </p:cNvPr>
            <p:cNvSpPr/>
            <p:nvPr/>
          </p:nvSpPr>
          <p:spPr bwMode="gray">
            <a:xfrm>
              <a:off x="3199429" y="4599213"/>
              <a:ext cx="1499844" cy="856625"/>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5" name="Freihandform: Form 14">
              <a:extLst>
                <a:ext uri="{FF2B5EF4-FFF2-40B4-BE49-F238E27FC236}">
                  <a16:creationId xmlns:a16="http://schemas.microsoft.com/office/drawing/2014/main" xmlns="" id="{A46B1F32-3716-4534-BFC0-8F718881234E}"/>
                </a:ext>
              </a:extLst>
            </p:cNvPr>
            <p:cNvSpPr/>
            <p:nvPr/>
          </p:nvSpPr>
          <p:spPr bwMode="gray">
            <a:xfrm>
              <a:off x="3199430" y="5155229"/>
              <a:ext cx="1497401" cy="500710"/>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6" name="Rechteck 15">
              <a:extLst>
                <a:ext uri="{FF2B5EF4-FFF2-40B4-BE49-F238E27FC236}">
                  <a16:creationId xmlns:a16="http://schemas.microsoft.com/office/drawing/2014/main" xmlns="" id="{FBAA0D03-CBD0-48D7-8C03-848011E24AD6}"/>
                </a:ext>
              </a:extLst>
            </p:cNvPr>
            <p:cNvSpPr/>
            <p:nvPr/>
          </p:nvSpPr>
          <p:spPr bwMode="gray">
            <a:xfrm>
              <a:off x="4694759" y="5085289"/>
              <a:ext cx="2719164" cy="170122"/>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7" name="Rechteck 16">
              <a:extLst>
                <a:ext uri="{FF2B5EF4-FFF2-40B4-BE49-F238E27FC236}">
                  <a16:creationId xmlns:a16="http://schemas.microsoft.com/office/drawing/2014/main" xmlns="" id="{42A65118-5D31-4171-A5D3-916F84A5CD65}"/>
                </a:ext>
              </a:extLst>
            </p:cNvPr>
            <p:cNvSpPr/>
            <p:nvPr/>
          </p:nvSpPr>
          <p:spPr bwMode="gray">
            <a:xfrm>
              <a:off x="4694759" y="5285345"/>
              <a:ext cx="1942260" cy="170122"/>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 name="Rechteck 17">
              <a:extLst>
                <a:ext uri="{FF2B5EF4-FFF2-40B4-BE49-F238E27FC236}">
                  <a16:creationId xmlns:a16="http://schemas.microsoft.com/office/drawing/2014/main" xmlns="" id="{0504A98F-355D-430A-9999-0D619CBAC5C0}"/>
                </a:ext>
              </a:extLst>
            </p:cNvPr>
            <p:cNvSpPr/>
            <p:nvPr/>
          </p:nvSpPr>
          <p:spPr bwMode="gray">
            <a:xfrm>
              <a:off x="4694759" y="5485401"/>
              <a:ext cx="1165356" cy="170121"/>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 name="Rechteck 18">
              <a:extLst>
                <a:ext uri="{FF2B5EF4-FFF2-40B4-BE49-F238E27FC236}">
                  <a16:creationId xmlns:a16="http://schemas.microsoft.com/office/drawing/2014/main" xmlns="" id="{226282E8-9AC8-479A-82D8-97B5833048BD}"/>
                </a:ext>
              </a:extLst>
            </p:cNvPr>
            <p:cNvSpPr/>
            <p:nvPr/>
          </p:nvSpPr>
          <p:spPr bwMode="gray">
            <a:xfrm>
              <a:off x="609600" y="3491093"/>
              <a:ext cx="2604468" cy="504944"/>
            </a:xfrm>
            <a:prstGeom prst="rect">
              <a:avLst/>
            </a:prstGeom>
            <a:gradFill flip="none" rotWithShape="1">
              <a:gsLst>
                <a:gs pos="0">
                  <a:srgbClr val="488B63">
                    <a:alpha val="20000"/>
                  </a:srgbClr>
                </a:gs>
                <a:gs pos="100000">
                  <a:srgbClr val="488B6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0" name="Freihandform: Form 19">
              <a:extLst>
                <a:ext uri="{FF2B5EF4-FFF2-40B4-BE49-F238E27FC236}">
                  <a16:creationId xmlns:a16="http://schemas.microsoft.com/office/drawing/2014/main" xmlns="" id="{306B7E19-91CD-4CB0-97A5-0856EA08A828}"/>
                </a:ext>
              </a:extLst>
            </p:cNvPr>
            <p:cNvSpPr/>
            <p:nvPr/>
          </p:nvSpPr>
          <p:spPr bwMode="gray">
            <a:xfrm>
              <a:off x="3190035" y="3491736"/>
              <a:ext cx="1506796" cy="1564541"/>
            </a:xfrm>
            <a:custGeom>
              <a:avLst/>
              <a:gdLst>
                <a:gd name="connsiteX0" fmla="*/ 0 w 2778529"/>
                <a:gd name="connsiteY0" fmla="*/ 0 h 2899893"/>
                <a:gd name="connsiteX1" fmla="*/ 2778529 w 2778529"/>
                <a:gd name="connsiteY1" fmla="*/ 2575011 h 2899893"/>
                <a:gd name="connsiteX2" fmla="*/ 2778529 w 2778529"/>
                <a:gd name="connsiteY2" fmla="*/ 2899893 h 2899893"/>
                <a:gd name="connsiteX3" fmla="*/ 0 w 2778529"/>
                <a:gd name="connsiteY3" fmla="*/ 932361 h 2899893"/>
                <a:gd name="connsiteX0" fmla="*/ 43992 w 2822521"/>
                <a:gd name="connsiteY0" fmla="*/ 0 h 2899893"/>
                <a:gd name="connsiteX1" fmla="*/ 2822521 w 2822521"/>
                <a:gd name="connsiteY1" fmla="*/ 2575011 h 2899893"/>
                <a:gd name="connsiteX2" fmla="*/ 2822521 w 2822521"/>
                <a:gd name="connsiteY2" fmla="*/ 2899893 h 2899893"/>
                <a:gd name="connsiteX3" fmla="*/ 0 w 2822521"/>
                <a:gd name="connsiteY3" fmla="*/ 866370 h 2899893"/>
                <a:gd name="connsiteX4" fmla="*/ 43992 w 2822521"/>
                <a:gd name="connsiteY4" fmla="*/ 0 h 2899893"/>
                <a:gd name="connsiteX0" fmla="*/ 26395 w 2804924"/>
                <a:gd name="connsiteY0" fmla="*/ 0 h 2899893"/>
                <a:gd name="connsiteX1" fmla="*/ 2804924 w 2804924"/>
                <a:gd name="connsiteY1" fmla="*/ 2575011 h 2899893"/>
                <a:gd name="connsiteX2" fmla="*/ 2804924 w 2804924"/>
                <a:gd name="connsiteY2" fmla="*/ 2899893 h 2899893"/>
                <a:gd name="connsiteX3" fmla="*/ 0 w 2804924"/>
                <a:gd name="connsiteY3" fmla="*/ 879567 h 2899893"/>
                <a:gd name="connsiteX4" fmla="*/ 26395 w 2804924"/>
                <a:gd name="connsiteY4" fmla="*/ 0 h 2899893"/>
                <a:gd name="connsiteX0" fmla="*/ 39593 w 2818122"/>
                <a:gd name="connsiteY0" fmla="*/ 0 h 2899893"/>
                <a:gd name="connsiteX1" fmla="*/ 2818122 w 2818122"/>
                <a:gd name="connsiteY1" fmla="*/ 2575011 h 2899893"/>
                <a:gd name="connsiteX2" fmla="*/ 2818122 w 2818122"/>
                <a:gd name="connsiteY2" fmla="*/ 2899893 h 2899893"/>
                <a:gd name="connsiteX3" fmla="*/ 0 w 2818122"/>
                <a:gd name="connsiteY3" fmla="*/ 875168 h 2899893"/>
                <a:gd name="connsiteX4" fmla="*/ 39593 w 2818122"/>
                <a:gd name="connsiteY4" fmla="*/ 0 h 2899893"/>
                <a:gd name="connsiteX0" fmla="*/ 35195 w 2818122"/>
                <a:gd name="connsiteY0" fmla="*/ 0 h 2943887"/>
                <a:gd name="connsiteX1" fmla="*/ 2818122 w 2818122"/>
                <a:gd name="connsiteY1" fmla="*/ 2619005 h 2943887"/>
                <a:gd name="connsiteX2" fmla="*/ 2818122 w 2818122"/>
                <a:gd name="connsiteY2" fmla="*/ 2943887 h 2943887"/>
                <a:gd name="connsiteX3" fmla="*/ 0 w 2818122"/>
                <a:gd name="connsiteY3" fmla="*/ 919162 h 2943887"/>
                <a:gd name="connsiteX4" fmla="*/ 35195 w 2818122"/>
                <a:gd name="connsiteY4" fmla="*/ 0 h 2943887"/>
                <a:gd name="connsiteX0" fmla="*/ 39596 w 2822523"/>
                <a:gd name="connsiteY0" fmla="*/ 0 h 2943887"/>
                <a:gd name="connsiteX1" fmla="*/ 2822523 w 2822523"/>
                <a:gd name="connsiteY1" fmla="*/ 2619005 h 2943887"/>
                <a:gd name="connsiteX2" fmla="*/ 2822523 w 2822523"/>
                <a:gd name="connsiteY2" fmla="*/ 2943887 h 2943887"/>
                <a:gd name="connsiteX3" fmla="*/ 0 w 2822523"/>
                <a:gd name="connsiteY3" fmla="*/ 923563 h 2943887"/>
                <a:gd name="connsiteX4" fmla="*/ 39596 w 2822523"/>
                <a:gd name="connsiteY4" fmla="*/ 0 h 2943887"/>
                <a:gd name="connsiteX0" fmla="*/ 39595 w 2822523"/>
                <a:gd name="connsiteY0" fmla="*/ 0 h 2930690"/>
                <a:gd name="connsiteX1" fmla="*/ 2822523 w 2822523"/>
                <a:gd name="connsiteY1" fmla="*/ 2605808 h 2930690"/>
                <a:gd name="connsiteX2" fmla="*/ 2822523 w 2822523"/>
                <a:gd name="connsiteY2" fmla="*/ 2930690 h 2930690"/>
                <a:gd name="connsiteX3" fmla="*/ 0 w 2822523"/>
                <a:gd name="connsiteY3" fmla="*/ 910366 h 2930690"/>
                <a:gd name="connsiteX4" fmla="*/ 39595 w 2822523"/>
                <a:gd name="connsiteY4" fmla="*/ 0 h 2930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23" h="2930690">
                  <a:moveTo>
                    <a:pt x="39595" y="0"/>
                  </a:moveTo>
                  <a:lnTo>
                    <a:pt x="2822523" y="2605808"/>
                  </a:lnTo>
                  <a:lnTo>
                    <a:pt x="2822523" y="2930690"/>
                  </a:lnTo>
                  <a:lnTo>
                    <a:pt x="0" y="910366"/>
                  </a:lnTo>
                  <a:cubicBezTo>
                    <a:pt x="0" y="599579"/>
                    <a:pt x="39595" y="310787"/>
                    <a:pt x="39595" y="0"/>
                  </a:cubicBezTo>
                  <a:close/>
                </a:path>
              </a:pathLst>
            </a:custGeom>
            <a:solidFill>
              <a:srgbClr val="488B63">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3" name="Rechteck 22">
              <a:extLst>
                <a:ext uri="{FF2B5EF4-FFF2-40B4-BE49-F238E27FC236}">
                  <a16:creationId xmlns:a16="http://schemas.microsoft.com/office/drawing/2014/main" xmlns="" id="{3F223CF2-7B0C-49A1-B45E-3D0D9BFD1F96}"/>
                </a:ext>
              </a:extLst>
            </p:cNvPr>
            <p:cNvSpPr/>
            <p:nvPr/>
          </p:nvSpPr>
          <p:spPr bwMode="gray">
            <a:xfrm>
              <a:off x="4694759" y="4885233"/>
              <a:ext cx="3496068" cy="170122"/>
            </a:xfrm>
            <a:prstGeom prst="rect">
              <a:avLst/>
            </a:prstGeom>
            <a:solidFill>
              <a:srgbClr val="488B6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grpSp>
        <p:nvGrpSpPr>
          <p:cNvPr id="42" name="Gruppieren 41">
            <a:extLst>
              <a:ext uri="{FF2B5EF4-FFF2-40B4-BE49-F238E27FC236}">
                <a16:creationId xmlns:a16="http://schemas.microsoft.com/office/drawing/2014/main" xmlns="" id="{62134593-F663-4354-A8F5-B3169B66A6AD}"/>
              </a:ext>
            </a:extLst>
          </p:cNvPr>
          <p:cNvGrpSpPr/>
          <p:nvPr/>
        </p:nvGrpSpPr>
        <p:grpSpPr>
          <a:xfrm>
            <a:off x="609600" y="3802736"/>
            <a:ext cx="8358132" cy="2725563"/>
            <a:chOff x="609600" y="2930376"/>
            <a:chExt cx="8358132" cy="2725563"/>
          </a:xfrm>
        </p:grpSpPr>
        <p:sp>
          <p:nvSpPr>
            <p:cNvPr id="43" name="Rechteck 42">
              <a:extLst>
                <a:ext uri="{FF2B5EF4-FFF2-40B4-BE49-F238E27FC236}">
                  <a16:creationId xmlns:a16="http://schemas.microsoft.com/office/drawing/2014/main" xmlns="" id="{60193DBF-68A5-4BF0-950D-890E1C2BB9BE}"/>
                </a:ext>
              </a:extLst>
            </p:cNvPr>
            <p:cNvSpPr/>
            <p:nvPr/>
          </p:nvSpPr>
          <p:spPr bwMode="gray">
            <a:xfrm>
              <a:off x="609600" y="4048428"/>
              <a:ext cx="2604468" cy="501751"/>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4" name="Rechteck 43">
              <a:extLst>
                <a:ext uri="{FF2B5EF4-FFF2-40B4-BE49-F238E27FC236}">
                  <a16:creationId xmlns:a16="http://schemas.microsoft.com/office/drawing/2014/main" xmlns="" id="{6BDCD0AD-E797-4D13-81A3-3FC46E4989F6}"/>
                </a:ext>
              </a:extLst>
            </p:cNvPr>
            <p:cNvSpPr/>
            <p:nvPr/>
          </p:nvSpPr>
          <p:spPr bwMode="gray">
            <a:xfrm>
              <a:off x="619867" y="4602571"/>
              <a:ext cx="2594201" cy="500416"/>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5" name="Rechteck 44">
              <a:extLst>
                <a:ext uri="{FF2B5EF4-FFF2-40B4-BE49-F238E27FC236}">
                  <a16:creationId xmlns:a16="http://schemas.microsoft.com/office/drawing/2014/main" xmlns="" id="{EFB7CCEE-865A-4BF5-A5D4-49989733A3B2}"/>
                </a:ext>
              </a:extLst>
            </p:cNvPr>
            <p:cNvSpPr/>
            <p:nvPr/>
          </p:nvSpPr>
          <p:spPr bwMode="gray">
            <a:xfrm>
              <a:off x="619466" y="5155377"/>
              <a:ext cx="2594602" cy="500416"/>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6" name="Freihandform: Form 45">
              <a:extLst>
                <a:ext uri="{FF2B5EF4-FFF2-40B4-BE49-F238E27FC236}">
                  <a16:creationId xmlns:a16="http://schemas.microsoft.com/office/drawing/2014/main" xmlns="" id="{37BF231B-E0C9-403A-95CC-F7B181FB836E}"/>
                </a:ext>
              </a:extLst>
            </p:cNvPr>
            <p:cNvSpPr/>
            <p:nvPr/>
          </p:nvSpPr>
          <p:spPr bwMode="gray">
            <a:xfrm>
              <a:off x="3190035" y="4042372"/>
              <a:ext cx="1511786" cy="1214679"/>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7" name="Freihandform: Form 46">
              <a:extLst>
                <a:ext uri="{FF2B5EF4-FFF2-40B4-BE49-F238E27FC236}">
                  <a16:creationId xmlns:a16="http://schemas.microsoft.com/office/drawing/2014/main" xmlns="" id="{8612EA59-4178-42F6-BB62-132C0F4A5356}"/>
                </a:ext>
              </a:extLst>
            </p:cNvPr>
            <p:cNvSpPr/>
            <p:nvPr/>
          </p:nvSpPr>
          <p:spPr bwMode="gray">
            <a:xfrm>
              <a:off x="3199429" y="4599213"/>
              <a:ext cx="1499844" cy="856625"/>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8" name="Freihandform: Form 47">
              <a:extLst>
                <a:ext uri="{FF2B5EF4-FFF2-40B4-BE49-F238E27FC236}">
                  <a16:creationId xmlns:a16="http://schemas.microsoft.com/office/drawing/2014/main" xmlns="" id="{6025DAE7-7A46-4976-A78D-CC67FF54EFA4}"/>
                </a:ext>
              </a:extLst>
            </p:cNvPr>
            <p:cNvSpPr/>
            <p:nvPr/>
          </p:nvSpPr>
          <p:spPr bwMode="gray">
            <a:xfrm>
              <a:off x="3199430" y="5155229"/>
              <a:ext cx="1497401" cy="500710"/>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9" name="Rechteck 48">
              <a:extLst>
                <a:ext uri="{FF2B5EF4-FFF2-40B4-BE49-F238E27FC236}">
                  <a16:creationId xmlns:a16="http://schemas.microsoft.com/office/drawing/2014/main" xmlns="" id="{6892E2F5-5EA6-4CD5-B822-E2DE02310E9A}"/>
                </a:ext>
              </a:extLst>
            </p:cNvPr>
            <p:cNvSpPr/>
            <p:nvPr/>
          </p:nvSpPr>
          <p:spPr bwMode="gray">
            <a:xfrm>
              <a:off x="4694759" y="5085289"/>
              <a:ext cx="2719164" cy="170122"/>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0" name="Rechteck 49">
              <a:extLst>
                <a:ext uri="{FF2B5EF4-FFF2-40B4-BE49-F238E27FC236}">
                  <a16:creationId xmlns:a16="http://schemas.microsoft.com/office/drawing/2014/main" xmlns="" id="{59844206-9647-4991-8FDE-710E97D32664}"/>
                </a:ext>
              </a:extLst>
            </p:cNvPr>
            <p:cNvSpPr/>
            <p:nvPr/>
          </p:nvSpPr>
          <p:spPr bwMode="gray">
            <a:xfrm>
              <a:off x="4694759" y="5285345"/>
              <a:ext cx="1942260" cy="170122"/>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1" name="Rechteck 50">
              <a:extLst>
                <a:ext uri="{FF2B5EF4-FFF2-40B4-BE49-F238E27FC236}">
                  <a16:creationId xmlns:a16="http://schemas.microsoft.com/office/drawing/2014/main" xmlns="" id="{8B74DE2B-4180-43DF-96F6-E52D842A01BE}"/>
                </a:ext>
              </a:extLst>
            </p:cNvPr>
            <p:cNvSpPr/>
            <p:nvPr/>
          </p:nvSpPr>
          <p:spPr bwMode="gray">
            <a:xfrm>
              <a:off x="4694759" y="5485401"/>
              <a:ext cx="1165356" cy="170121"/>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2" name="Rechteck 51">
              <a:extLst>
                <a:ext uri="{FF2B5EF4-FFF2-40B4-BE49-F238E27FC236}">
                  <a16:creationId xmlns:a16="http://schemas.microsoft.com/office/drawing/2014/main" xmlns="" id="{254E15FF-F240-4F20-9D61-3A296852DD17}"/>
                </a:ext>
              </a:extLst>
            </p:cNvPr>
            <p:cNvSpPr/>
            <p:nvPr/>
          </p:nvSpPr>
          <p:spPr bwMode="gray">
            <a:xfrm>
              <a:off x="609600" y="3491093"/>
              <a:ext cx="2604468" cy="504944"/>
            </a:xfrm>
            <a:prstGeom prst="rect">
              <a:avLst/>
            </a:prstGeom>
            <a:gradFill flip="none" rotWithShape="1">
              <a:gsLst>
                <a:gs pos="0">
                  <a:srgbClr val="488B63">
                    <a:alpha val="20000"/>
                  </a:srgbClr>
                </a:gs>
                <a:gs pos="100000">
                  <a:srgbClr val="488B6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3" name="Freihandform: Form 52">
              <a:extLst>
                <a:ext uri="{FF2B5EF4-FFF2-40B4-BE49-F238E27FC236}">
                  <a16:creationId xmlns:a16="http://schemas.microsoft.com/office/drawing/2014/main" xmlns="" id="{8F8949A3-1E3F-4257-94A6-9F8E14361522}"/>
                </a:ext>
              </a:extLst>
            </p:cNvPr>
            <p:cNvSpPr/>
            <p:nvPr/>
          </p:nvSpPr>
          <p:spPr bwMode="gray">
            <a:xfrm>
              <a:off x="3190035" y="3491736"/>
              <a:ext cx="1506796" cy="1564541"/>
            </a:xfrm>
            <a:custGeom>
              <a:avLst/>
              <a:gdLst>
                <a:gd name="connsiteX0" fmla="*/ 0 w 2778529"/>
                <a:gd name="connsiteY0" fmla="*/ 0 h 2899893"/>
                <a:gd name="connsiteX1" fmla="*/ 2778529 w 2778529"/>
                <a:gd name="connsiteY1" fmla="*/ 2575011 h 2899893"/>
                <a:gd name="connsiteX2" fmla="*/ 2778529 w 2778529"/>
                <a:gd name="connsiteY2" fmla="*/ 2899893 h 2899893"/>
                <a:gd name="connsiteX3" fmla="*/ 0 w 2778529"/>
                <a:gd name="connsiteY3" fmla="*/ 932361 h 2899893"/>
                <a:gd name="connsiteX0" fmla="*/ 43992 w 2822521"/>
                <a:gd name="connsiteY0" fmla="*/ 0 h 2899893"/>
                <a:gd name="connsiteX1" fmla="*/ 2822521 w 2822521"/>
                <a:gd name="connsiteY1" fmla="*/ 2575011 h 2899893"/>
                <a:gd name="connsiteX2" fmla="*/ 2822521 w 2822521"/>
                <a:gd name="connsiteY2" fmla="*/ 2899893 h 2899893"/>
                <a:gd name="connsiteX3" fmla="*/ 0 w 2822521"/>
                <a:gd name="connsiteY3" fmla="*/ 866370 h 2899893"/>
                <a:gd name="connsiteX4" fmla="*/ 43992 w 2822521"/>
                <a:gd name="connsiteY4" fmla="*/ 0 h 2899893"/>
                <a:gd name="connsiteX0" fmla="*/ 26395 w 2804924"/>
                <a:gd name="connsiteY0" fmla="*/ 0 h 2899893"/>
                <a:gd name="connsiteX1" fmla="*/ 2804924 w 2804924"/>
                <a:gd name="connsiteY1" fmla="*/ 2575011 h 2899893"/>
                <a:gd name="connsiteX2" fmla="*/ 2804924 w 2804924"/>
                <a:gd name="connsiteY2" fmla="*/ 2899893 h 2899893"/>
                <a:gd name="connsiteX3" fmla="*/ 0 w 2804924"/>
                <a:gd name="connsiteY3" fmla="*/ 879567 h 2899893"/>
                <a:gd name="connsiteX4" fmla="*/ 26395 w 2804924"/>
                <a:gd name="connsiteY4" fmla="*/ 0 h 2899893"/>
                <a:gd name="connsiteX0" fmla="*/ 39593 w 2818122"/>
                <a:gd name="connsiteY0" fmla="*/ 0 h 2899893"/>
                <a:gd name="connsiteX1" fmla="*/ 2818122 w 2818122"/>
                <a:gd name="connsiteY1" fmla="*/ 2575011 h 2899893"/>
                <a:gd name="connsiteX2" fmla="*/ 2818122 w 2818122"/>
                <a:gd name="connsiteY2" fmla="*/ 2899893 h 2899893"/>
                <a:gd name="connsiteX3" fmla="*/ 0 w 2818122"/>
                <a:gd name="connsiteY3" fmla="*/ 875168 h 2899893"/>
                <a:gd name="connsiteX4" fmla="*/ 39593 w 2818122"/>
                <a:gd name="connsiteY4" fmla="*/ 0 h 2899893"/>
                <a:gd name="connsiteX0" fmla="*/ 35195 w 2818122"/>
                <a:gd name="connsiteY0" fmla="*/ 0 h 2943887"/>
                <a:gd name="connsiteX1" fmla="*/ 2818122 w 2818122"/>
                <a:gd name="connsiteY1" fmla="*/ 2619005 h 2943887"/>
                <a:gd name="connsiteX2" fmla="*/ 2818122 w 2818122"/>
                <a:gd name="connsiteY2" fmla="*/ 2943887 h 2943887"/>
                <a:gd name="connsiteX3" fmla="*/ 0 w 2818122"/>
                <a:gd name="connsiteY3" fmla="*/ 919162 h 2943887"/>
                <a:gd name="connsiteX4" fmla="*/ 35195 w 2818122"/>
                <a:gd name="connsiteY4" fmla="*/ 0 h 2943887"/>
                <a:gd name="connsiteX0" fmla="*/ 39596 w 2822523"/>
                <a:gd name="connsiteY0" fmla="*/ 0 h 2943887"/>
                <a:gd name="connsiteX1" fmla="*/ 2822523 w 2822523"/>
                <a:gd name="connsiteY1" fmla="*/ 2619005 h 2943887"/>
                <a:gd name="connsiteX2" fmla="*/ 2822523 w 2822523"/>
                <a:gd name="connsiteY2" fmla="*/ 2943887 h 2943887"/>
                <a:gd name="connsiteX3" fmla="*/ 0 w 2822523"/>
                <a:gd name="connsiteY3" fmla="*/ 923563 h 2943887"/>
                <a:gd name="connsiteX4" fmla="*/ 39596 w 2822523"/>
                <a:gd name="connsiteY4" fmla="*/ 0 h 2943887"/>
                <a:gd name="connsiteX0" fmla="*/ 39595 w 2822523"/>
                <a:gd name="connsiteY0" fmla="*/ 0 h 2930690"/>
                <a:gd name="connsiteX1" fmla="*/ 2822523 w 2822523"/>
                <a:gd name="connsiteY1" fmla="*/ 2605808 h 2930690"/>
                <a:gd name="connsiteX2" fmla="*/ 2822523 w 2822523"/>
                <a:gd name="connsiteY2" fmla="*/ 2930690 h 2930690"/>
                <a:gd name="connsiteX3" fmla="*/ 0 w 2822523"/>
                <a:gd name="connsiteY3" fmla="*/ 910366 h 2930690"/>
                <a:gd name="connsiteX4" fmla="*/ 39595 w 2822523"/>
                <a:gd name="connsiteY4" fmla="*/ 0 h 2930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23" h="2930690">
                  <a:moveTo>
                    <a:pt x="39595" y="0"/>
                  </a:moveTo>
                  <a:lnTo>
                    <a:pt x="2822523" y="2605808"/>
                  </a:lnTo>
                  <a:lnTo>
                    <a:pt x="2822523" y="2930690"/>
                  </a:lnTo>
                  <a:lnTo>
                    <a:pt x="0" y="910366"/>
                  </a:lnTo>
                  <a:cubicBezTo>
                    <a:pt x="0" y="599579"/>
                    <a:pt x="39595" y="310787"/>
                    <a:pt x="39595" y="0"/>
                  </a:cubicBezTo>
                  <a:close/>
                </a:path>
              </a:pathLst>
            </a:custGeom>
            <a:solidFill>
              <a:srgbClr val="488B63">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4" name="Rechteck 53">
              <a:extLst>
                <a:ext uri="{FF2B5EF4-FFF2-40B4-BE49-F238E27FC236}">
                  <a16:creationId xmlns:a16="http://schemas.microsoft.com/office/drawing/2014/main" xmlns="" id="{82423F53-5CE4-4393-A5EA-F57615FAACE3}"/>
                </a:ext>
              </a:extLst>
            </p:cNvPr>
            <p:cNvSpPr/>
            <p:nvPr/>
          </p:nvSpPr>
          <p:spPr bwMode="gray">
            <a:xfrm>
              <a:off x="609600" y="2936952"/>
              <a:ext cx="2604468" cy="501751"/>
            </a:xfrm>
            <a:prstGeom prst="rect">
              <a:avLst/>
            </a:prstGeom>
            <a:gradFill>
              <a:gsLst>
                <a:gs pos="99000">
                  <a:srgbClr val="1A6E3C"/>
                </a:gs>
                <a:gs pos="0">
                  <a:srgbClr val="1A6E3C">
                    <a:alpha val="2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5" name="Freihandform: Form 54">
              <a:extLst>
                <a:ext uri="{FF2B5EF4-FFF2-40B4-BE49-F238E27FC236}">
                  <a16:creationId xmlns:a16="http://schemas.microsoft.com/office/drawing/2014/main" xmlns="" id="{BAE87C6A-32DC-4480-B6F5-79A31B11AB1E}"/>
                </a:ext>
              </a:extLst>
            </p:cNvPr>
            <p:cNvSpPr/>
            <p:nvPr/>
          </p:nvSpPr>
          <p:spPr bwMode="gray">
            <a:xfrm>
              <a:off x="3197079" y="2930376"/>
              <a:ext cx="1499750" cy="1926477"/>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325" h="3608666">
                  <a:moveTo>
                    <a:pt x="26395" y="0"/>
                  </a:moveTo>
                  <a:lnTo>
                    <a:pt x="698953" y="836905"/>
                  </a:lnTo>
                  <a:lnTo>
                    <a:pt x="2308559" y="2701397"/>
                  </a:lnTo>
                  <a:lnTo>
                    <a:pt x="2809325" y="3290520"/>
                  </a:lnTo>
                  <a:lnTo>
                    <a:pt x="2809325" y="3608666"/>
                  </a:ln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6" name="Rechteck 55">
              <a:extLst>
                <a:ext uri="{FF2B5EF4-FFF2-40B4-BE49-F238E27FC236}">
                  <a16:creationId xmlns:a16="http://schemas.microsoft.com/office/drawing/2014/main" xmlns="" id="{F303126C-6FF0-4F8A-839F-BD44FC951C70}"/>
                </a:ext>
              </a:extLst>
            </p:cNvPr>
            <p:cNvSpPr/>
            <p:nvPr/>
          </p:nvSpPr>
          <p:spPr bwMode="gray">
            <a:xfrm>
              <a:off x="4694759" y="4885233"/>
              <a:ext cx="3496068" cy="170122"/>
            </a:xfrm>
            <a:prstGeom prst="rect">
              <a:avLst/>
            </a:prstGeom>
            <a:solidFill>
              <a:srgbClr val="488B6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7" name="Rechteck 56">
              <a:extLst>
                <a:ext uri="{FF2B5EF4-FFF2-40B4-BE49-F238E27FC236}">
                  <a16:creationId xmlns:a16="http://schemas.microsoft.com/office/drawing/2014/main" xmlns="" id="{0933CCB1-748C-44DD-9A6A-8835CC1F42B6}"/>
                </a:ext>
              </a:extLst>
            </p:cNvPr>
            <p:cNvSpPr/>
            <p:nvPr/>
          </p:nvSpPr>
          <p:spPr bwMode="gray">
            <a:xfrm>
              <a:off x="4694759" y="4685177"/>
              <a:ext cx="4272973" cy="170122"/>
            </a:xfrm>
            <a:prstGeom prst="rect">
              <a:avLst/>
            </a:prstGeom>
            <a:solidFill>
              <a:srgbClr val="1A6E3C"/>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35</a:t>
            </a:fld>
            <a:endParaRPr lang="de-DE" dirty="0"/>
          </a:p>
        </p:txBody>
      </p:sp>
    </p:spTree>
    <p:extLst>
      <p:ext uri="{BB962C8B-B14F-4D97-AF65-F5344CB8AC3E}">
        <p14:creationId xmlns:p14="http://schemas.microsoft.com/office/powerpoint/2010/main" val="980046981"/>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1D41E82E-24C7-4924-8626-AB4A78413F62}"/>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grpSp>
        <p:nvGrpSpPr>
          <p:cNvPr id="28" name="Gruppieren 27">
            <a:extLst>
              <a:ext uri="{FF2B5EF4-FFF2-40B4-BE49-F238E27FC236}">
                <a16:creationId xmlns:a16="http://schemas.microsoft.com/office/drawing/2014/main" xmlns="" id="{A0F98D2D-EE9C-408A-999E-215003C7360F}"/>
              </a:ext>
            </a:extLst>
          </p:cNvPr>
          <p:cNvGrpSpPr/>
          <p:nvPr/>
        </p:nvGrpSpPr>
        <p:grpSpPr>
          <a:xfrm>
            <a:off x="609600" y="2168376"/>
            <a:ext cx="8358132" cy="3282752"/>
            <a:chOff x="609600" y="2930376"/>
            <a:chExt cx="8358132" cy="3282752"/>
          </a:xfrm>
        </p:grpSpPr>
        <p:sp>
          <p:nvSpPr>
            <p:cNvPr id="10" name="Rechteck 9">
              <a:extLst>
                <a:ext uri="{FF2B5EF4-FFF2-40B4-BE49-F238E27FC236}">
                  <a16:creationId xmlns:a16="http://schemas.microsoft.com/office/drawing/2014/main" xmlns="" id="{82D2BAE2-EAD9-492C-88D6-C85140F31650}"/>
                </a:ext>
              </a:extLst>
            </p:cNvPr>
            <p:cNvSpPr/>
            <p:nvPr/>
          </p:nvSpPr>
          <p:spPr bwMode="gray">
            <a:xfrm>
              <a:off x="609600" y="4048428"/>
              <a:ext cx="2604468" cy="501751"/>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1" name="Rechteck 10">
              <a:extLst>
                <a:ext uri="{FF2B5EF4-FFF2-40B4-BE49-F238E27FC236}">
                  <a16:creationId xmlns:a16="http://schemas.microsoft.com/office/drawing/2014/main" xmlns="" id="{56A586D4-5FD8-47B5-8538-D2024D41C6F9}"/>
                </a:ext>
              </a:extLst>
            </p:cNvPr>
            <p:cNvSpPr/>
            <p:nvPr/>
          </p:nvSpPr>
          <p:spPr bwMode="gray">
            <a:xfrm>
              <a:off x="619867" y="4602571"/>
              <a:ext cx="2594201" cy="500416"/>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2" name="Rechteck 11">
              <a:extLst>
                <a:ext uri="{FF2B5EF4-FFF2-40B4-BE49-F238E27FC236}">
                  <a16:creationId xmlns:a16="http://schemas.microsoft.com/office/drawing/2014/main" xmlns="" id="{E046E78A-DA24-402D-99D2-3AF949129268}"/>
                </a:ext>
              </a:extLst>
            </p:cNvPr>
            <p:cNvSpPr/>
            <p:nvPr/>
          </p:nvSpPr>
          <p:spPr bwMode="gray">
            <a:xfrm>
              <a:off x="619466" y="5155377"/>
              <a:ext cx="2594602" cy="500416"/>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3" name="Freihandform: Form 12">
              <a:extLst>
                <a:ext uri="{FF2B5EF4-FFF2-40B4-BE49-F238E27FC236}">
                  <a16:creationId xmlns:a16="http://schemas.microsoft.com/office/drawing/2014/main" xmlns="" id="{2DA0454A-75C7-48CA-B72F-B131FD34CF90}"/>
                </a:ext>
              </a:extLst>
            </p:cNvPr>
            <p:cNvSpPr/>
            <p:nvPr/>
          </p:nvSpPr>
          <p:spPr bwMode="gray">
            <a:xfrm>
              <a:off x="3190035" y="4042372"/>
              <a:ext cx="1511786" cy="1214679"/>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4" name="Freihandform: Form 13">
              <a:extLst>
                <a:ext uri="{FF2B5EF4-FFF2-40B4-BE49-F238E27FC236}">
                  <a16:creationId xmlns:a16="http://schemas.microsoft.com/office/drawing/2014/main" xmlns="" id="{9AD11032-AF70-46EE-95BE-9EDF0CFDFD85}"/>
                </a:ext>
              </a:extLst>
            </p:cNvPr>
            <p:cNvSpPr/>
            <p:nvPr/>
          </p:nvSpPr>
          <p:spPr bwMode="gray">
            <a:xfrm>
              <a:off x="3199429" y="4599213"/>
              <a:ext cx="1499844" cy="856625"/>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5" name="Freihandform: Form 14">
              <a:extLst>
                <a:ext uri="{FF2B5EF4-FFF2-40B4-BE49-F238E27FC236}">
                  <a16:creationId xmlns:a16="http://schemas.microsoft.com/office/drawing/2014/main" xmlns="" id="{A46B1F32-3716-4534-BFC0-8F718881234E}"/>
                </a:ext>
              </a:extLst>
            </p:cNvPr>
            <p:cNvSpPr/>
            <p:nvPr/>
          </p:nvSpPr>
          <p:spPr bwMode="gray">
            <a:xfrm>
              <a:off x="3199430" y="5155229"/>
              <a:ext cx="1497401" cy="500710"/>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6" name="Rechteck 15">
              <a:extLst>
                <a:ext uri="{FF2B5EF4-FFF2-40B4-BE49-F238E27FC236}">
                  <a16:creationId xmlns:a16="http://schemas.microsoft.com/office/drawing/2014/main" xmlns="" id="{FBAA0D03-CBD0-48D7-8C03-848011E24AD6}"/>
                </a:ext>
              </a:extLst>
            </p:cNvPr>
            <p:cNvSpPr/>
            <p:nvPr/>
          </p:nvSpPr>
          <p:spPr bwMode="gray">
            <a:xfrm>
              <a:off x="4694759" y="5085289"/>
              <a:ext cx="2719164" cy="170122"/>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7" name="Rechteck 16">
              <a:extLst>
                <a:ext uri="{FF2B5EF4-FFF2-40B4-BE49-F238E27FC236}">
                  <a16:creationId xmlns:a16="http://schemas.microsoft.com/office/drawing/2014/main" xmlns="" id="{42A65118-5D31-4171-A5D3-916F84A5CD65}"/>
                </a:ext>
              </a:extLst>
            </p:cNvPr>
            <p:cNvSpPr/>
            <p:nvPr/>
          </p:nvSpPr>
          <p:spPr bwMode="gray">
            <a:xfrm>
              <a:off x="4694759" y="5285345"/>
              <a:ext cx="1942260" cy="170122"/>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8" name="Rechteck 17">
              <a:extLst>
                <a:ext uri="{FF2B5EF4-FFF2-40B4-BE49-F238E27FC236}">
                  <a16:creationId xmlns:a16="http://schemas.microsoft.com/office/drawing/2014/main" xmlns="" id="{0504A98F-355D-430A-9999-0D619CBAC5C0}"/>
                </a:ext>
              </a:extLst>
            </p:cNvPr>
            <p:cNvSpPr/>
            <p:nvPr/>
          </p:nvSpPr>
          <p:spPr bwMode="gray">
            <a:xfrm>
              <a:off x="4694759" y="5485401"/>
              <a:ext cx="1165356" cy="170121"/>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19" name="Rechteck 18">
              <a:extLst>
                <a:ext uri="{FF2B5EF4-FFF2-40B4-BE49-F238E27FC236}">
                  <a16:creationId xmlns:a16="http://schemas.microsoft.com/office/drawing/2014/main" xmlns="" id="{226282E8-9AC8-479A-82D8-97B5833048BD}"/>
                </a:ext>
              </a:extLst>
            </p:cNvPr>
            <p:cNvSpPr/>
            <p:nvPr/>
          </p:nvSpPr>
          <p:spPr bwMode="gray">
            <a:xfrm>
              <a:off x="609600" y="3491093"/>
              <a:ext cx="2604468" cy="504944"/>
            </a:xfrm>
            <a:prstGeom prst="rect">
              <a:avLst/>
            </a:prstGeom>
            <a:gradFill flip="none" rotWithShape="1">
              <a:gsLst>
                <a:gs pos="0">
                  <a:srgbClr val="488B63">
                    <a:alpha val="20000"/>
                  </a:srgbClr>
                </a:gs>
                <a:gs pos="100000">
                  <a:srgbClr val="488B6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0" name="Freihandform: Form 19">
              <a:extLst>
                <a:ext uri="{FF2B5EF4-FFF2-40B4-BE49-F238E27FC236}">
                  <a16:creationId xmlns:a16="http://schemas.microsoft.com/office/drawing/2014/main" xmlns="" id="{306B7E19-91CD-4CB0-97A5-0856EA08A828}"/>
                </a:ext>
              </a:extLst>
            </p:cNvPr>
            <p:cNvSpPr/>
            <p:nvPr/>
          </p:nvSpPr>
          <p:spPr bwMode="gray">
            <a:xfrm>
              <a:off x="3190035" y="3491736"/>
              <a:ext cx="1506796" cy="1564541"/>
            </a:xfrm>
            <a:custGeom>
              <a:avLst/>
              <a:gdLst>
                <a:gd name="connsiteX0" fmla="*/ 0 w 2778529"/>
                <a:gd name="connsiteY0" fmla="*/ 0 h 2899893"/>
                <a:gd name="connsiteX1" fmla="*/ 2778529 w 2778529"/>
                <a:gd name="connsiteY1" fmla="*/ 2575011 h 2899893"/>
                <a:gd name="connsiteX2" fmla="*/ 2778529 w 2778529"/>
                <a:gd name="connsiteY2" fmla="*/ 2899893 h 2899893"/>
                <a:gd name="connsiteX3" fmla="*/ 0 w 2778529"/>
                <a:gd name="connsiteY3" fmla="*/ 932361 h 2899893"/>
                <a:gd name="connsiteX0" fmla="*/ 43992 w 2822521"/>
                <a:gd name="connsiteY0" fmla="*/ 0 h 2899893"/>
                <a:gd name="connsiteX1" fmla="*/ 2822521 w 2822521"/>
                <a:gd name="connsiteY1" fmla="*/ 2575011 h 2899893"/>
                <a:gd name="connsiteX2" fmla="*/ 2822521 w 2822521"/>
                <a:gd name="connsiteY2" fmla="*/ 2899893 h 2899893"/>
                <a:gd name="connsiteX3" fmla="*/ 0 w 2822521"/>
                <a:gd name="connsiteY3" fmla="*/ 866370 h 2899893"/>
                <a:gd name="connsiteX4" fmla="*/ 43992 w 2822521"/>
                <a:gd name="connsiteY4" fmla="*/ 0 h 2899893"/>
                <a:gd name="connsiteX0" fmla="*/ 26395 w 2804924"/>
                <a:gd name="connsiteY0" fmla="*/ 0 h 2899893"/>
                <a:gd name="connsiteX1" fmla="*/ 2804924 w 2804924"/>
                <a:gd name="connsiteY1" fmla="*/ 2575011 h 2899893"/>
                <a:gd name="connsiteX2" fmla="*/ 2804924 w 2804924"/>
                <a:gd name="connsiteY2" fmla="*/ 2899893 h 2899893"/>
                <a:gd name="connsiteX3" fmla="*/ 0 w 2804924"/>
                <a:gd name="connsiteY3" fmla="*/ 879567 h 2899893"/>
                <a:gd name="connsiteX4" fmla="*/ 26395 w 2804924"/>
                <a:gd name="connsiteY4" fmla="*/ 0 h 2899893"/>
                <a:gd name="connsiteX0" fmla="*/ 39593 w 2818122"/>
                <a:gd name="connsiteY0" fmla="*/ 0 h 2899893"/>
                <a:gd name="connsiteX1" fmla="*/ 2818122 w 2818122"/>
                <a:gd name="connsiteY1" fmla="*/ 2575011 h 2899893"/>
                <a:gd name="connsiteX2" fmla="*/ 2818122 w 2818122"/>
                <a:gd name="connsiteY2" fmla="*/ 2899893 h 2899893"/>
                <a:gd name="connsiteX3" fmla="*/ 0 w 2818122"/>
                <a:gd name="connsiteY3" fmla="*/ 875168 h 2899893"/>
                <a:gd name="connsiteX4" fmla="*/ 39593 w 2818122"/>
                <a:gd name="connsiteY4" fmla="*/ 0 h 2899893"/>
                <a:gd name="connsiteX0" fmla="*/ 35195 w 2818122"/>
                <a:gd name="connsiteY0" fmla="*/ 0 h 2943887"/>
                <a:gd name="connsiteX1" fmla="*/ 2818122 w 2818122"/>
                <a:gd name="connsiteY1" fmla="*/ 2619005 h 2943887"/>
                <a:gd name="connsiteX2" fmla="*/ 2818122 w 2818122"/>
                <a:gd name="connsiteY2" fmla="*/ 2943887 h 2943887"/>
                <a:gd name="connsiteX3" fmla="*/ 0 w 2818122"/>
                <a:gd name="connsiteY3" fmla="*/ 919162 h 2943887"/>
                <a:gd name="connsiteX4" fmla="*/ 35195 w 2818122"/>
                <a:gd name="connsiteY4" fmla="*/ 0 h 2943887"/>
                <a:gd name="connsiteX0" fmla="*/ 39596 w 2822523"/>
                <a:gd name="connsiteY0" fmla="*/ 0 h 2943887"/>
                <a:gd name="connsiteX1" fmla="*/ 2822523 w 2822523"/>
                <a:gd name="connsiteY1" fmla="*/ 2619005 h 2943887"/>
                <a:gd name="connsiteX2" fmla="*/ 2822523 w 2822523"/>
                <a:gd name="connsiteY2" fmla="*/ 2943887 h 2943887"/>
                <a:gd name="connsiteX3" fmla="*/ 0 w 2822523"/>
                <a:gd name="connsiteY3" fmla="*/ 923563 h 2943887"/>
                <a:gd name="connsiteX4" fmla="*/ 39596 w 2822523"/>
                <a:gd name="connsiteY4" fmla="*/ 0 h 2943887"/>
                <a:gd name="connsiteX0" fmla="*/ 39595 w 2822523"/>
                <a:gd name="connsiteY0" fmla="*/ 0 h 2930690"/>
                <a:gd name="connsiteX1" fmla="*/ 2822523 w 2822523"/>
                <a:gd name="connsiteY1" fmla="*/ 2605808 h 2930690"/>
                <a:gd name="connsiteX2" fmla="*/ 2822523 w 2822523"/>
                <a:gd name="connsiteY2" fmla="*/ 2930690 h 2930690"/>
                <a:gd name="connsiteX3" fmla="*/ 0 w 2822523"/>
                <a:gd name="connsiteY3" fmla="*/ 910366 h 2930690"/>
                <a:gd name="connsiteX4" fmla="*/ 39595 w 2822523"/>
                <a:gd name="connsiteY4" fmla="*/ 0 h 2930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23" h="2930690">
                  <a:moveTo>
                    <a:pt x="39595" y="0"/>
                  </a:moveTo>
                  <a:lnTo>
                    <a:pt x="2822523" y="2605808"/>
                  </a:lnTo>
                  <a:lnTo>
                    <a:pt x="2822523" y="2930690"/>
                  </a:lnTo>
                  <a:lnTo>
                    <a:pt x="0" y="910366"/>
                  </a:lnTo>
                  <a:cubicBezTo>
                    <a:pt x="0" y="599579"/>
                    <a:pt x="39595" y="310787"/>
                    <a:pt x="39595" y="0"/>
                  </a:cubicBezTo>
                  <a:close/>
                </a:path>
              </a:pathLst>
            </a:custGeom>
            <a:solidFill>
              <a:srgbClr val="488B63">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1" name="Rechteck 20">
              <a:extLst>
                <a:ext uri="{FF2B5EF4-FFF2-40B4-BE49-F238E27FC236}">
                  <a16:creationId xmlns:a16="http://schemas.microsoft.com/office/drawing/2014/main" xmlns="" id="{1D6BE2FF-12C1-48A7-B472-82412B9178CA}"/>
                </a:ext>
              </a:extLst>
            </p:cNvPr>
            <p:cNvSpPr/>
            <p:nvPr/>
          </p:nvSpPr>
          <p:spPr bwMode="gray">
            <a:xfrm>
              <a:off x="609600" y="2936952"/>
              <a:ext cx="2604468" cy="501751"/>
            </a:xfrm>
            <a:prstGeom prst="rect">
              <a:avLst/>
            </a:prstGeom>
            <a:gradFill>
              <a:gsLst>
                <a:gs pos="99000">
                  <a:srgbClr val="1A6E3C"/>
                </a:gs>
                <a:gs pos="0">
                  <a:srgbClr val="1A6E3C">
                    <a:alpha val="2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2" name="Freihandform: Form 21">
              <a:extLst>
                <a:ext uri="{FF2B5EF4-FFF2-40B4-BE49-F238E27FC236}">
                  <a16:creationId xmlns:a16="http://schemas.microsoft.com/office/drawing/2014/main" xmlns="" id="{F988D866-00EC-424F-BCA4-D8039755F2C3}"/>
                </a:ext>
              </a:extLst>
            </p:cNvPr>
            <p:cNvSpPr/>
            <p:nvPr/>
          </p:nvSpPr>
          <p:spPr bwMode="gray">
            <a:xfrm>
              <a:off x="3197079" y="2930376"/>
              <a:ext cx="1499750" cy="1926477"/>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325" h="3608666">
                  <a:moveTo>
                    <a:pt x="26395" y="0"/>
                  </a:moveTo>
                  <a:lnTo>
                    <a:pt x="698953" y="836905"/>
                  </a:lnTo>
                  <a:lnTo>
                    <a:pt x="2308559" y="2701397"/>
                  </a:lnTo>
                  <a:lnTo>
                    <a:pt x="2809325" y="3290520"/>
                  </a:lnTo>
                  <a:lnTo>
                    <a:pt x="2809325" y="3608666"/>
                  </a:ln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3" name="Rechteck 22">
              <a:extLst>
                <a:ext uri="{FF2B5EF4-FFF2-40B4-BE49-F238E27FC236}">
                  <a16:creationId xmlns:a16="http://schemas.microsoft.com/office/drawing/2014/main" xmlns="" id="{3F223CF2-7B0C-49A1-B45E-3D0D9BFD1F96}"/>
                </a:ext>
              </a:extLst>
            </p:cNvPr>
            <p:cNvSpPr/>
            <p:nvPr/>
          </p:nvSpPr>
          <p:spPr bwMode="gray">
            <a:xfrm>
              <a:off x="4694759" y="4885233"/>
              <a:ext cx="3496068" cy="170122"/>
            </a:xfrm>
            <a:prstGeom prst="rect">
              <a:avLst/>
            </a:prstGeom>
            <a:solidFill>
              <a:srgbClr val="488B6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4" name="Rechteck 23">
              <a:extLst>
                <a:ext uri="{FF2B5EF4-FFF2-40B4-BE49-F238E27FC236}">
                  <a16:creationId xmlns:a16="http://schemas.microsoft.com/office/drawing/2014/main" xmlns="" id="{28B76EE4-02EC-4ED8-92EB-20EB670D0DF0}"/>
                </a:ext>
              </a:extLst>
            </p:cNvPr>
            <p:cNvSpPr/>
            <p:nvPr/>
          </p:nvSpPr>
          <p:spPr bwMode="gray">
            <a:xfrm>
              <a:off x="4694759" y="4685177"/>
              <a:ext cx="4272973" cy="170122"/>
            </a:xfrm>
            <a:prstGeom prst="rect">
              <a:avLst/>
            </a:prstGeom>
            <a:solidFill>
              <a:srgbClr val="1A6E3C"/>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5" name="Rechteck 24">
              <a:extLst>
                <a:ext uri="{FF2B5EF4-FFF2-40B4-BE49-F238E27FC236}">
                  <a16:creationId xmlns:a16="http://schemas.microsoft.com/office/drawing/2014/main" xmlns="" id="{CCCD1993-5809-418E-AE32-A4FE9BD1F305}"/>
                </a:ext>
              </a:extLst>
            </p:cNvPr>
            <p:cNvSpPr/>
            <p:nvPr/>
          </p:nvSpPr>
          <p:spPr bwMode="gray">
            <a:xfrm>
              <a:off x="619466" y="5708184"/>
              <a:ext cx="2594602" cy="504944"/>
            </a:xfrm>
            <a:prstGeom prst="rect">
              <a:avLst/>
            </a:prstGeom>
            <a:gradFill flip="none" rotWithShape="1">
              <a:gsLst>
                <a:gs pos="0">
                  <a:srgbClr val="9ACD7D">
                    <a:alpha val="20000"/>
                  </a:srgbClr>
                </a:gs>
                <a:gs pos="100000">
                  <a:srgbClr val="9ACD7D"/>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6" name="Freihandform: Form 25">
              <a:extLst>
                <a:ext uri="{FF2B5EF4-FFF2-40B4-BE49-F238E27FC236}">
                  <a16:creationId xmlns:a16="http://schemas.microsoft.com/office/drawing/2014/main" xmlns="" id="{1163D9A8-9C47-4572-B900-665AE1614D04}"/>
                </a:ext>
              </a:extLst>
            </p:cNvPr>
            <p:cNvSpPr/>
            <p:nvPr/>
          </p:nvSpPr>
          <p:spPr bwMode="gray">
            <a:xfrm>
              <a:off x="3213520" y="5685869"/>
              <a:ext cx="1483310" cy="523705"/>
            </a:xfrm>
            <a:custGeom>
              <a:avLst/>
              <a:gdLst>
                <a:gd name="connsiteX0" fmla="*/ 2778529 w 2778529"/>
                <a:gd name="connsiteY0" fmla="*/ 0 h 981001"/>
                <a:gd name="connsiteX1" fmla="*/ 2778529 w 2778529"/>
                <a:gd name="connsiteY1" fmla="*/ 314402 h 981001"/>
                <a:gd name="connsiteX2" fmla="*/ 0 w 2778529"/>
                <a:gd name="connsiteY2" fmla="*/ 981001 h 981001"/>
                <a:gd name="connsiteX3" fmla="*/ 0 w 2778529"/>
                <a:gd name="connsiteY3" fmla="*/ 42746 h 981001"/>
              </a:gdLst>
              <a:ahLst/>
              <a:cxnLst>
                <a:cxn ang="0">
                  <a:pos x="connsiteX0" y="connsiteY0"/>
                </a:cxn>
                <a:cxn ang="0">
                  <a:pos x="connsiteX1" y="connsiteY1"/>
                </a:cxn>
                <a:cxn ang="0">
                  <a:pos x="connsiteX2" y="connsiteY2"/>
                </a:cxn>
                <a:cxn ang="0">
                  <a:pos x="connsiteX3" y="connsiteY3"/>
                </a:cxn>
              </a:cxnLst>
              <a:rect l="l" t="t" r="r" b="b"/>
              <a:pathLst>
                <a:path w="2778529" h="981001">
                  <a:moveTo>
                    <a:pt x="2778529" y="0"/>
                  </a:moveTo>
                  <a:lnTo>
                    <a:pt x="2778529" y="314402"/>
                  </a:lnTo>
                  <a:lnTo>
                    <a:pt x="0" y="981001"/>
                  </a:lnTo>
                  <a:lnTo>
                    <a:pt x="0" y="42746"/>
                  </a:lnTo>
                  <a:close/>
                </a:path>
              </a:pathLst>
            </a:custGeom>
            <a:solidFill>
              <a:srgbClr val="9ACD7D">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27" name="Rechteck 26">
              <a:extLst>
                <a:ext uri="{FF2B5EF4-FFF2-40B4-BE49-F238E27FC236}">
                  <a16:creationId xmlns:a16="http://schemas.microsoft.com/office/drawing/2014/main" xmlns="" id="{BB3412E9-EE49-45D0-A29E-0DF51788D92A}"/>
                </a:ext>
              </a:extLst>
            </p:cNvPr>
            <p:cNvSpPr/>
            <p:nvPr/>
          </p:nvSpPr>
          <p:spPr bwMode="gray">
            <a:xfrm>
              <a:off x="4694759" y="5685456"/>
              <a:ext cx="388452" cy="170121"/>
            </a:xfrm>
            <a:prstGeom prst="rect">
              <a:avLst/>
            </a:prstGeom>
            <a:solidFill>
              <a:srgbClr val="9ACD7D"/>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36</a:t>
            </a:fld>
            <a:endParaRPr lang="de-DE" dirty="0"/>
          </a:p>
        </p:txBody>
      </p:sp>
    </p:spTree>
    <p:extLst>
      <p:ext uri="{BB962C8B-B14F-4D97-AF65-F5344CB8AC3E}">
        <p14:creationId xmlns:p14="http://schemas.microsoft.com/office/powerpoint/2010/main" val="202601639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1D41E82E-24C7-4924-8626-AB4A78413F62}"/>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grpSp>
        <p:nvGrpSpPr>
          <p:cNvPr id="35" name="Gruppieren 34">
            <a:extLst>
              <a:ext uri="{FF2B5EF4-FFF2-40B4-BE49-F238E27FC236}">
                <a16:creationId xmlns:a16="http://schemas.microsoft.com/office/drawing/2014/main" xmlns="" id="{204E9B58-FD29-4B6B-A37A-A1532663BE3E}"/>
              </a:ext>
            </a:extLst>
          </p:cNvPr>
          <p:cNvGrpSpPr/>
          <p:nvPr/>
        </p:nvGrpSpPr>
        <p:grpSpPr>
          <a:xfrm>
            <a:off x="609600" y="2387600"/>
            <a:ext cx="8851900" cy="3418034"/>
            <a:chOff x="609600" y="3003310"/>
            <a:chExt cx="7256254" cy="2802324"/>
          </a:xfrm>
        </p:grpSpPr>
        <p:sp>
          <p:nvSpPr>
            <p:cNvPr id="36" name="Rechteck 35">
              <a:extLst>
                <a:ext uri="{FF2B5EF4-FFF2-40B4-BE49-F238E27FC236}">
                  <a16:creationId xmlns:a16="http://schemas.microsoft.com/office/drawing/2014/main" xmlns="" id="{2B4454BD-FF55-44FC-86FC-D2E19D6C2393}"/>
                </a:ext>
              </a:extLst>
            </p:cNvPr>
            <p:cNvSpPr/>
            <p:nvPr/>
          </p:nvSpPr>
          <p:spPr bwMode="gray">
            <a:xfrm>
              <a:off x="609600" y="4629999"/>
              <a:ext cx="1904749" cy="366950"/>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7" name="Rechteck 36">
              <a:extLst>
                <a:ext uri="{FF2B5EF4-FFF2-40B4-BE49-F238E27FC236}">
                  <a16:creationId xmlns:a16="http://schemas.microsoft.com/office/drawing/2014/main" xmlns="" id="{4E4DB97C-9C68-4422-83DC-0F392BECE6C1}"/>
                </a:ext>
              </a:extLst>
            </p:cNvPr>
            <p:cNvSpPr/>
            <p:nvPr/>
          </p:nvSpPr>
          <p:spPr bwMode="gray">
            <a:xfrm>
              <a:off x="617109" y="5035265"/>
              <a:ext cx="1897240" cy="365974"/>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8" name="Rechteck 37">
              <a:extLst>
                <a:ext uri="{FF2B5EF4-FFF2-40B4-BE49-F238E27FC236}">
                  <a16:creationId xmlns:a16="http://schemas.microsoft.com/office/drawing/2014/main" xmlns="" id="{F9F60DED-AAA0-4CF2-88DB-6C86996C5687}"/>
                </a:ext>
              </a:extLst>
            </p:cNvPr>
            <p:cNvSpPr/>
            <p:nvPr/>
          </p:nvSpPr>
          <p:spPr bwMode="gray">
            <a:xfrm>
              <a:off x="616815" y="5439554"/>
              <a:ext cx="1897534" cy="365974"/>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9" name="Freihandform: Form 38">
              <a:extLst>
                <a:ext uri="{FF2B5EF4-FFF2-40B4-BE49-F238E27FC236}">
                  <a16:creationId xmlns:a16="http://schemas.microsoft.com/office/drawing/2014/main" xmlns="" id="{3BAB59EF-4162-4B44-82E6-B072311FCB7A}"/>
                </a:ext>
              </a:extLst>
            </p:cNvPr>
            <p:cNvSpPr/>
            <p:nvPr/>
          </p:nvSpPr>
          <p:spPr bwMode="gray">
            <a:xfrm>
              <a:off x="2496773" y="4625570"/>
              <a:ext cx="1105628" cy="888342"/>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0" name="Freihandform: Form 39">
              <a:extLst>
                <a:ext uri="{FF2B5EF4-FFF2-40B4-BE49-F238E27FC236}">
                  <a16:creationId xmlns:a16="http://schemas.microsoft.com/office/drawing/2014/main" xmlns="" id="{3AE17828-F88F-49C4-8230-DEEF77F470F7}"/>
                </a:ext>
              </a:extLst>
            </p:cNvPr>
            <p:cNvSpPr/>
            <p:nvPr/>
          </p:nvSpPr>
          <p:spPr bwMode="gray">
            <a:xfrm>
              <a:off x="2503643" y="5032809"/>
              <a:ext cx="1096894" cy="626483"/>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1" name="Freihandform: Form 40">
              <a:extLst>
                <a:ext uri="{FF2B5EF4-FFF2-40B4-BE49-F238E27FC236}">
                  <a16:creationId xmlns:a16="http://schemas.microsoft.com/office/drawing/2014/main" xmlns="" id="{5F69239E-EA51-47E7-AB94-63C3057AD934}"/>
                </a:ext>
              </a:extLst>
            </p:cNvPr>
            <p:cNvSpPr/>
            <p:nvPr/>
          </p:nvSpPr>
          <p:spPr bwMode="gray">
            <a:xfrm>
              <a:off x="2503644" y="5439445"/>
              <a:ext cx="1095108" cy="366189"/>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2" name="Rechteck 41">
              <a:extLst>
                <a:ext uri="{FF2B5EF4-FFF2-40B4-BE49-F238E27FC236}">
                  <a16:creationId xmlns:a16="http://schemas.microsoft.com/office/drawing/2014/main" xmlns="" id="{5CF0BB4C-6B5B-4A8F-A1BC-E32F33464593}"/>
                </a:ext>
              </a:extLst>
            </p:cNvPr>
            <p:cNvSpPr/>
            <p:nvPr/>
          </p:nvSpPr>
          <p:spPr bwMode="gray">
            <a:xfrm>
              <a:off x="3597236" y="5388295"/>
              <a:ext cx="1988631" cy="124417"/>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3" name="Rechteck 42">
              <a:extLst>
                <a:ext uri="{FF2B5EF4-FFF2-40B4-BE49-F238E27FC236}">
                  <a16:creationId xmlns:a16="http://schemas.microsoft.com/office/drawing/2014/main" xmlns="" id="{80CD87FC-3834-4CCA-B26E-EFA1A816BDD4}"/>
                </a:ext>
              </a:extLst>
            </p:cNvPr>
            <p:cNvSpPr/>
            <p:nvPr/>
          </p:nvSpPr>
          <p:spPr bwMode="gray">
            <a:xfrm>
              <a:off x="3597236" y="5534604"/>
              <a:ext cx="1420451" cy="124417"/>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4" name="Rechteck 43">
              <a:extLst>
                <a:ext uri="{FF2B5EF4-FFF2-40B4-BE49-F238E27FC236}">
                  <a16:creationId xmlns:a16="http://schemas.microsoft.com/office/drawing/2014/main" xmlns="" id="{9C2C7FA9-4A8C-43DD-9D65-6972C6DFC175}"/>
                </a:ext>
              </a:extLst>
            </p:cNvPr>
            <p:cNvSpPr/>
            <p:nvPr/>
          </p:nvSpPr>
          <p:spPr bwMode="gray">
            <a:xfrm>
              <a:off x="3597236" y="5680913"/>
              <a:ext cx="852270" cy="124416"/>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5" name="Rechteck 44">
              <a:extLst>
                <a:ext uri="{FF2B5EF4-FFF2-40B4-BE49-F238E27FC236}">
                  <a16:creationId xmlns:a16="http://schemas.microsoft.com/office/drawing/2014/main" xmlns="" id="{04FB0D25-EBDE-49F5-88DE-055E1AB31D15}"/>
                </a:ext>
              </a:extLst>
            </p:cNvPr>
            <p:cNvSpPr/>
            <p:nvPr/>
          </p:nvSpPr>
          <p:spPr bwMode="gray">
            <a:xfrm>
              <a:off x="609600" y="4222398"/>
              <a:ext cx="1904749" cy="369285"/>
            </a:xfrm>
            <a:prstGeom prst="rect">
              <a:avLst/>
            </a:prstGeom>
            <a:gradFill flip="none" rotWithShape="1">
              <a:gsLst>
                <a:gs pos="0">
                  <a:srgbClr val="488B63">
                    <a:alpha val="20000"/>
                  </a:srgbClr>
                </a:gs>
                <a:gs pos="100000">
                  <a:srgbClr val="488B6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6" name="Freihandform: Form 45">
              <a:extLst>
                <a:ext uri="{FF2B5EF4-FFF2-40B4-BE49-F238E27FC236}">
                  <a16:creationId xmlns:a16="http://schemas.microsoft.com/office/drawing/2014/main" xmlns="" id="{96F37999-3533-4977-AAF8-138DB24EC247}"/>
                </a:ext>
              </a:extLst>
            </p:cNvPr>
            <p:cNvSpPr/>
            <p:nvPr/>
          </p:nvSpPr>
          <p:spPr bwMode="gray">
            <a:xfrm>
              <a:off x="2496773" y="4222868"/>
              <a:ext cx="1101979" cy="1144210"/>
            </a:xfrm>
            <a:custGeom>
              <a:avLst/>
              <a:gdLst>
                <a:gd name="connsiteX0" fmla="*/ 0 w 2778529"/>
                <a:gd name="connsiteY0" fmla="*/ 0 h 2899893"/>
                <a:gd name="connsiteX1" fmla="*/ 2778529 w 2778529"/>
                <a:gd name="connsiteY1" fmla="*/ 2575011 h 2899893"/>
                <a:gd name="connsiteX2" fmla="*/ 2778529 w 2778529"/>
                <a:gd name="connsiteY2" fmla="*/ 2899893 h 2899893"/>
                <a:gd name="connsiteX3" fmla="*/ 0 w 2778529"/>
                <a:gd name="connsiteY3" fmla="*/ 932361 h 2899893"/>
                <a:gd name="connsiteX0" fmla="*/ 43992 w 2822521"/>
                <a:gd name="connsiteY0" fmla="*/ 0 h 2899893"/>
                <a:gd name="connsiteX1" fmla="*/ 2822521 w 2822521"/>
                <a:gd name="connsiteY1" fmla="*/ 2575011 h 2899893"/>
                <a:gd name="connsiteX2" fmla="*/ 2822521 w 2822521"/>
                <a:gd name="connsiteY2" fmla="*/ 2899893 h 2899893"/>
                <a:gd name="connsiteX3" fmla="*/ 0 w 2822521"/>
                <a:gd name="connsiteY3" fmla="*/ 866370 h 2899893"/>
                <a:gd name="connsiteX4" fmla="*/ 43992 w 2822521"/>
                <a:gd name="connsiteY4" fmla="*/ 0 h 2899893"/>
                <a:gd name="connsiteX0" fmla="*/ 26395 w 2804924"/>
                <a:gd name="connsiteY0" fmla="*/ 0 h 2899893"/>
                <a:gd name="connsiteX1" fmla="*/ 2804924 w 2804924"/>
                <a:gd name="connsiteY1" fmla="*/ 2575011 h 2899893"/>
                <a:gd name="connsiteX2" fmla="*/ 2804924 w 2804924"/>
                <a:gd name="connsiteY2" fmla="*/ 2899893 h 2899893"/>
                <a:gd name="connsiteX3" fmla="*/ 0 w 2804924"/>
                <a:gd name="connsiteY3" fmla="*/ 879567 h 2899893"/>
                <a:gd name="connsiteX4" fmla="*/ 26395 w 2804924"/>
                <a:gd name="connsiteY4" fmla="*/ 0 h 2899893"/>
                <a:gd name="connsiteX0" fmla="*/ 39593 w 2818122"/>
                <a:gd name="connsiteY0" fmla="*/ 0 h 2899893"/>
                <a:gd name="connsiteX1" fmla="*/ 2818122 w 2818122"/>
                <a:gd name="connsiteY1" fmla="*/ 2575011 h 2899893"/>
                <a:gd name="connsiteX2" fmla="*/ 2818122 w 2818122"/>
                <a:gd name="connsiteY2" fmla="*/ 2899893 h 2899893"/>
                <a:gd name="connsiteX3" fmla="*/ 0 w 2818122"/>
                <a:gd name="connsiteY3" fmla="*/ 875168 h 2899893"/>
                <a:gd name="connsiteX4" fmla="*/ 39593 w 2818122"/>
                <a:gd name="connsiteY4" fmla="*/ 0 h 2899893"/>
                <a:gd name="connsiteX0" fmla="*/ 35195 w 2818122"/>
                <a:gd name="connsiteY0" fmla="*/ 0 h 2943887"/>
                <a:gd name="connsiteX1" fmla="*/ 2818122 w 2818122"/>
                <a:gd name="connsiteY1" fmla="*/ 2619005 h 2943887"/>
                <a:gd name="connsiteX2" fmla="*/ 2818122 w 2818122"/>
                <a:gd name="connsiteY2" fmla="*/ 2943887 h 2943887"/>
                <a:gd name="connsiteX3" fmla="*/ 0 w 2818122"/>
                <a:gd name="connsiteY3" fmla="*/ 919162 h 2943887"/>
                <a:gd name="connsiteX4" fmla="*/ 35195 w 2818122"/>
                <a:gd name="connsiteY4" fmla="*/ 0 h 2943887"/>
                <a:gd name="connsiteX0" fmla="*/ 39596 w 2822523"/>
                <a:gd name="connsiteY0" fmla="*/ 0 h 2943887"/>
                <a:gd name="connsiteX1" fmla="*/ 2822523 w 2822523"/>
                <a:gd name="connsiteY1" fmla="*/ 2619005 h 2943887"/>
                <a:gd name="connsiteX2" fmla="*/ 2822523 w 2822523"/>
                <a:gd name="connsiteY2" fmla="*/ 2943887 h 2943887"/>
                <a:gd name="connsiteX3" fmla="*/ 0 w 2822523"/>
                <a:gd name="connsiteY3" fmla="*/ 923563 h 2943887"/>
                <a:gd name="connsiteX4" fmla="*/ 39596 w 2822523"/>
                <a:gd name="connsiteY4" fmla="*/ 0 h 2943887"/>
                <a:gd name="connsiteX0" fmla="*/ 39595 w 2822523"/>
                <a:gd name="connsiteY0" fmla="*/ 0 h 2930690"/>
                <a:gd name="connsiteX1" fmla="*/ 2822523 w 2822523"/>
                <a:gd name="connsiteY1" fmla="*/ 2605808 h 2930690"/>
                <a:gd name="connsiteX2" fmla="*/ 2822523 w 2822523"/>
                <a:gd name="connsiteY2" fmla="*/ 2930690 h 2930690"/>
                <a:gd name="connsiteX3" fmla="*/ 0 w 2822523"/>
                <a:gd name="connsiteY3" fmla="*/ 910366 h 2930690"/>
                <a:gd name="connsiteX4" fmla="*/ 39595 w 2822523"/>
                <a:gd name="connsiteY4" fmla="*/ 0 h 2930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23" h="2930690">
                  <a:moveTo>
                    <a:pt x="39595" y="0"/>
                  </a:moveTo>
                  <a:lnTo>
                    <a:pt x="2822523" y="2605808"/>
                  </a:lnTo>
                  <a:lnTo>
                    <a:pt x="2822523" y="2930690"/>
                  </a:lnTo>
                  <a:lnTo>
                    <a:pt x="0" y="910366"/>
                  </a:lnTo>
                  <a:cubicBezTo>
                    <a:pt x="0" y="599579"/>
                    <a:pt x="39595" y="310787"/>
                    <a:pt x="39595" y="0"/>
                  </a:cubicBezTo>
                  <a:close/>
                </a:path>
              </a:pathLst>
            </a:custGeom>
            <a:solidFill>
              <a:srgbClr val="488B63">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7" name="Rechteck 46">
              <a:extLst>
                <a:ext uri="{FF2B5EF4-FFF2-40B4-BE49-F238E27FC236}">
                  <a16:creationId xmlns:a16="http://schemas.microsoft.com/office/drawing/2014/main" xmlns="" id="{A6843ADC-BFF4-489A-90B4-5A2E35540136}"/>
                </a:ext>
              </a:extLst>
            </p:cNvPr>
            <p:cNvSpPr/>
            <p:nvPr/>
          </p:nvSpPr>
          <p:spPr bwMode="gray">
            <a:xfrm>
              <a:off x="609600" y="3817133"/>
              <a:ext cx="1904749" cy="366950"/>
            </a:xfrm>
            <a:prstGeom prst="rect">
              <a:avLst/>
            </a:prstGeom>
            <a:gradFill>
              <a:gsLst>
                <a:gs pos="99000">
                  <a:srgbClr val="1A6E3C"/>
                </a:gs>
                <a:gs pos="0">
                  <a:srgbClr val="1A6E3C">
                    <a:alpha val="2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8" name="Freihandform: Form 47">
              <a:extLst>
                <a:ext uri="{FF2B5EF4-FFF2-40B4-BE49-F238E27FC236}">
                  <a16:creationId xmlns:a16="http://schemas.microsoft.com/office/drawing/2014/main" xmlns="" id="{FBEEC70A-F394-437F-9E55-0C84E2101EE5}"/>
                </a:ext>
              </a:extLst>
            </p:cNvPr>
            <p:cNvSpPr/>
            <p:nvPr/>
          </p:nvSpPr>
          <p:spPr bwMode="gray">
            <a:xfrm>
              <a:off x="2501924" y="3812324"/>
              <a:ext cx="1096826" cy="1408908"/>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325" h="3608666">
                  <a:moveTo>
                    <a:pt x="26395" y="0"/>
                  </a:moveTo>
                  <a:lnTo>
                    <a:pt x="698953" y="836905"/>
                  </a:lnTo>
                  <a:lnTo>
                    <a:pt x="2308559" y="2701397"/>
                  </a:lnTo>
                  <a:lnTo>
                    <a:pt x="2809325" y="3290520"/>
                  </a:lnTo>
                  <a:lnTo>
                    <a:pt x="2809325" y="3608666"/>
                  </a:ln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9" name="Rechteck 48">
              <a:extLst>
                <a:ext uri="{FF2B5EF4-FFF2-40B4-BE49-F238E27FC236}">
                  <a16:creationId xmlns:a16="http://schemas.microsoft.com/office/drawing/2014/main" xmlns="" id="{85CCFD93-A1E9-4B71-B8BD-CEAB04A9CE67}"/>
                </a:ext>
              </a:extLst>
            </p:cNvPr>
            <p:cNvSpPr/>
            <p:nvPr/>
          </p:nvSpPr>
          <p:spPr bwMode="gray">
            <a:xfrm>
              <a:off x="3597236" y="5241987"/>
              <a:ext cx="2556811" cy="124417"/>
            </a:xfrm>
            <a:prstGeom prst="rect">
              <a:avLst/>
            </a:prstGeom>
            <a:solidFill>
              <a:srgbClr val="488B6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0" name="Rechteck 49">
              <a:extLst>
                <a:ext uri="{FF2B5EF4-FFF2-40B4-BE49-F238E27FC236}">
                  <a16:creationId xmlns:a16="http://schemas.microsoft.com/office/drawing/2014/main" xmlns="" id="{C65F41E7-9910-4C7F-A96D-F641027C9941}"/>
                </a:ext>
              </a:extLst>
            </p:cNvPr>
            <p:cNvSpPr/>
            <p:nvPr/>
          </p:nvSpPr>
          <p:spPr bwMode="gray">
            <a:xfrm>
              <a:off x="3597236" y="5095678"/>
              <a:ext cx="3124992" cy="124417"/>
            </a:xfrm>
            <a:prstGeom prst="rect">
              <a:avLst/>
            </a:prstGeom>
            <a:solidFill>
              <a:srgbClr val="1A6E3C"/>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4" name="Rechteck 53">
              <a:extLst>
                <a:ext uri="{FF2B5EF4-FFF2-40B4-BE49-F238E27FC236}">
                  <a16:creationId xmlns:a16="http://schemas.microsoft.com/office/drawing/2014/main" xmlns="" id="{5766775C-7698-42B3-814C-BC2667B02F57}"/>
                </a:ext>
              </a:extLst>
            </p:cNvPr>
            <p:cNvSpPr/>
            <p:nvPr/>
          </p:nvSpPr>
          <p:spPr bwMode="gray">
            <a:xfrm>
              <a:off x="609600" y="3409978"/>
              <a:ext cx="1904749" cy="366950"/>
            </a:xfrm>
            <a:prstGeom prst="rect">
              <a:avLst/>
            </a:prstGeom>
            <a:gradFill>
              <a:gsLst>
                <a:gs pos="99000">
                  <a:schemeClr val="accent1">
                    <a:lumMod val="75000"/>
                  </a:schemeClr>
                </a:gs>
                <a:gs pos="0">
                  <a:schemeClr val="accent1">
                    <a:lumMod val="75000"/>
                    <a:alpha val="2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5" name="Freihandform: Form 54">
              <a:extLst>
                <a:ext uri="{FF2B5EF4-FFF2-40B4-BE49-F238E27FC236}">
                  <a16:creationId xmlns:a16="http://schemas.microsoft.com/office/drawing/2014/main" xmlns="" id="{28A796CA-E6BD-47A5-AD87-F7A781227140}"/>
                </a:ext>
              </a:extLst>
            </p:cNvPr>
            <p:cNvSpPr/>
            <p:nvPr/>
          </p:nvSpPr>
          <p:spPr bwMode="gray">
            <a:xfrm>
              <a:off x="2500183" y="3406910"/>
              <a:ext cx="1098734" cy="1664908"/>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 name="connsiteX0" fmla="*/ 26395 w 2809325"/>
                <a:gd name="connsiteY0" fmla="*/ 0 h 3608666"/>
                <a:gd name="connsiteX1" fmla="*/ 698953 w 2809325"/>
                <a:gd name="connsiteY1" fmla="*/ 836905 h 3608666"/>
                <a:gd name="connsiteX2" fmla="*/ 2809325 w 2809325"/>
                <a:gd name="connsiteY2" fmla="*/ 3290520 h 3608666"/>
                <a:gd name="connsiteX3" fmla="*/ 2809325 w 2809325"/>
                <a:gd name="connsiteY3" fmla="*/ 3608666 h 3608666"/>
                <a:gd name="connsiteX4" fmla="*/ 0 w 2809325"/>
                <a:gd name="connsiteY4" fmla="*/ 921474 h 3608666"/>
                <a:gd name="connsiteX5" fmla="*/ 26395 w 2809325"/>
                <a:gd name="connsiteY5" fmla="*/ 0 h 3608666"/>
                <a:gd name="connsiteX0" fmla="*/ 26395 w 2813787"/>
                <a:gd name="connsiteY0" fmla="*/ 0 h 4264366"/>
                <a:gd name="connsiteX1" fmla="*/ 698953 w 2813787"/>
                <a:gd name="connsiteY1" fmla="*/ 836905 h 4264366"/>
                <a:gd name="connsiteX2" fmla="*/ 2809325 w 2813787"/>
                <a:gd name="connsiteY2" fmla="*/ 3290520 h 4264366"/>
                <a:gd name="connsiteX3" fmla="*/ 2813787 w 2813787"/>
                <a:gd name="connsiteY3" fmla="*/ 4264366 h 4264366"/>
                <a:gd name="connsiteX4" fmla="*/ 0 w 2813787"/>
                <a:gd name="connsiteY4" fmla="*/ 921474 h 4264366"/>
                <a:gd name="connsiteX5" fmla="*/ 26395 w 2813787"/>
                <a:gd name="connsiteY5" fmla="*/ 0 h 4264366"/>
                <a:gd name="connsiteX0" fmla="*/ 26395 w 2814214"/>
                <a:gd name="connsiteY0" fmla="*/ 0 h 4264366"/>
                <a:gd name="connsiteX1" fmla="*/ 698953 w 2814214"/>
                <a:gd name="connsiteY1" fmla="*/ 836905 h 4264366"/>
                <a:gd name="connsiteX2" fmla="*/ 2813785 w 2814214"/>
                <a:gd name="connsiteY2" fmla="*/ 3959601 h 4264366"/>
                <a:gd name="connsiteX3" fmla="*/ 2813787 w 2814214"/>
                <a:gd name="connsiteY3" fmla="*/ 4264366 h 4264366"/>
                <a:gd name="connsiteX4" fmla="*/ 0 w 2814214"/>
                <a:gd name="connsiteY4" fmla="*/ 921474 h 4264366"/>
                <a:gd name="connsiteX5" fmla="*/ 26395 w 2814214"/>
                <a:gd name="connsiteY5" fmla="*/ 0 h 4264366"/>
                <a:gd name="connsiteX0" fmla="*/ 26395 w 2814214"/>
                <a:gd name="connsiteY0" fmla="*/ 0 h 4264366"/>
                <a:gd name="connsiteX1" fmla="*/ 2813785 w 2814214"/>
                <a:gd name="connsiteY1" fmla="*/ 3959601 h 4264366"/>
                <a:gd name="connsiteX2" fmla="*/ 2813787 w 2814214"/>
                <a:gd name="connsiteY2" fmla="*/ 4264366 h 4264366"/>
                <a:gd name="connsiteX3" fmla="*/ 0 w 2814214"/>
                <a:gd name="connsiteY3" fmla="*/ 921474 h 4264366"/>
                <a:gd name="connsiteX4" fmla="*/ 26395 w 2814214"/>
                <a:gd name="connsiteY4" fmla="*/ 0 h 426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214" h="4264366">
                  <a:moveTo>
                    <a:pt x="26395" y="0"/>
                  </a:moveTo>
                  <a:lnTo>
                    <a:pt x="2813785" y="3959601"/>
                  </a:lnTo>
                  <a:cubicBezTo>
                    <a:pt x="2815272" y="4284216"/>
                    <a:pt x="2812300" y="3939751"/>
                    <a:pt x="2813787" y="4264366"/>
                  </a:cubicBez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6" name="Rechteck 55">
              <a:extLst>
                <a:ext uri="{FF2B5EF4-FFF2-40B4-BE49-F238E27FC236}">
                  <a16:creationId xmlns:a16="http://schemas.microsoft.com/office/drawing/2014/main" xmlns="" id="{C422D76B-23C0-45C9-92CC-2CDA170A6B0D}"/>
                </a:ext>
              </a:extLst>
            </p:cNvPr>
            <p:cNvSpPr/>
            <p:nvPr/>
          </p:nvSpPr>
          <p:spPr bwMode="gray">
            <a:xfrm>
              <a:off x="3597236" y="4950297"/>
              <a:ext cx="3664898" cy="12441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7" name="Rechteck 56">
              <a:extLst>
                <a:ext uri="{FF2B5EF4-FFF2-40B4-BE49-F238E27FC236}">
                  <a16:creationId xmlns:a16="http://schemas.microsoft.com/office/drawing/2014/main" xmlns="" id="{817F5192-36E0-40D3-ABC2-702E47E3F05B}"/>
                </a:ext>
              </a:extLst>
            </p:cNvPr>
            <p:cNvSpPr/>
            <p:nvPr/>
          </p:nvSpPr>
          <p:spPr bwMode="gray">
            <a:xfrm>
              <a:off x="609600" y="3004168"/>
              <a:ext cx="1904749" cy="366950"/>
            </a:xfrm>
            <a:prstGeom prst="rect">
              <a:avLst/>
            </a:prstGeom>
            <a:gradFill>
              <a:gsLst>
                <a:gs pos="99000">
                  <a:schemeClr val="accent1">
                    <a:lumMod val="50000"/>
                  </a:schemeClr>
                </a:gs>
                <a:gs pos="0">
                  <a:schemeClr val="accent1">
                    <a:lumMod val="50000"/>
                    <a:alpha val="2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8" name="Freihandform: Form 57">
              <a:extLst>
                <a:ext uri="{FF2B5EF4-FFF2-40B4-BE49-F238E27FC236}">
                  <a16:creationId xmlns:a16="http://schemas.microsoft.com/office/drawing/2014/main" xmlns="" id="{12249632-4006-412B-9CF3-2676E31D63C9}"/>
                </a:ext>
              </a:extLst>
            </p:cNvPr>
            <p:cNvSpPr/>
            <p:nvPr/>
          </p:nvSpPr>
          <p:spPr bwMode="gray">
            <a:xfrm>
              <a:off x="2501902" y="3003310"/>
              <a:ext cx="1102260" cy="1926134"/>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 name="connsiteX0" fmla="*/ 26395 w 2809325"/>
                <a:gd name="connsiteY0" fmla="*/ 0 h 3608666"/>
                <a:gd name="connsiteX1" fmla="*/ 698953 w 2809325"/>
                <a:gd name="connsiteY1" fmla="*/ 836905 h 3608666"/>
                <a:gd name="connsiteX2" fmla="*/ 2809325 w 2809325"/>
                <a:gd name="connsiteY2" fmla="*/ 3290520 h 3608666"/>
                <a:gd name="connsiteX3" fmla="*/ 2809325 w 2809325"/>
                <a:gd name="connsiteY3" fmla="*/ 3608666 h 3608666"/>
                <a:gd name="connsiteX4" fmla="*/ 0 w 2809325"/>
                <a:gd name="connsiteY4" fmla="*/ 921474 h 3608666"/>
                <a:gd name="connsiteX5" fmla="*/ 26395 w 2809325"/>
                <a:gd name="connsiteY5" fmla="*/ 0 h 3608666"/>
                <a:gd name="connsiteX0" fmla="*/ 26395 w 2809325"/>
                <a:gd name="connsiteY0" fmla="*/ 0 h 3608666"/>
                <a:gd name="connsiteX1" fmla="*/ 2809325 w 2809325"/>
                <a:gd name="connsiteY1" fmla="*/ 3290520 h 3608666"/>
                <a:gd name="connsiteX2" fmla="*/ 2809325 w 2809325"/>
                <a:gd name="connsiteY2" fmla="*/ 3608666 h 3608666"/>
                <a:gd name="connsiteX3" fmla="*/ 0 w 2809325"/>
                <a:gd name="connsiteY3" fmla="*/ 921474 h 3608666"/>
                <a:gd name="connsiteX4" fmla="*/ 26395 w 2809325"/>
                <a:gd name="connsiteY4" fmla="*/ 0 h 3608666"/>
                <a:gd name="connsiteX0" fmla="*/ 26395 w 2818245"/>
                <a:gd name="connsiteY0" fmla="*/ 0 h 4933449"/>
                <a:gd name="connsiteX1" fmla="*/ 2809325 w 2818245"/>
                <a:gd name="connsiteY1" fmla="*/ 3290520 h 4933449"/>
                <a:gd name="connsiteX2" fmla="*/ 2818245 w 2818245"/>
                <a:gd name="connsiteY2" fmla="*/ 4933449 h 4933449"/>
                <a:gd name="connsiteX3" fmla="*/ 0 w 2818245"/>
                <a:gd name="connsiteY3" fmla="*/ 921474 h 4933449"/>
                <a:gd name="connsiteX4" fmla="*/ 26395 w 2818245"/>
                <a:gd name="connsiteY4" fmla="*/ 0 h 4933449"/>
                <a:gd name="connsiteX0" fmla="*/ 26395 w 2823245"/>
                <a:gd name="connsiteY0" fmla="*/ 0 h 4933449"/>
                <a:gd name="connsiteX1" fmla="*/ 2822705 w 2823245"/>
                <a:gd name="connsiteY1" fmla="*/ 4619762 h 4933449"/>
                <a:gd name="connsiteX2" fmla="*/ 2818245 w 2823245"/>
                <a:gd name="connsiteY2" fmla="*/ 4933449 h 4933449"/>
                <a:gd name="connsiteX3" fmla="*/ 0 w 2823245"/>
                <a:gd name="connsiteY3" fmla="*/ 921474 h 4933449"/>
                <a:gd name="connsiteX4" fmla="*/ 26395 w 2823245"/>
                <a:gd name="connsiteY4" fmla="*/ 0 h 4933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3245" h="4933449">
                  <a:moveTo>
                    <a:pt x="26395" y="0"/>
                  </a:moveTo>
                  <a:lnTo>
                    <a:pt x="2822705" y="4619762"/>
                  </a:lnTo>
                  <a:cubicBezTo>
                    <a:pt x="2825678" y="5167405"/>
                    <a:pt x="2815272" y="4385806"/>
                    <a:pt x="2818245" y="4933449"/>
                  </a:cubicBezTo>
                  <a:lnTo>
                    <a:pt x="0" y="921474"/>
                  </a:lnTo>
                  <a:cubicBezTo>
                    <a:pt x="2933" y="620182"/>
                    <a:pt x="23462" y="301292"/>
                    <a:pt x="26395" y="0"/>
                  </a:cubicBezTo>
                  <a:close/>
                </a:path>
              </a:pathLst>
            </a:custGeom>
            <a:solidFill>
              <a:schemeClr val="accent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9" name="Rechteck 58">
              <a:extLst>
                <a:ext uri="{FF2B5EF4-FFF2-40B4-BE49-F238E27FC236}">
                  <a16:creationId xmlns:a16="http://schemas.microsoft.com/office/drawing/2014/main" xmlns="" id="{6B03BE1E-10BC-4757-AD9B-69D8816988AA}"/>
                </a:ext>
              </a:extLst>
            </p:cNvPr>
            <p:cNvSpPr/>
            <p:nvPr/>
          </p:nvSpPr>
          <p:spPr bwMode="gray">
            <a:xfrm>
              <a:off x="3597236" y="4803989"/>
              <a:ext cx="4268618" cy="1244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37</a:t>
            </a:fld>
            <a:endParaRPr lang="de-DE" dirty="0"/>
          </a:p>
        </p:txBody>
      </p:sp>
    </p:spTree>
    <p:extLst>
      <p:ext uri="{BB962C8B-B14F-4D97-AF65-F5344CB8AC3E}">
        <p14:creationId xmlns:p14="http://schemas.microsoft.com/office/powerpoint/2010/main" val="4289727190"/>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xmlns="" id="{1D41E82E-24C7-4924-8626-AB4A78413F62}"/>
              </a:ext>
            </a:extLst>
          </p:cNvPr>
          <p:cNvSpPr>
            <a:spLocks noGrp="1"/>
          </p:cNvSpPr>
          <p:nvPr>
            <p:ph type="title"/>
          </p:nvPr>
        </p:nvSpPr>
        <p:spPr/>
        <p:txBody>
          <a:bodyPr/>
          <a:lstStyle/>
          <a:p>
            <a:r>
              <a:rPr lang="en-US" noProof="0" dirty="0" err="1"/>
              <a:t>Libary</a:t>
            </a:r>
            <a:r>
              <a:rPr lang="en-US" noProof="0" dirty="0"/>
              <a:t> | </a:t>
            </a:r>
            <a:r>
              <a:rPr lang="en-US" sz="1800" noProof="0" dirty="0"/>
              <a:t>Shapes</a:t>
            </a:r>
            <a:endParaRPr lang="en-US" noProof="0" dirty="0"/>
          </a:p>
        </p:txBody>
      </p:sp>
      <p:sp>
        <p:nvSpPr>
          <p:cNvPr id="28" name="object 3">
            <a:extLst>
              <a:ext uri="{FF2B5EF4-FFF2-40B4-BE49-F238E27FC236}">
                <a16:creationId xmlns:a16="http://schemas.microsoft.com/office/drawing/2014/main" xmlns="" id="{0842BD5F-955F-4150-8F04-36C9F0F4E82C}"/>
              </a:ext>
            </a:extLst>
          </p:cNvPr>
          <p:cNvSpPr txBox="1">
            <a:spLocks/>
          </p:cNvSpPr>
          <p:nvPr/>
        </p:nvSpPr>
        <p:spPr>
          <a:xfrm>
            <a:off x="515938" y="1611134"/>
            <a:ext cx="2539065" cy="513602"/>
          </a:xfrm>
          <a:prstGeom prst="rect">
            <a:avLst/>
          </a:prstGeom>
        </p:spPr>
        <p:txBody>
          <a:bodyPr vert="horz" wrap="square" lIns="0" tIns="81915" rIns="0" bIns="0" rtlCol="0" anchor="b">
            <a:spAutoFit/>
          </a:bodyPr>
          <a:lstStyle>
            <a:lvl1pPr>
              <a:defRPr sz="2700" b="1" i="0">
                <a:solidFill>
                  <a:schemeClr val="bg1"/>
                </a:solidFill>
                <a:latin typeface="Futura"/>
                <a:ea typeface="+mj-ea"/>
                <a:cs typeface="Futura"/>
              </a:defRPr>
            </a:lvl1pPr>
          </a:lstStyle>
          <a:p>
            <a:pPr marL="85725" marR="0" lvl="0" defTabSz="914400" eaLnBrk="1" fontAlgn="auto" latinLnBrk="0" hangingPunct="1">
              <a:lnSpc>
                <a:spcPct val="100000"/>
              </a:lnSpc>
              <a:spcBef>
                <a:spcPts val="645"/>
              </a:spcBef>
              <a:spcAft>
                <a:spcPts val="0"/>
              </a:spcAft>
              <a:buClrTx/>
              <a:buSzTx/>
              <a:buFontTx/>
              <a:buNone/>
              <a:tabLst>
                <a:tab pos="1369695" algn="l"/>
                <a:tab pos="1793239" algn="l"/>
              </a:tabLst>
              <a:defRPr/>
            </a:pPr>
            <a:r>
              <a:rPr kumimoji="0" lang="de-DE" sz="2800" b="1" i="0" u="none" strike="noStrike" kern="0" cap="none" spc="220" normalizeH="0" baseline="0" noProof="0" dirty="0">
                <a:ln>
                  <a:noFill/>
                </a:ln>
                <a:effectLst/>
                <a:uLnTx/>
                <a:uFillTx/>
                <a:latin typeface="Arial Narrow" panose="020B0606020202030204" pitchFamily="34" charset="0"/>
              </a:rPr>
              <a:t>Services</a:t>
            </a:r>
            <a:endParaRPr kumimoji="0" lang="de-DE" sz="2800" b="1" i="0" u="none" strike="noStrike" kern="0" cap="none" spc="235" normalizeH="0" baseline="0" noProof="0" dirty="0">
              <a:ln>
                <a:noFill/>
              </a:ln>
              <a:effectLst/>
              <a:uLnTx/>
              <a:uFillTx/>
              <a:latin typeface="Arial Narrow" panose="020B0606020202030204" pitchFamily="34" charset="0"/>
            </a:endParaRPr>
          </a:p>
        </p:txBody>
      </p:sp>
      <p:sp>
        <p:nvSpPr>
          <p:cNvPr id="29" name="object 11">
            <a:extLst>
              <a:ext uri="{FF2B5EF4-FFF2-40B4-BE49-F238E27FC236}">
                <a16:creationId xmlns:a16="http://schemas.microsoft.com/office/drawing/2014/main" xmlns="" id="{796F409A-E914-44A1-9253-7BCA423C0169}"/>
              </a:ext>
            </a:extLst>
          </p:cNvPr>
          <p:cNvSpPr txBox="1"/>
          <p:nvPr/>
        </p:nvSpPr>
        <p:spPr bwMode="gray">
          <a:xfrm>
            <a:off x="8964157" y="4546059"/>
            <a:ext cx="1209719" cy="275062"/>
          </a:xfrm>
          <a:prstGeom prst="rect">
            <a:avLst/>
          </a:prstGeom>
        </p:spPr>
        <p:txBody>
          <a:bodyPr vert="horz" wrap="square" lIns="0" tIns="0" rIns="0" bIns="0" rtlCol="0">
            <a:noAutofit/>
          </a:bodyPr>
          <a:lstStyle/>
          <a:p>
            <a:pPr marL="16933"/>
            <a:r>
              <a:rPr lang="de-DE" sz="1600" b="1" dirty="0">
                <a:solidFill>
                  <a:schemeClr val="bg1"/>
                </a:solidFill>
                <a:latin typeface="Arial Narrow" panose="020B0606020202030204" pitchFamily="34" charset="0"/>
              </a:rPr>
              <a:t>Total </a:t>
            </a:r>
            <a:r>
              <a:rPr lang="de-DE" sz="1600" b="1" dirty="0" err="1">
                <a:solidFill>
                  <a:schemeClr val="bg1"/>
                </a:solidFill>
                <a:latin typeface="Arial Narrow" panose="020B0606020202030204" pitchFamily="34" charset="0"/>
              </a:rPr>
              <a:t>revenue</a:t>
            </a:r>
            <a:endParaRPr lang="de-DE" sz="1600" b="1" dirty="0">
              <a:solidFill>
                <a:schemeClr val="bg1"/>
              </a:solidFill>
              <a:latin typeface="Arial Narrow" panose="020B0606020202030204" pitchFamily="34" charset="0"/>
            </a:endParaRPr>
          </a:p>
          <a:p>
            <a:pPr marL="16933"/>
            <a:endParaRPr sz="1467" dirty="0">
              <a:solidFill>
                <a:schemeClr val="accent1"/>
              </a:solidFill>
              <a:latin typeface="+mj-lt"/>
              <a:cs typeface="MS PGothic" charset="0"/>
            </a:endParaRPr>
          </a:p>
        </p:txBody>
      </p:sp>
      <p:grpSp>
        <p:nvGrpSpPr>
          <p:cNvPr id="30" name="Gruppieren 29">
            <a:extLst>
              <a:ext uri="{FF2B5EF4-FFF2-40B4-BE49-F238E27FC236}">
                <a16:creationId xmlns:a16="http://schemas.microsoft.com/office/drawing/2014/main" xmlns="" id="{1864BC20-D6C3-4205-A2CD-23E51832D047}"/>
              </a:ext>
            </a:extLst>
          </p:cNvPr>
          <p:cNvGrpSpPr/>
          <p:nvPr/>
        </p:nvGrpSpPr>
        <p:grpSpPr>
          <a:xfrm>
            <a:off x="8877300" y="4845151"/>
            <a:ext cx="1209720" cy="1151088"/>
            <a:chOff x="690616" y="4807322"/>
            <a:chExt cx="1324180" cy="1260000"/>
          </a:xfrm>
        </p:grpSpPr>
        <p:grpSp>
          <p:nvGrpSpPr>
            <p:cNvPr id="31" name="Gruppieren 30">
              <a:extLst>
                <a:ext uri="{FF2B5EF4-FFF2-40B4-BE49-F238E27FC236}">
                  <a16:creationId xmlns:a16="http://schemas.microsoft.com/office/drawing/2014/main" xmlns="" id="{64422C29-F55A-43B6-A140-9A71DD8EC2C9}"/>
                </a:ext>
              </a:extLst>
            </p:cNvPr>
            <p:cNvGrpSpPr/>
            <p:nvPr/>
          </p:nvGrpSpPr>
          <p:grpSpPr>
            <a:xfrm>
              <a:off x="740606" y="4807322"/>
              <a:ext cx="1260000" cy="1260000"/>
              <a:chOff x="2402997" y="4131962"/>
              <a:chExt cx="1216660" cy="1216660"/>
            </a:xfrm>
          </p:grpSpPr>
          <p:sp>
            <p:nvSpPr>
              <p:cNvPr id="33" name="object 32">
                <a:extLst>
                  <a:ext uri="{FF2B5EF4-FFF2-40B4-BE49-F238E27FC236}">
                    <a16:creationId xmlns:a16="http://schemas.microsoft.com/office/drawing/2014/main" xmlns="" id="{781596FF-2BF7-46F2-9FB9-05CD9387320A}"/>
                  </a:ext>
                </a:extLst>
              </p:cNvPr>
              <p:cNvSpPr/>
              <p:nvPr/>
            </p:nvSpPr>
            <p:spPr>
              <a:xfrm flipH="1">
                <a:off x="2402997" y="4131962"/>
                <a:ext cx="1216660" cy="1216660"/>
              </a:xfrm>
              <a:prstGeom prst="ellipse">
                <a:avLst/>
              </a:prstGeom>
              <a:solidFill>
                <a:srgbClr val="FFFFFF"/>
              </a:solidFill>
            </p:spPr>
            <p:txBody>
              <a:bodyPr wrap="square" lIns="0" tIns="0" rIns="0" bIns="0" rtlCol="0"/>
              <a:lstStyle/>
              <a:p>
                <a:endParaRPr/>
              </a:p>
            </p:txBody>
          </p:sp>
          <p:sp>
            <p:nvSpPr>
              <p:cNvPr id="34" name="object 33">
                <a:extLst>
                  <a:ext uri="{FF2B5EF4-FFF2-40B4-BE49-F238E27FC236}">
                    <a16:creationId xmlns:a16="http://schemas.microsoft.com/office/drawing/2014/main" xmlns="" id="{72C5DB4D-9404-444F-AEEF-5592F9A6D966}"/>
                  </a:ext>
                </a:extLst>
              </p:cNvPr>
              <p:cNvSpPr/>
              <p:nvPr/>
            </p:nvSpPr>
            <p:spPr>
              <a:xfrm flipH="1">
                <a:off x="2504280" y="4233245"/>
                <a:ext cx="1014093" cy="1014093"/>
              </a:xfrm>
              <a:prstGeom prst="ellipse">
                <a:avLst/>
              </a:prstGeom>
              <a:solidFill>
                <a:srgbClr val="FFD500"/>
              </a:solidFill>
            </p:spPr>
            <p:txBody>
              <a:bodyPr wrap="square" lIns="0" tIns="0" rIns="0" bIns="0" rtlCol="0"/>
              <a:lstStyle/>
              <a:p>
                <a:endParaRPr/>
              </a:p>
            </p:txBody>
          </p:sp>
        </p:grpSp>
        <p:sp>
          <p:nvSpPr>
            <p:cNvPr id="32" name="Textfeld 31">
              <a:extLst>
                <a:ext uri="{FF2B5EF4-FFF2-40B4-BE49-F238E27FC236}">
                  <a16:creationId xmlns:a16="http://schemas.microsoft.com/office/drawing/2014/main" xmlns="" id="{6A5B8DE9-C60E-45DB-9B9D-57A130B953BC}"/>
                </a:ext>
              </a:extLst>
            </p:cNvPr>
            <p:cNvSpPr txBox="1"/>
            <p:nvPr/>
          </p:nvSpPr>
          <p:spPr bwMode="gray">
            <a:xfrm>
              <a:off x="690616" y="5030788"/>
              <a:ext cx="1324180" cy="582569"/>
            </a:xfrm>
            <a:prstGeom prst="ellipse">
              <a:avLst/>
            </a:prstGeom>
            <a:noFill/>
          </p:spPr>
          <p:txBody>
            <a:bodyPr vert="horz" wrap="square" lIns="0" tIns="0" rIns="0" bIns="0" rtlCol="0">
              <a:noAutofit/>
            </a:bodyPr>
            <a:lstStyle/>
            <a:p>
              <a:pPr algn="ctr">
                <a:spcBef>
                  <a:spcPts val="600"/>
                </a:spcBef>
                <a:spcAft>
                  <a:spcPts val="600"/>
                </a:spcAft>
                <a:buClr>
                  <a:schemeClr val="accent1"/>
                </a:buClr>
              </a:pPr>
              <a:r>
                <a:rPr lang="de-DE" sz="3600" b="1" dirty="0"/>
                <a:t>334</a:t>
              </a:r>
            </a:p>
          </p:txBody>
        </p:sp>
      </p:grpSp>
      <p:grpSp>
        <p:nvGrpSpPr>
          <p:cNvPr id="35" name="Gruppieren 34">
            <a:extLst>
              <a:ext uri="{FF2B5EF4-FFF2-40B4-BE49-F238E27FC236}">
                <a16:creationId xmlns:a16="http://schemas.microsoft.com/office/drawing/2014/main" xmlns="" id="{204E9B58-FD29-4B6B-A37A-A1532663BE3E}"/>
              </a:ext>
            </a:extLst>
          </p:cNvPr>
          <p:cNvGrpSpPr/>
          <p:nvPr/>
        </p:nvGrpSpPr>
        <p:grpSpPr>
          <a:xfrm>
            <a:off x="609600" y="2555895"/>
            <a:ext cx="8267700" cy="3657233"/>
            <a:chOff x="609600" y="3003310"/>
            <a:chExt cx="7256254" cy="3209818"/>
          </a:xfrm>
        </p:grpSpPr>
        <p:sp>
          <p:nvSpPr>
            <p:cNvPr id="36" name="Rechteck 35">
              <a:extLst>
                <a:ext uri="{FF2B5EF4-FFF2-40B4-BE49-F238E27FC236}">
                  <a16:creationId xmlns:a16="http://schemas.microsoft.com/office/drawing/2014/main" xmlns="" id="{2B4454BD-FF55-44FC-86FC-D2E19D6C2393}"/>
                </a:ext>
              </a:extLst>
            </p:cNvPr>
            <p:cNvSpPr/>
            <p:nvPr/>
          </p:nvSpPr>
          <p:spPr bwMode="gray">
            <a:xfrm>
              <a:off x="609600" y="4629999"/>
              <a:ext cx="1904749" cy="366950"/>
            </a:xfrm>
            <a:prstGeom prst="rect">
              <a:avLst/>
            </a:prstGeom>
            <a:gradFill flip="none" rotWithShape="1">
              <a:gsLst>
                <a:gs pos="0">
                  <a:srgbClr val="76A88A">
                    <a:alpha val="20000"/>
                  </a:srgbClr>
                </a:gs>
                <a:gs pos="100000">
                  <a:srgbClr val="76A88A"/>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7" name="Rechteck 36">
              <a:extLst>
                <a:ext uri="{FF2B5EF4-FFF2-40B4-BE49-F238E27FC236}">
                  <a16:creationId xmlns:a16="http://schemas.microsoft.com/office/drawing/2014/main" xmlns="" id="{4E4DB97C-9C68-4422-83DC-0F392BECE6C1}"/>
                </a:ext>
              </a:extLst>
            </p:cNvPr>
            <p:cNvSpPr/>
            <p:nvPr/>
          </p:nvSpPr>
          <p:spPr bwMode="gray">
            <a:xfrm>
              <a:off x="617109" y="5035265"/>
              <a:ext cx="1897240" cy="365974"/>
            </a:xfrm>
            <a:prstGeom prst="rect">
              <a:avLst/>
            </a:prstGeom>
            <a:gradFill>
              <a:gsLst>
                <a:gs pos="0">
                  <a:srgbClr val="57AB27">
                    <a:alpha val="20000"/>
                  </a:srgbClr>
                </a:gs>
                <a:gs pos="100000">
                  <a:srgbClr val="57AB2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8" name="Rechteck 37">
              <a:extLst>
                <a:ext uri="{FF2B5EF4-FFF2-40B4-BE49-F238E27FC236}">
                  <a16:creationId xmlns:a16="http://schemas.microsoft.com/office/drawing/2014/main" xmlns="" id="{F9F60DED-AAA0-4CF2-88DB-6C86996C5687}"/>
                </a:ext>
              </a:extLst>
            </p:cNvPr>
            <p:cNvSpPr/>
            <p:nvPr/>
          </p:nvSpPr>
          <p:spPr bwMode="gray">
            <a:xfrm>
              <a:off x="616815" y="5439554"/>
              <a:ext cx="1897534" cy="365974"/>
            </a:xfrm>
            <a:prstGeom prst="rect">
              <a:avLst/>
            </a:prstGeom>
            <a:gradFill flip="none" rotWithShape="1">
              <a:gsLst>
                <a:gs pos="0">
                  <a:srgbClr val="79BC52">
                    <a:alpha val="20000"/>
                  </a:srgbClr>
                </a:gs>
                <a:gs pos="100000">
                  <a:srgbClr val="79BC5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39" name="Freihandform: Form 38">
              <a:extLst>
                <a:ext uri="{FF2B5EF4-FFF2-40B4-BE49-F238E27FC236}">
                  <a16:creationId xmlns:a16="http://schemas.microsoft.com/office/drawing/2014/main" xmlns="" id="{3BAB59EF-4162-4B44-82E6-B072311FCB7A}"/>
                </a:ext>
              </a:extLst>
            </p:cNvPr>
            <p:cNvSpPr/>
            <p:nvPr/>
          </p:nvSpPr>
          <p:spPr bwMode="gray">
            <a:xfrm>
              <a:off x="2496773" y="4625570"/>
              <a:ext cx="1105628" cy="888342"/>
            </a:xfrm>
            <a:custGeom>
              <a:avLst/>
              <a:gdLst>
                <a:gd name="connsiteX0" fmla="*/ 0 w 2778529"/>
                <a:gd name="connsiteY0" fmla="*/ 0 h 2249106"/>
                <a:gd name="connsiteX1" fmla="*/ 2778529 w 2778529"/>
                <a:gd name="connsiteY1" fmla="*/ 1930055 h 2249106"/>
                <a:gd name="connsiteX2" fmla="*/ 2778529 w 2778529"/>
                <a:gd name="connsiteY2" fmla="*/ 2249106 h 2249106"/>
                <a:gd name="connsiteX3" fmla="*/ 0 w 2778529"/>
                <a:gd name="connsiteY3" fmla="*/ 940066 h 2249106"/>
                <a:gd name="connsiteX0" fmla="*/ 26395 w 2804924"/>
                <a:gd name="connsiteY0" fmla="*/ 0 h 2249106"/>
                <a:gd name="connsiteX1" fmla="*/ 2804924 w 2804924"/>
                <a:gd name="connsiteY1" fmla="*/ 1930055 h 2249106"/>
                <a:gd name="connsiteX2" fmla="*/ 2804924 w 2804924"/>
                <a:gd name="connsiteY2" fmla="*/ 2249106 h 2249106"/>
                <a:gd name="connsiteX3" fmla="*/ 0 w 2804924"/>
                <a:gd name="connsiteY3" fmla="*/ 900473 h 2249106"/>
                <a:gd name="connsiteX4" fmla="*/ 26395 w 2804924"/>
                <a:gd name="connsiteY4" fmla="*/ 0 h 2249106"/>
                <a:gd name="connsiteX0" fmla="*/ 8798 w 2804924"/>
                <a:gd name="connsiteY0" fmla="*/ 0 h 2262304"/>
                <a:gd name="connsiteX1" fmla="*/ 2804924 w 2804924"/>
                <a:gd name="connsiteY1" fmla="*/ 1943253 h 2262304"/>
                <a:gd name="connsiteX2" fmla="*/ 2804924 w 2804924"/>
                <a:gd name="connsiteY2" fmla="*/ 2262304 h 2262304"/>
                <a:gd name="connsiteX3" fmla="*/ 0 w 2804924"/>
                <a:gd name="connsiteY3" fmla="*/ 913671 h 2262304"/>
                <a:gd name="connsiteX4" fmla="*/ 8798 w 2804924"/>
                <a:gd name="connsiteY4" fmla="*/ 0 h 2262304"/>
                <a:gd name="connsiteX0" fmla="*/ 26395 w 2822521"/>
                <a:gd name="connsiteY0" fmla="*/ 0 h 2262304"/>
                <a:gd name="connsiteX1" fmla="*/ 2822521 w 2822521"/>
                <a:gd name="connsiteY1" fmla="*/ 1943253 h 2262304"/>
                <a:gd name="connsiteX2" fmla="*/ 2822521 w 2822521"/>
                <a:gd name="connsiteY2" fmla="*/ 2262304 h 2262304"/>
                <a:gd name="connsiteX3" fmla="*/ 0 w 2822521"/>
                <a:gd name="connsiteY3" fmla="*/ 909272 h 2262304"/>
                <a:gd name="connsiteX4" fmla="*/ 26395 w 2822521"/>
                <a:gd name="connsiteY4" fmla="*/ 0 h 2262304"/>
                <a:gd name="connsiteX0" fmla="*/ 17597 w 2822521"/>
                <a:gd name="connsiteY0" fmla="*/ 0 h 2275502"/>
                <a:gd name="connsiteX1" fmla="*/ 2822521 w 2822521"/>
                <a:gd name="connsiteY1" fmla="*/ 1956451 h 2275502"/>
                <a:gd name="connsiteX2" fmla="*/ 2822521 w 2822521"/>
                <a:gd name="connsiteY2" fmla="*/ 2275502 h 2275502"/>
                <a:gd name="connsiteX3" fmla="*/ 0 w 2822521"/>
                <a:gd name="connsiteY3" fmla="*/ 922470 h 2275502"/>
                <a:gd name="connsiteX4" fmla="*/ 17597 w 2822521"/>
                <a:gd name="connsiteY4" fmla="*/ 0 h 2275502"/>
                <a:gd name="connsiteX0" fmla="*/ 21996 w 2822521"/>
                <a:gd name="connsiteY0" fmla="*/ 0 h 2279903"/>
                <a:gd name="connsiteX1" fmla="*/ 2822521 w 2822521"/>
                <a:gd name="connsiteY1" fmla="*/ 1960852 h 2279903"/>
                <a:gd name="connsiteX2" fmla="*/ 2822521 w 2822521"/>
                <a:gd name="connsiteY2" fmla="*/ 2279903 h 2279903"/>
                <a:gd name="connsiteX3" fmla="*/ 0 w 2822521"/>
                <a:gd name="connsiteY3" fmla="*/ 926871 h 2279903"/>
                <a:gd name="connsiteX4" fmla="*/ 21996 w 2822521"/>
                <a:gd name="connsiteY4" fmla="*/ 0 h 2279903"/>
                <a:gd name="connsiteX0" fmla="*/ 21996 w 2827095"/>
                <a:gd name="connsiteY0" fmla="*/ 0 h 2279903"/>
                <a:gd name="connsiteX1" fmla="*/ 2827095 w 2827095"/>
                <a:gd name="connsiteY1" fmla="*/ 1960852 h 2279903"/>
                <a:gd name="connsiteX2" fmla="*/ 2822521 w 2827095"/>
                <a:gd name="connsiteY2" fmla="*/ 2279903 h 2279903"/>
                <a:gd name="connsiteX3" fmla="*/ 0 w 2827095"/>
                <a:gd name="connsiteY3" fmla="*/ 926871 h 2279903"/>
                <a:gd name="connsiteX4" fmla="*/ 21996 w 2827095"/>
                <a:gd name="connsiteY4" fmla="*/ 0 h 2279903"/>
                <a:gd name="connsiteX0" fmla="*/ 21996 w 2831870"/>
                <a:gd name="connsiteY0" fmla="*/ 0 h 2275330"/>
                <a:gd name="connsiteX1" fmla="*/ 2827095 w 2831870"/>
                <a:gd name="connsiteY1" fmla="*/ 1960852 h 2275330"/>
                <a:gd name="connsiteX2" fmla="*/ 2831668 w 2831870"/>
                <a:gd name="connsiteY2" fmla="*/ 2275330 h 2275330"/>
                <a:gd name="connsiteX3" fmla="*/ 0 w 2831870"/>
                <a:gd name="connsiteY3" fmla="*/ 926871 h 2275330"/>
                <a:gd name="connsiteX4" fmla="*/ 21996 w 2831870"/>
                <a:gd name="connsiteY4" fmla="*/ 0 h 227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870" h="2275330">
                  <a:moveTo>
                    <a:pt x="21996" y="0"/>
                  </a:moveTo>
                  <a:lnTo>
                    <a:pt x="2827095" y="1960852"/>
                  </a:lnTo>
                  <a:cubicBezTo>
                    <a:pt x="2825570" y="2067202"/>
                    <a:pt x="2833193" y="2168980"/>
                    <a:pt x="2831668" y="2275330"/>
                  </a:cubicBezTo>
                  <a:lnTo>
                    <a:pt x="0" y="926871"/>
                  </a:lnTo>
                  <a:cubicBezTo>
                    <a:pt x="0" y="613516"/>
                    <a:pt x="21996" y="313355"/>
                    <a:pt x="21996" y="0"/>
                  </a:cubicBezTo>
                  <a:close/>
                </a:path>
              </a:pathLst>
            </a:custGeom>
            <a:solidFill>
              <a:srgbClr val="76A88A">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0" name="Freihandform: Form 39">
              <a:extLst>
                <a:ext uri="{FF2B5EF4-FFF2-40B4-BE49-F238E27FC236}">
                  <a16:creationId xmlns:a16="http://schemas.microsoft.com/office/drawing/2014/main" xmlns="" id="{3AE17828-F88F-49C4-8230-DEEF77F470F7}"/>
                </a:ext>
              </a:extLst>
            </p:cNvPr>
            <p:cNvSpPr/>
            <p:nvPr/>
          </p:nvSpPr>
          <p:spPr bwMode="gray">
            <a:xfrm>
              <a:off x="2503643" y="5032809"/>
              <a:ext cx="1096894" cy="626483"/>
            </a:xfrm>
            <a:custGeom>
              <a:avLst/>
              <a:gdLst>
                <a:gd name="connsiteX0" fmla="*/ 0 w 2778529"/>
                <a:gd name="connsiteY0" fmla="*/ 0 h 1591777"/>
                <a:gd name="connsiteX1" fmla="*/ 2778529 w 2778529"/>
                <a:gd name="connsiteY1" fmla="*/ 1263171 h 1591777"/>
                <a:gd name="connsiteX2" fmla="*/ 2778529 w 2778529"/>
                <a:gd name="connsiteY2" fmla="*/ 1591777 h 1591777"/>
                <a:gd name="connsiteX3" fmla="*/ 0 w 2778529"/>
                <a:gd name="connsiteY3" fmla="*/ 931718 h 1591777"/>
                <a:gd name="connsiteX0" fmla="*/ 0 w 2800525"/>
                <a:gd name="connsiteY0" fmla="*/ 0 h 1604974"/>
                <a:gd name="connsiteX1" fmla="*/ 2800525 w 2800525"/>
                <a:gd name="connsiteY1" fmla="*/ 1276368 h 1604974"/>
                <a:gd name="connsiteX2" fmla="*/ 2800525 w 2800525"/>
                <a:gd name="connsiteY2" fmla="*/ 1604974 h 1604974"/>
                <a:gd name="connsiteX3" fmla="*/ 21996 w 2800525"/>
                <a:gd name="connsiteY3" fmla="*/ 944915 h 1604974"/>
                <a:gd name="connsiteX4" fmla="*/ 0 w 2800525"/>
                <a:gd name="connsiteY4" fmla="*/ 0 h 1604974"/>
                <a:gd name="connsiteX0" fmla="*/ 4401 w 2804926"/>
                <a:gd name="connsiteY0" fmla="*/ 0 h 1604974"/>
                <a:gd name="connsiteX1" fmla="*/ 2804926 w 2804926"/>
                <a:gd name="connsiteY1" fmla="*/ 1276368 h 1604974"/>
                <a:gd name="connsiteX2" fmla="*/ 2804926 w 2804926"/>
                <a:gd name="connsiteY2" fmla="*/ 1604974 h 1604974"/>
                <a:gd name="connsiteX3" fmla="*/ 0 w 2804926"/>
                <a:gd name="connsiteY3" fmla="*/ 927317 h 1604974"/>
                <a:gd name="connsiteX4" fmla="*/ 4401 w 2804926"/>
                <a:gd name="connsiteY4" fmla="*/ 0 h 1604974"/>
                <a:gd name="connsiteX0" fmla="*/ 13198 w 2804926"/>
                <a:gd name="connsiteY0" fmla="*/ 0 h 1613772"/>
                <a:gd name="connsiteX1" fmla="*/ 2804926 w 2804926"/>
                <a:gd name="connsiteY1" fmla="*/ 1285166 h 1613772"/>
                <a:gd name="connsiteX2" fmla="*/ 2804926 w 2804926"/>
                <a:gd name="connsiteY2" fmla="*/ 1613772 h 1613772"/>
                <a:gd name="connsiteX3" fmla="*/ 0 w 2804926"/>
                <a:gd name="connsiteY3" fmla="*/ 936115 h 1613772"/>
                <a:gd name="connsiteX4" fmla="*/ 13198 w 2804926"/>
                <a:gd name="connsiteY4" fmla="*/ 0 h 1613772"/>
                <a:gd name="connsiteX0" fmla="*/ 13198 w 2807212"/>
                <a:gd name="connsiteY0" fmla="*/ 0 h 1606912"/>
                <a:gd name="connsiteX1" fmla="*/ 2804926 w 2807212"/>
                <a:gd name="connsiteY1" fmla="*/ 1285166 h 1606912"/>
                <a:gd name="connsiteX2" fmla="*/ 2807212 w 2807212"/>
                <a:gd name="connsiteY2" fmla="*/ 1606912 h 1606912"/>
                <a:gd name="connsiteX3" fmla="*/ 0 w 2807212"/>
                <a:gd name="connsiteY3" fmla="*/ 936115 h 1606912"/>
                <a:gd name="connsiteX4" fmla="*/ 13198 w 2807212"/>
                <a:gd name="connsiteY4" fmla="*/ 0 h 1606912"/>
                <a:gd name="connsiteX0" fmla="*/ 13198 w 2809499"/>
                <a:gd name="connsiteY0" fmla="*/ 0 h 1604626"/>
                <a:gd name="connsiteX1" fmla="*/ 2804926 w 2809499"/>
                <a:gd name="connsiteY1" fmla="*/ 1285166 h 1604626"/>
                <a:gd name="connsiteX2" fmla="*/ 2809499 w 2809499"/>
                <a:gd name="connsiteY2" fmla="*/ 1604626 h 1604626"/>
                <a:gd name="connsiteX3" fmla="*/ 0 w 2809499"/>
                <a:gd name="connsiteY3" fmla="*/ 936115 h 1604626"/>
                <a:gd name="connsiteX4" fmla="*/ 13198 w 2809499"/>
                <a:gd name="connsiteY4" fmla="*/ 0 h 16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499" h="1604626">
                  <a:moveTo>
                    <a:pt x="13198" y="0"/>
                  </a:moveTo>
                  <a:lnTo>
                    <a:pt x="2804926" y="1285166"/>
                  </a:lnTo>
                  <a:cubicBezTo>
                    <a:pt x="2806450" y="1391653"/>
                    <a:pt x="2807975" y="1498139"/>
                    <a:pt x="2809499" y="1604626"/>
                  </a:cubicBezTo>
                  <a:lnTo>
                    <a:pt x="0" y="936115"/>
                  </a:lnTo>
                  <a:cubicBezTo>
                    <a:pt x="0" y="625542"/>
                    <a:pt x="13198" y="310573"/>
                    <a:pt x="13198" y="0"/>
                  </a:cubicBezTo>
                  <a:close/>
                </a:path>
              </a:pathLst>
            </a:custGeom>
            <a:solidFill>
              <a:srgbClr val="57AB27">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1" name="Freihandform: Form 40">
              <a:extLst>
                <a:ext uri="{FF2B5EF4-FFF2-40B4-BE49-F238E27FC236}">
                  <a16:creationId xmlns:a16="http://schemas.microsoft.com/office/drawing/2014/main" xmlns="" id="{5F69239E-EA51-47E7-AB94-63C3057AD934}"/>
                </a:ext>
              </a:extLst>
            </p:cNvPr>
            <p:cNvSpPr/>
            <p:nvPr/>
          </p:nvSpPr>
          <p:spPr bwMode="gray">
            <a:xfrm>
              <a:off x="2503644" y="5439445"/>
              <a:ext cx="1095108" cy="366189"/>
            </a:xfrm>
            <a:custGeom>
              <a:avLst/>
              <a:gdLst>
                <a:gd name="connsiteX0" fmla="*/ 0 w 2778528"/>
                <a:gd name="connsiteY0" fmla="*/ 0 h 929128"/>
                <a:gd name="connsiteX1" fmla="*/ 670980 w 2778528"/>
                <a:gd name="connsiteY1" fmla="*/ 154440 h 929128"/>
                <a:gd name="connsiteX2" fmla="*/ 2279345 w 2778528"/>
                <a:gd name="connsiteY2" fmla="*/ 489638 h 929128"/>
                <a:gd name="connsiteX3" fmla="*/ 2778528 w 2778528"/>
                <a:gd name="connsiteY3" fmla="*/ 606600 h 929128"/>
                <a:gd name="connsiteX4" fmla="*/ 2778528 w 2778528"/>
                <a:gd name="connsiteY4" fmla="*/ 929128 h 929128"/>
                <a:gd name="connsiteX5" fmla="*/ 0 w 2778528"/>
                <a:gd name="connsiteY5" fmla="*/ 926264 h 929128"/>
                <a:gd name="connsiteX0" fmla="*/ 0 w 2800526"/>
                <a:gd name="connsiteY0" fmla="*/ 0 h 937928"/>
                <a:gd name="connsiteX1" fmla="*/ 692978 w 2800526"/>
                <a:gd name="connsiteY1" fmla="*/ 163240 h 937928"/>
                <a:gd name="connsiteX2" fmla="*/ 2301343 w 2800526"/>
                <a:gd name="connsiteY2" fmla="*/ 498438 h 937928"/>
                <a:gd name="connsiteX3" fmla="*/ 2800526 w 2800526"/>
                <a:gd name="connsiteY3" fmla="*/ 615400 h 937928"/>
                <a:gd name="connsiteX4" fmla="*/ 2800526 w 2800526"/>
                <a:gd name="connsiteY4" fmla="*/ 937928 h 937928"/>
                <a:gd name="connsiteX5" fmla="*/ 21998 w 2800526"/>
                <a:gd name="connsiteY5" fmla="*/ 935064 h 937928"/>
                <a:gd name="connsiteX6" fmla="*/ 0 w 2800526"/>
                <a:gd name="connsiteY6" fmla="*/ 0 h 937928"/>
                <a:gd name="connsiteX0" fmla="*/ 4397 w 2804923"/>
                <a:gd name="connsiteY0" fmla="*/ 0 h 937928"/>
                <a:gd name="connsiteX1" fmla="*/ 697375 w 2804923"/>
                <a:gd name="connsiteY1" fmla="*/ 163240 h 937928"/>
                <a:gd name="connsiteX2" fmla="*/ 2305740 w 2804923"/>
                <a:gd name="connsiteY2" fmla="*/ 498438 h 937928"/>
                <a:gd name="connsiteX3" fmla="*/ 2804923 w 2804923"/>
                <a:gd name="connsiteY3" fmla="*/ 615400 h 937928"/>
                <a:gd name="connsiteX4" fmla="*/ 2804923 w 2804923"/>
                <a:gd name="connsiteY4" fmla="*/ 937928 h 937928"/>
                <a:gd name="connsiteX5" fmla="*/ 0 w 2804923"/>
                <a:gd name="connsiteY5" fmla="*/ 935064 h 937928"/>
                <a:gd name="connsiteX6" fmla="*/ 4397 w 2804923"/>
                <a:gd name="connsiteY6" fmla="*/ 0 h 937928"/>
                <a:gd name="connsiteX0" fmla="*/ 4397 w 2804923"/>
                <a:gd name="connsiteY0" fmla="*/ 0 h 937928"/>
                <a:gd name="connsiteX1" fmla="*/ 2305740 w 2804923"/>
                <a:gd name="connsiteY1" fmla="*/ 498438 h 937928"/>
                <a:gd name="connsiteX2" fmla="*/ 2804923 w 2804923"/>
                <a:gd name="connsiteY2" fmla="*/ 615400 h 937928"/>
                <a:gd name="connsiteX3" fmla="*/ 2804923 w 2804923"/>
                <a:gd name="connsiteY3" fmla="*/ 937928 h 937928"/>
                <a:gd name="connsiteX4" fmla="*/ 0 w 2804923"/>
                <a:gd name="connsiteY4" fmla="*/ 935064 h 937928"/>
                <a:gd name="connsiteX5" fmla="*/ 4397 w 2804923"/>
                <a:gd name="connsiteY5" fmla="*/ 0 h 937928"/>
                <a:gd name="connsiteX0" fmla="*/ 4397 w 2804923"/>
                <a:gd name="connsiteY0" fmla="*/ 0 h 937928"/>
                <a:gd name="connsiteX1" fmla="*/ 2804923 w 2804923"/>
                <a:gd name="connsiteY1" fmla="*/ 615400 h 937928"/>
                <a:gd name="connsiteX2" fmla="*/ 2804923 w 2804923"/>
                <a:gd name="connsiteY2" fmla="*/ 937928 h 937928"/>
                <a:gd name="connsiteX3" fmla="*/ 0 w 2804923"/>
                <a:gd name="connsiteY3" fmla="*/ 935064 h 937928"/>
                <a:gd name="connsiteX4" fmla="*/ 4397 w 2804923"/>
                <a:gd name="connsiteY4" fmla="*/ 0 h 93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923" h="937928">
                  <a:moveTo>
                    <a:pt x="4397" y="0"/>
                  </a:moveTo>
                  <a:lnTo>
                    <a:pt x="2804923" y="615400"/>
                  </a:lnTo>
                  <a:lnTo>
                    <a:pt x="2804923" y="937928"/>
                  </a:lnTo>
                  <a:lnTo>
                    <a:pt x="0" y="935064"/>
                  </a:lnTo>
                  <a:cubicBezTo>
                    <a:pt x="0" y="626309"/>
                    <a:pt x="4397" y="308755"/>
                    <a:pt x="4397" y="0"/>
                  </a:cubicBezTo>
                  <a:close/>
                </a:path>
              </a:pathLst>
            </a:custGeom>
            <a:solidFill>
              <a:srgbClr val="79BC52">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2" name="Rechteck 41">
              <a:extLst>
                <a:ext uri="{FF2B5EF4-FFF2-40B4-BE49-F238E27FC236}">
                  <a16:creationId xmlns:a16="http://schemas.microsoft.com/office/drawing/2014/main" xmlns="" id="{5CF0BB4C-6B5B-4A8F-A1BC-E32F33464593}"/>
                </a:ext>
              </a:extLst>
            </p:cNvPr>
            <p:cNvSpPr/>
            <p:nvPr/>
          </p:nvSpPr>
          <p:spPr bwMode="gray">
            <a:xfrm>
              <a:off x="3597236" y="5388295"/>
              <a:ext cx="1988631" cy="124417"/>
            </a:xfrm>
            <a:prstGeom prst="rect">
              <a:avLst/>
            </a:prstGeom>
            <a:solidFill>
              <a:srgbClr val="76A88A"/>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3" name="Rechteck 42">
              <a:extLst>
                <a:ext uri="{FF2B5EF4-FFF2-40B4-BE49-F238E27FC236}">
                  <a16:creationId xmlns:a16="http://schemas.microsoft.com/office/drawing/2014/main" xmlns="" id="{80CD87FC-3834-4CCA-B26E-EFA1A816BDD4}"/>
                </a:ext>
              </a:extLst>
            </p:cNvPr>
            <p:cNvSpPr/>
            <p:nvPr/>
          </p:nvSpPr>
          <p:spPr bwMode="gray">
            <a:xfrm>
              <a:off x="3597236" y="5534604"/>
              <a:ext cx="1420451" cy="124417"/>
            </a:xfrm>
            <a:prstGeom prst="rect">
              <a:avLst/>
            </a:prstGeom>
            <a:solidFill>
              <a:srgbClr val="57AB27"/>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4" name="Rechteck 43">
              <a:extLst>
                <a:ext uri="{FF2B5EF4-FFF2-40B4-BE49-F238E27FC236}">
                  <a16:creationId xmlns:a16="http://schemas.microsoft.com/office/drawing/2014/main" xmlns="" id="{9C2C7FA9-4A8C-43DD-9D65-6972C6DFC175}"/>
                </a:ext>
              </a:extLst>
            </p:cNvPr>
            <p:cNvSpPr/>
            <p:nvPr/>
          </p:nvSpPr>
          <p:spPr bwMode="gray">
            <a:xfrm>
              <a:off x="3597236" y="5680913"/>
              <a:ext cx="852270" cy="124416"/>
            </a:xfrm>
            <a:prstGeom prst="rect">
              <a:avLst/>
            </a:prstGeom>
            <a:solidFill>
              <a:srgbClr val="79BC5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5" name="Rechteck 44">
              <a:extLst>
                <a:ext uri="{FF2B5EF4-FFF2-40B4-BE49-F238E27FC236}">
                  <a16:creationId xmlns:a16="http://schemas.microsoft.com/office/drawing/2014/main" xmlns="" id="{04FB0D25-EBDE-49F5-88DE-055E1AB31D15}"/>
                </a:ext>
              </a:extLst>
            </p:cNvPr>
            <p:cNvSpPr/>
            <p:nvPr/>
          </p:nvSpPr>
          <p:spPr bwMode="gray">
            <a:xfrm>
              <a:off x="609600" y="4222398"/>
              <a:ext cx="1904749" cy="369285"/>
            </a:xfrm>
            <a:prstGeom prst="rect">
              <a:avLst/>
            </a:prstGeom>
            <a:gradFill flip="none" rotWithShape="1">
              <a:gsLst>
                <a:gs pos="0">
                  <a:srgbClr val="488B63">
                    <a:alpha val="20000"/>
                  </a:srgbClr>
                </a:gs>
                <a:gs pos="100000">
                  <a:srgbClr val="488B6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6" name="Freihandform: Form 45">
              <a:extLst>
                <a:ext uri="{FF2B5EF4-FFF2-40B4-BE49-F238E27FC236}">
                  <a16:creationId xmlns:a16="http://schemas.microsoft.com/office/drawing/2014/main" xmlns="" id="{96F37999-3533-4977-AAF8-138DB24EC247}"/>
                </a:ext>
              </a:extLst>
            </p:cNvPr>
            <p:cNvSpPr/>
            <p:nvPr/>
          </p:nvSpPr>
          <p:spPr bwMode="gray">
            <a:xfrm>
              <a:off x="2496773" y="4222868"/>
              <a:ext cx="1101979" cy="1144210"/>
            </a:xfrm>
            <a:custGeom>
              <a:avLst/>
              <a:gdLst>
                <a:gd name="connsiteX0" fmla="*/ 0 w 2778529"/>
                <a:gd name="connsiteY0" fmla="*/ 0 h 2899893"/>
                <a:gd name="connsiteX1" fmla="*/ 2778529 w 2778529"/>
                <a:gd name="connsiteY1" fmla="*/ 2575011 h 2899893"/>
                <a:gd name="connsiteX2" fmla="*/ 2778529 w 2778529"/>
                <a:gd name="connsiteY2" fmla="*/ 2899893 h 2899893"/>
                <a:gd name="connsiteX3" fmla="*/ 0 w 2778529"/>
                <a:gd name="connsiteY3" fmla="*/ 932361 h 2899893"/>
                <a:gd name="connsiteX0" fmla="*/ 43992 w 2822521"/>
                <a:gd name="connsiteY0" fmla="*/ 0 h 2899893"/>
                <a:gd name="connsiteX1" fmla="*/ 2822521 w 2822521"/>
                <a:gd name="connsiteY1" fmla="*/ 2575011 h 2899893"/>
                <a:gd name="connsiteX2" fmla="*/ 2822521 w 2822521"/>
                <a:gd name="connsiteY2" fmla="*/ 2899893 h 2899893"/>
                <a:gd name="connsiteX3" fmla="*/ 0 w 2822521"/>
                <a:gd name="connsiteY3" fmla="*/ 866370 h 2899893"/>
                <a:gd name="connsiteX4" fmla="*/ 43992 w 2822521"/>
                <a:gd name="connsiteY4" fmla="*/ 0 h 2899893"/>
                <a:gd name="connsiteX0" fmla="*/ 26395 w 2804924"/>
                <a:gd name="connsiteY0" fmla="*/ 0 h 2899893"/>
                <a:gd name="connsiteX1" fmla="*/ 2804924 w 2804924"/>
                <a:gd name="connsiteY1" fmla="*/ 2575011 h 2899893"/>
                <a:gd name="connsiteX2" fmla="*/ 2804924 w 2804924"/>
                <a:gd name="connsiteY2" fmla="*/ 2899893 h 2899893"/>
                <a:gd name="connsiteX3" fmla="*/ 0 w 2804924"/>
                <a:gd name="connsiteY3" fmla="*/ 879567 h 2899893"/>
                <a:gd name="connsiteX4" fmla="*/ 26395 w 2804924"/>
                <a:gd name="connsiteY4" fmla="*/ 0 h 2899893"/>
                <a:gd name="connsiteX0" fmla="*/ 39593 w 2818122"/>
                <a:gd name="connsiteY0" fmla="*/ 0 h 2899893"/>
                <a:gd name="connsiteX1" fmla="*/ 2818122 w 2818122"/>
                <a:gd name="connsiteY1" fmla="*/ 2575011 h 2899893"/>
                <a:gd name="connsiteX2" fmla="*/ 2818122 w 2818122"/>
                <a:gd name="connsiteY2" fmla="*/ 2899893 h 2899893"/>
                <a:gd name="connsiteX3" fmla="*/ 0 w 2818122"/>
                <a:gd name="connsiteY3" fmla="*/ 875168 h 2899893"/>
                <a:gd name="connsiteX4" fmla="*/ 39593 w 2818122"/>
                <a:gd name="connsiteY4" fmla="*/ 0 h 2899893"/>
                <a:gd name="connsiteX0" fmla="*/ 35195 w 2818122"/>
                <a:gd name="connsiteY0" fmla="*/ 0 h 2943887"/>
                <a:gd name="connsiteX1" fmla="*/ 2818122 w 2818122"/>
                <a:gd name="connsiteY1" fmla="*/ 2619005 h 2943887"/>
                <a:gd name="connsiteX2" fmla="*/ 2818122 w 2818122"/>
                <a:gd name="connsiteY2" fmla="*/ 2943887 h 2943887"/>
                <a:gd name="connsiteX3" fmla="*/ 0 w 2818122"/>
                <a:gd name="connsiteY3" fmla="*/ 919162 h 2943887"/>
                <a:gd name="connsiteX4" fmla="*/ 35195 w 2818122"/>
                <a:gd name="connsiteY4" fmla="*/ 0 h 2943887"/>
                <a:gd name="connsiteX0" fmla="*/ 39596 w 2822523"/>
                <a:gd name="connsiteY0" fmla="*/ 0 h 2943887"/>
                <a:gd name="connsiteX1" fmla="*/ 2822523 w 2822523"/>
                <a:gd name="connsiteY1" fmla="*/ 2619005 h 2943887"/>
                <a:gd name="connsiteX2" fmla="*/ 2822523 w 2822523"/>
                <a:gd name="connsiteY2" fmla="*/ 2943887 h 2943887"/>
                <a:gd name="connsiteX3" fmla="*/ 0 w 2822523"/>
                <a:gd name="connsiteY3" fmla="*/ 923563 h 2943887"/>
                <a:gd name="connsiteX4" fmla="*/ 39596 w 2822523"/>
                <a:gd name="connsiteY4" fmla="*/ 0 h 2943887"/>
                <a:gd name="connsiteX0" fmla="*/ 39595 w 2822523"/>
                <a:gd name="connsiteY0" fmla="*/ 0 h 2930690"/>
                <a:gd name="connsiteX1" fmla="*/ 2822523 w 2822523"/>
                <a:gd name="connsiteY1" fmla="*/ 2605808 h 2930690"/>
                <a:gd name="connsiteX2" fmla="*/ 2822523 w 2822523"/>
                <a:gd name="connsiteY2" fmla="*/ 2930690 h 2930690"/>
                <a:gd name="connsiteX3" fmla="*/ 0 w 2822523"/>
                <a:gd name="connsiteY3" fmla="*/ 910366 h 2930690"/>
                <a:gd name="connsiteX4" fmla="*/ 39595 w 2822523"/>
                <a:gd name="connsiteY4" fmla="*/ 0 h 2930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23" h="2930690">
                  <a:moveTo>
                    <a:pt x="39595" y="0"/>
                  </a:moveTo>
                  <a:lnTo>
                    <a:pt x="2822523" y="2605808"/>
                  </a:lnTo>
                  <a:lnTo>
                    <a:pt x="2822523" y="2930690"/>
                  </a:lnTo>
                  <a:lnTo>
                    <a:pt x="0" y="910366"/>
                  </a:lnTo>
                  <a:cubicBezTo>
                    <a:pt x="0" y="599579"/>
                    <a:pt x="39595" y="310787"/>
                    <a:pt x="39595" y="0"/>
                  </a:cubicBezTo>
                  <a:close/>
                </a:path>
              </a:pathLst>
            </a:custGeom>
            <a:solidFill>
              <a:srgbClr val="488B63">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7" name="Rechteck 46">
              <a:extLst>
                <a:ext uri="{FF2B5EF4-FFF2-40B4-BE49-F238E27FC236}">
                  <a16:creationId xmlns:a16="http://schemas.microsoft.com/office/drawing/2014/main" xmlns="" id="{A6843ADC-BFF4-489A-90B4-5A2E35540136}"/>
                </a:ext>
              </a:extLst>
            </p:cNvPr>
            <p:cNvSpPr/>
            <p:nvPr/>
          </p:nvSpPr>
          <p:spPr bwMode="gray">
            <a:xfrm>
              <a:off x="609600" y="3817133"/>
              <a:ext cx="1904749" cy="366950"/>
            </a:xfrm>
            <a:prstGeom prst="rect">
              <a:avLst/>
            </a:prstGeom>
            <a:gradFill>
              <a:gsLst>
                <a:gs pos="99000">
                  <a:srgbClr val="1A6E3C"/>
                </a:gs>
                <a:gs pos="0">
                  <a:srgbClr val="1A6E3C">
                    <a:alpha val="2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8" name="Freihandform: Form 47">
              <a:extLst>
                <a:ext uri="{FF2B5EF4-FFF2-40B4-BE49-F238E27FC236}">
                  <a16:creationId xmlns:a16="http://schemas.microsoft.com/office/drawing/2014/main" xmlns="" id="{FBEEC70A-F394-437F-9E55-0C84E2101EE5}"/>
                </a:ext>
              </a:extLst>
            </p:cNvPr>
            <p:cNvSpPr/>
            <p:nvPr/>
          </p:nvSpPr>
          <p:spPr bwMode="gray">
            <a:xfrm>
              <a:off x="2501924" y="3812324"/>
              <a:ext cx="1096826" cy="1408908"/>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325" h="3608666">
                  <a:moveTo>
                    <a:pt x="26395" y="0"/>
                  </a:moveTo>
                  <a:lnTo>
                    <a:pt x="698953" y="836905"/>
                  </a:lnTo>
                  <a:lnTo>
                    <a:pt x="2308559" y="2701397"/>
                  </a:lnTo>
                  <a:lnTo>
                    <a:pt x="2809325" y="3290520"/>
                  </a:lnTo>
                  <a:lnTo>
                    <a:pt x="2809325" y="3608666"/>
                  </a:ln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49" name="Rechteck 48">
              <a:extLst>
                <a:ext uri="{FF2B5EF4-FFF2-40B4-BE49-F238E27FC236}">
                  <a16:creationId xmlns:a16="http://schemas.microsoft.com/office/drawing/2014/main" xmlns="" id="{85CCFD93-A1E9-4B71-B8BD-CEAB04A9CE67}"/>
                </a:ext>
              </a:extLst>
            </p:cNvPr>
            <p:cNvSpPr/>
            <p:nvPr/>
          </p:nvSpPr>
          <p:spPr bwMode="gray">
            <a:xfrm>
              <a:off x="3597236" y="5241987"/>
              <a:ext cx="2556811" cy="124417"/>
            </a:xfrm>
            <a:prstGeom prst="rect">
              <a:avLst/>
            </a:prstGeom>
            <a:solidFill>
              <a:srgbClr val="488B6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0" name="Rechteck 49">
              <a:extLst>
                <a:ext uri="{FF2B5EF4-FFF2-40B4-BE49-F238E27FC236}">
                  <a16:creationId xmlns:a16="http://schemas.microsoft.com/office/drawing/2014/main" xmlns="" id="{C65F41E7-9910-4C7F-A96D-F641027C9941}"/>
                </a:ext>
              </a:extLst>
            </p:cNvPr>
            <p:cNvSpPr/>
            <p:nvPr/>
          </p:nvSpPr>
          <p:spPr bwMode="gray">
            <a:xfrm>
              <a:off x="3597236" y="5095678"/>
              <a:ext cx="3124992" cy="124417"/>
            </a:xfrm>
            <a:prstGeom prst="rect">
              <a:avLst/>
            </a:prstGeom>
            <a:solidFill>
              <a:srgbClr val="1A6E3C"/>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1" name="Rechteck 50">
              <a:extLst>
                <a:ext uri="{FF2B5EF4-FFF2-40B4-BE49-F238E27FC236}">
                  <a16:creationId xmlns:a16="http://schemas.microsoft.com/office/drawing/2014/main" xmlns="" id="{E3E76BF2-56D0-4629-B01D-31BD4FD2F66D}"/>
                </a:ext>
              </a:extLst>
            </p:cNvPr>
            <p:cNvSpPr/>
            <p:nvPr/>
          </p:nvSpPr>
          <p:spPr bwMode="gray">
            <a:xfrm>
              <a:off x="616815" y="5843843"/>
              <a:ext cx="1897534" cy="369285"/>
            </a:xfrm>
            <a:prstGeom prst="rect">
              <a:avLst/>
            </a:prstGeom>
            <a:gradFill flip="none" rotWithShape="1">
              <a:gsLst>
                <a:gs pos="0">
                  <a:srgbClr val="9ACD7D">
                    <a:alpha val="20000"/>
                  </a:srgbClr>
                </a:gs>
                <a:gs pos="100000">
                  <a:srgbClr val="9ACD7D"/>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2" name="Freihandform: Form 51">
              <a:extLst>
                <a:ext uri="{FF2B5EF4-FFF2-40B4-BE49-F238E27FC236}">
                  <a16:creationId xmlns:a16="http://schemas.microsoft.com/office/drawing/2014/main" xmlns="" id="{BBBA33C3-9046-4585-8CCA-DA784B92564D}"/>
                </a:ext>
              </a:extLst>
            </p:cNvPr>
            <p:cNvSpPr/>
            <p:nvPr/>
          </p:nvSpPr>
          <p:spPr bwMode="gray">
            <a:xfrm>
              <a:off x="2513948" y="5827523"/>
              <a:ext cx="1084802" cy="383006"/>
            </a:xfrm>
            <a:custGeom>
              <a:avLst/>
              <a:gdLst>
                <a:gd name="connsiteX0" fmla="*/ 2778529 w 2778529"/>
                <a:gd name="connsiteY0" fmla="*/ 0 h 981001"/>
                <a:gd name="connsiteX1" fmla="*/ 2778529 w 2778529"/>
                <a:gd name="connsiteY1" fmla="*/ 314402 h 981001"/>
                <a:gd name="connsiteX2" fmla="*/ 0 w 2778529"/>
                <a:gd name="connsiteY2" fmla="*/ 981001 h 981001"/>
                <a:gd name="connsiteX3" fmla="*/ 0 w 2778529"/>
                <a:gd name="connsiteY3" fmla="*/ 42746 h 981001"/>
              </a:gdLst>
              <a:ahLst/>
              <a:cxnLst>
                <a:cxn ang="0">
                  <a:pos x="connsiteX0" y="connsiteY0"/>
                </a:cxn>
                <a:cxn ang="0">
                  <a:pos x="connsiteX1" y="connsiteY1"/>
                </a:cxn>
                <a:cxn ang="0">
                  <a:pos x="connsiteX2" y="connsiteY2"/>
                </a:cxn>
                <a:cxn ang="0">
                  <a:pos x="connsiteX3" y="connsiteY3"/>
                </a:cxn>
              </a:cxnLst>
              <a:rect l="l" t="t" r="r" b="b"/>
              <a:pathLst>
                <a:path w="2778529" h="981001">
                  <a:moveTo>
                    <a:pt x="2778529" y="0"/>
                  </a:moveTo>
                  <a:lnTo>
                    <a:pt x="2778529" y="314402"/>
                  </a:lnTo>
                  <a:lnTo>
                    <a:pt x="0" y="981001"/>
                  </a:lnTo>
                  <a:lnTo>
                    <a:pt x="0" y="42746"/>
                  </a:lnTo>
                  <a:close/>
                </a:path>
              </a:pathLst>
            </a:custGeom>
            <a:solidFill>
              <a:srgbClr val="9ACD7D">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3" name="Rechteck 52">
              <a:extLst>
                <a:ext uri="{FF2B5EF4-FFF2-40B4-BE49-F238E27FC236}">
                  <a16:creationId xmlns:a16="http://schemas.microsoft.com/office/drawing/2014/main" xmlns="" id="{4E602391-AFE5-4222-B181-B2D7A67C9066}"/>
                </a:ext>
              </a:extLst>
            </p:cNvPr>
            <p:cNvSpPr/>
            <p:nvPr/>
          </p:nvSpPr>
          <p:spPr bwMode="gray">
            <a:xfrm>
              <a:off x="3597236" y="5827221"/>
              <a:ext cx="284090" cy="124416"/>
            </a:xfrm>
            <a:prstGeom prst="rect">
              <a:avLst/>
            </a:prstGeom>
            <a:solidFill>
              <a:srgbClr val="9ACD7D"/>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4" name="Rechteck 53">
              <a:extLst>
                <a:ext uri="{FF2B5EF4-FFF2-40B4-BE49-F238E27FC236}">
                  <a16:creationId xmlns:a16="http://schemas.microsoft.com/office/drawing/2014/main" xmlns="" id="{5766775C-7698-42B3-814C-BC2667B02F57}"/>
                </a:ext>
              </a:extLst>
            </p:cNvPr>
            <p:cNvSpPr/>
            <p:nvPr/>
          </p:nvSpPr>
          <p:spPr bwMode="gray">
            <a:xfrm>
              <a:off x="609600" y="3409978"/>
              <a:ext cx="1904749" cy="366950"/>
            </a:xfrm>
            <a:prstGeom prst="rect">
              <a:avLst/>
            </a:prstGeom>
            <a:gradFill>
              <a:gsLst>
                <a:gs pos="99000">
                  <a:schemeClr val="accent1">
                    <a:lumMod val="75000"/>
                  </a:schemeClr>
                </a:gs>
                <a:gs pos="0">
                  <a:schemeClr val="accent1">
                    <a:lumMod val="75000"/>
                    <a:alpha val="2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5" name="Freihandform: Form 54">
              <a:extLst>
                <a:ext uri="{FF2B5EF4-FFF2-40B4-BE49-F238E27FC236}">
                  <a16:creationId xmlns:a16="http://schemas.microsoft.com/office/drawing/2014/main" xmlns="" id="{28A796CA-E6BD-47A5-AD87-F7A781227140}"/>
                </a:ext>
              </a:extLst>
            </p:cNvPr>
            <p:cNvSpPr/>
            <p:nvPr/>
          </p:nvSpPr>
          <p:spPr bwMode="gray">
            <a:xfrm>
              <a:off x="2500183" y="3406910"/>
              <a:ext cx="1098734" cy="1664908"/>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 name="connsiteX0" fmla="*/ 26395 w 2809325"/>
                <a:gd name="connsiteY0" fmla="*/ 0 h 3608666"/>
                <a:gd name="connsiteX1" fmla="*/ 698953 w 2809325"/>
                <a:gd name="connsiteY1" fmla="*/ 836905 h 3608666"/>
                <a:gd name="connsiteX2" fmla="*/ 2809325 w 2809325"/>
                <a:gd name="connsiteY2" fmla="*/ 3290520 h 3608666"/>
                <a:gd name="connsiteX3" fmla="*/ 2809325 w 2809325"/>
                <a:gd name="connsiteY3" fmla="*/ 3608666 h 3608666"/>
                <a:gd name="connsiteX4" fmla="*/ 0 w 2809325"/>
                <a:gd name="connsiteY4" fmla="*/ 921474 h 3608666"/>
                <a:gd name="connsiteX5" fmla="*/ 26395 w 2809325"/>
                <a:gd name="connsiteY5" fmla="*/ 0 h 3608666"/>
                <a:gd name="connsiteX0" fmla="*/ 26395 w 2813787"/>
                <a:gd name="connsiteY0" fmla="*/ 0 h 4264366"/>
                <a:gd name="connsiteX1" fmla="*/ 698953 w 2813787"/>
                <a:gd name="connsiteY1" fmla="*/ 836905 h 4264366"/>
                <a:gd name="connsiteX2" fmla="*/ 2809325 w 2813787"/>
                <a:gd name="connsiteY2" fmla="*/ 3290520 h 4264366"/>
                <a:gd name="connsiteX3" fmla="*/ 2813787 w 2813787"/>
                <a:gd name="connsiteY3" fmla="*/ 4264366 h 4264366"/>
                <a:gd name="connsiteX4" fmla="*/ 0 w 2813787"/>
                <a:gd name="connsiteY4" fmla="*/ 921474 h 4264366"/>
                <a:gd name="connsiteX5" fmla="*/ 26395 w 2813787"/>
                <a:gd name="connsiteY5" fmla="*/ 0 h 4264366"/>
                <a:gd name="connsiteX0" fmla="*/ 26395 w 2814214"/>
                <a:gd name="connsiteY0" fmla="*/ 0 h 4264366"/>
                <a:gd name="connsiteX1" fmla="*/ 698953 w 2814214"/>
                <a:gd name="connsiteY1" fmla="*/ 836905 h 4264366"/>
                <a:gd name="connsiteX2" fmla="*/ 2813785 w 2814214"/>
                <a:gd name="connsiteY2" fmla="*/ 3959601 h 4264366"/>
                <a:gd name="connsiteX3" fmla="*/ 2813787 w 2814214"/>
                <a:gd name="connsiteY3" fmla="*/ 4264366 h 4264366"/>
                <a:gd name="connsiteX4" fmla="*/ 0 w 2814214"/>
                <a:gd name="connsiteY4" fmla="*/ 921474 h 4264366"/>
                <a:gd name="connsiteX5" fmla="*/ 26395 w 2814214"/>
                <a:gd name="connsiteY5" fmla="*/ 0 h 4264366"/>
                <a:gd name="connsiteX0" fmla="*/ 26395 w 2814214"/>
                <a:gd name="connsiteY0" fmla="*/ 0 h 4264366"/>
                <a:gd name="connsiteX1" fmla="*/ 2813785 w 2814214"/>
                <a:gd name="connsiteY1" fmla="*/ 3959601 h 4264366"/>
                <a:gd name="connsiteX2" fmla="*/ 2813787 w 2814214"/>
                <a:gd name="connsiteY2" fmla="*/ 4264366 h 4264366"/>
                <a:gd name="connsiteX3" fmla="*/ 0 w 2814214"/>
                <a:gd name="connsiteY3" fmla="*/ 921474 h 4264366"/>
                <a:gd name="connsiteX4" fmla="*/ 26395 w 2814214"/>
                <a:gd name="connsiteY4" fmla="*/ 0 h 426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214" h="4264366">
                  <a:moveTo>
                    <a:pt x="26395" y="0"/>
                  </a:moveTo>
                  <a:lnTo>
                    <a:pt x="2813785" y="3959601"/>
                  </a:lnTo>
                  <a:cubicBezTo>
                    <a:pt x="2815272" y="4284216"/>
                    <a:pt x="2812300" y="3939751"/>
                    <a:pt x="2813787" y="4264366"/>
                  </a:cubicBezTo>
                  <a:lnTo>
                    <a:pt x="0" y="921474"/>
                  </a:lnTo>
                  <a:cubicBezTo>
                    <a:pt x="2933" y="620182"/>
                    <a:pt x="23462" y="301292"/>
                    <a:pt x="26395" y="0"/>
                  </a:cubicBezTo>
                  <a:close/>
                </a:path>
              </a:pathLst>
            </a:custGeom>
            <a:solidFill>
              <a:srgbClr val="1A6E3C">
                <a:alpha val="6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6" name="Rechteck 55">
              <a:extLst>
                <a:ext uri="{FF2B5EF4-FFF2-40B4-BE49-F238E27FC236}">
                  <a16:creationId xmlns:a16="http://schemas.microsoft.com/office/drawing/2014/main" xmlns="" id="{C422D76B-23C0-45C9-92CC-2CDA170A6B0D}"/>
                </a:ext>
              </a:extLst>
            </p:cNvPr>
            <p:cNvSpPr/>
            <p:nvPr/>
          </p:nvSpPr>
          <p:spPr bwMode="gray">
            <a:xfrm>
              <a:off x="3597236" y="4950297"/>
              <a:ext cx="3664898" cy="12441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7" name="Rechteck 56">
              <a:extLst>
                <a:ext uri="{FF2B5EF4-FFF2-40B4-BE49-F238E27FC236}">
                  <a16:creationId xmlns:a16="http://schemas.microsoft.com/office/drawing/2014/main" xmlns="" id="{817F5192-36E0-40D3-ABC2-702E47E3F05B}"/>
                </a:ext>
              </a:extLst>
            </p:cNvPr>
            <p:cNvSpPr/>
            <p:nvPr/>
          </p:nvSpPr>
          <p:spPr bwMode="gray">
            <a:xfrm>
              <a:off x="609600" y="3004168"/>
              <a:ext cx="1904749" cy="366950"/>
            </a:xfrm>
            <a:prstGeom prst="rect">
              <a:avLst/>
            </a:prstGeom>
            <a:gradFill>
              <a:gsLst>
                <a:gs pos="99000">
                  <a:schemeClr val="accent1">
                    <a:lumMod val="50000"/>
                  </a:schemeClr>
                </a:gs>
                <a:gs pos="0">
                  <a:schemeClr val="accent1">
                    <a:lumMod val="50000"/>
                    <a:alpha val="2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8" name="Freihandform: Form 57">
              <a:extLst>
                <a:ext uri="{FF2B5EF4-FFF2-40B4-BE49-F238E27FC236}">
                  <a16:creationId xmlns:a16="http://schemas.microsoft.com/office/drawing/2014/main" xmlns="" id="{12249632-4006-412B-9CF3-2676E31D63C9}"/>
                </a:ext>
              </a:extLst>
            </p:cNvPr>
            <p:cNvSpPr/>
            <p:nvPr/>
          </p:nvSpPr>
          <p:spPr bwMode="gray">
            <a:xfrm>
              <a:off x="2501902" y="3003310"/>
              <a:ext cx="1102260" cy="1926134"/>
            </a:xfrm>
            <a:custGeom>
              <a:avLst/>
              <a:gdLst>
                <a:gd name="connsiteX0" fmla="*/ 0 w 2778529"/>
                <a:gd name="connsiteY0" fmla="*/ 0 h 3555876"/>
                <a:gd name="connsiteX1" fmla="*/ 668157 w 2778529"/>
                <a:gd name="connsiteY1" fmla="*/ 784115 h 3555876"/>
                <a:gd name="connsiteX2" fmla="*/ 2277763 w 2778529"/>
                <a:gd name="connsiteY2" fmla="*/ 2648607 h 3555876"/>
                <a:gd name="connsiteX3" fmla="*/ 2778529 w 2778529"/>
                <a:gd name="connsiteY3" fmla="*/ 3237730 h 3555876"/>
                <a:gd name="connsiteX4" fmla="*/ 2778529 w 2778529"/>
                <a:gd name="connsiteY4" fmla="*/ 3555876 h 3555876"/>
                <a:gd name="connsiteX5" fmla="*/ 0 w 2778529"/>
                <a:gd name="connsiteY5" fmla="*/ 930276 h 3555876"/>
                <a:gd name="connsiteX0" fmla="*/ 0 w 2778529"/>
                <a:gd name="connsiteY0" fmla="*/ 0 h 3582271"/>
                <a:gd name="connsiteX1" fmla="*/ 668157 w 2778529"/>
                <a:gd name="connsiteY1" fmla="*/ 810510 h 3582271"/>
                <a:gd name="connsiteX2" fmla="*/ 2277763 w 2778529"/>
                <a:gd name="connsiteY2" fmla="*/ 2675002 h 3582271"/>
                <a:gd name="connsiteX3" fmla="*/ 2778529 w 2778529"/>
                <a:gd name="connsiteY3" fmla="*/ 3264125 h 3582271"/>
                <a:gd name="connsiteX4" fmla="*/ 2778529 w 2778529"/>
                <a:gd name="connsiteY4" fmla="*/ 3582271 h 3582271"/>
                <a:gd name="connsiteX5" fmla="*/ 0 w 2778529"/>
                <a:gd name="connsiteY5" fmla="*/ 956671 h 3582271"/>
                <a:gd name="connsiteX6" fmla="*/ 0 w 2778529"/>
                <a:gd name="connsiteY6" fmla="*/ 0 h 3582271"/>
                <a:gd name="connsiteX0" fmla="*/ 30796 w 2809325"/>
                <a:gd name="connsiteY0" fmla="*/ 0 h 3582271"/>
                <a:gd name="connsiteX1" fmla="*/ 698953 w 2809325"/>
                <a:gd name="connsiteY1" fmla="*/ 810510 h 3582271"/>
                <a:gd name="connsiteX2" fmla="*/ 2308559 w 2809325"/>
                <a:gd name="connsiteY2" fmla="*/ 2675002 h 3582271"/>
                <a:gd name="connsiteX3" fmla="*/ 2809325 w 2809325"/>
                <a:gd name="connsiteY3" fmla="*/ 3264125 h 3582271"/>
                <a:gd name="connsiteX4" fmla="*/ 2809325 w 2809325"/>
                <a:gd name="connsiteY4" fmla="*/ 3582271 h 3582271"/>
                <a:gd name="connsiteX5" fmla="*/ 0 w 2809325"/>
                <a:gd name="connsiteY5" fmla="*/ 895079 h 3582271"/>
                <a:gd name="connsiteX6" fmla="*/ 30796 w 2809325"/>
                <a:gd name="connsiteY6" fmla="*/ 0 h 3582271"/>
                <a:gd name="connsiteX0" fmla="*/ 8798 w 2809325"/>
                <a:gd name="connsiteY0" fmla="*/ 0 h 3591069"/>
                <a:gd name="connsiteX1" fmla="*/ 698953 w 2809325"/>
                <a:gd name="connsiteY1" fmla="*/ 819308 h 3591069"/>
                <a:gd name="connsiteX2" fmla="*/ 2308559 w 2809325"/>
                <a:gd name="connsiteY2" fmla="*/ 2683800 h 3591069"/>
                <a:gd name="connsiteX3" fmla="*/ 2809325 w 2809325"/>
                <a:gd name="connsiteY3" fmla="*/ 3272923 h 3591069"/>
                <a:gd name="connsiteX4" fmla="*/ 2809325 w 2809325"/>
                <a:gd name="connsiteY4" fmla="*/ 3591069 h 3591069"/>
                <a:gd name="connsiteX5" fmla="*/ 0 w 2809325"/>
                <a:gd name="connsiteY5" fmla="*/ 903877 h 3591069"/>
                <a:gd name="connsiteX6" fmla="*/ 8798 w 2809325"/>
                <a:gd name="connsiteY6" fmla="*/ 0 h 3591069"/>
                <a:gd name="connsiteX0" fmla="*/ 26395 w 2809325"/>
                <a:gd name="connsiteY0" fmla="*/ 0 h 3608666"/>
                <a:gd name="connsiteX1" fmla="*/ 698953 w 2809325"/>
                <a:gd name="connsiteY1" fmla="*/ 836905 h 3608666"/>
                <a:gd name="connsiteX2" fmla="*/ 2308559 w 2809325"/>
                <a:gd name="connsiteY2" fmla="*/ 2701397 h 3608666"/>
                <a:gd name="connsiteX3" fmla="*/ 2809325 w 2809325"/>
                <a:gd name="connsiteY3" fmla="*/ 3290520 h 3608666"/>
                <a:gd name="connsiteX4" fmla="*/ 2809325 w 2809325"/>
                <a:gd name="connsiteY4" fmla="*/ 3608666 h 3608666"/>
                <a:gd name="connsiteX5" fmla="*/ 0 w 2809325"/>
                <a:gd name="connsiteY5" fmla="*/ 921474 h 3608666"/>
                <a:gd name="connsiteX6" fmla="*/ 26395 w 2809325"/>
                <a:gd name="connsiteY6" fmla="*/ 0 h 3608666"/>
                <a:gd name="connsiteX0" fmla="*/ 26395 w 2809325"/>
                <a:gd name="connsiteY0" fmla="*/ 0 h 3608666"/>
                <a:gd name="connsiteX1" fmla="*/ 698953 w 2809325"/>
                <a:gd name="connsiteY1" fmla="*/ 836905 h 3608666"/>
                <a:gd name="connsiteX2" fmla="*/ 2809325 w 2809325"/>
                <a:gd name="connsiteY2" fmla="*/ 3290520 h 3608666"/>
                <a:gd name="connsiteX3" fmla="*/ 2809325 w 2809325"/>
                <a:gd name="connsiteY3" fmla="*/ 3608666 h 3608666"/>
                <a:gd name="connsiteX4" fmla="*/ 0 w 2809325"/>
                <a:gd name="connsiteY4" fmla="*/ 921474 h 3608666"/>
                <a:gd name="connsiteX5" fmla="*/ 26395 w 2809325"/>
                <a:gd name="connsiteY5" fmla="*/ 0 h 3608666"/>
                <a:gd name="connsiteX0" fmla="*/ 26395 w 2809325"/>
                <a:gd name="connsiteY0" fmla="*/ 0 h 3608666"/>
                <a:gd name="connsiteX1" fmla="*/ 2809325 w 2809325"/>
                <a:gd name="connsiteY1" fmla="*/ 3290520 h 3608666"/>
                <a:gd name="connsiteX2" fmla="*/ 2809325 w 2809325"/>
                <a:gd name="connsiteY2" fmla="*/ 3608666 h 3608666"/>
                <a:gd name="connsiteX3" fmla="*/ 0 w 2809325"/>
                <a:gd name="connsiteY3" fmla="*/ 921474 h 3608666"/>
                <a:gd name="connsiteX4" fmla="*/ 26395 w 2809325"/>
                <a:gd name="connsiteY4" fmla="*/ 0 h 3608666"/>
                <a:gd name="connsiteX0" fmla="*/ 26395 w 2818245"/>
                <a:gd name="connsiteY0" fmla="*/ 0 h 4933449"/>
                <a:gd name="connsiteX1" fmla="*/ 2809325 w 2818245"/>
                <a:gd name="connsiteY1" fmla="*/ 3290520 h 4933449"/>
                <a:gd name="connsiteX2" fmla="*/ 2818245 w 2818245"/>
                <a:gd name="connsiteY2" fmla="*/ 4933449 h 4933449"/>
                <a:gd name="connsiteX3" fmla="*/ 0 w 2818245"/>
                <a:gd name="connsiteY3" fmla="*/ 921474 h 4933449"/>
                <a:gd name="connsiteX4" fmla="*/ 26395 w 2818245"/>
                <a:gd name="connsiteY4" fmla="*/ 0 h 4933449"/>
                <a:gd name="connsiteX0" fmla="*/ 26395 w 2823245"/>
                <a:gd name="connsiteY0" fmla="*/ 0 h 4933449"/>
                <a:gd name="connsiteX1" fmla="*/ 2822705 w 2823245"/>
                <a:gd name="connsiteY1" fmla="*/ 4619762 h 4933449"/>
                <a:gd name="connsiteX2" fmla="*/ 2818245 w 2823245"/>
                <a:gd name="connsiteY2" fmla="*/ 4933449 h 4933449"/>
                <a:gd name="connsiteX3" fmla="*/ 0 w 2823245"/>
                <a:gd name="connsiteY3" fmla="*/ 921474 h 4933449"/>
                <a:gd name="connsiteX4" fmla="*/ 26395 w 2823245"/>
                <a:gd name="connsiteY4" fmla="*/ 0 h 4933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3245" h="4933449">
                  <a:moveTo>
                    <a:pt x="26395" y="0"/>
                  </a:moveTo>
                  <a:lnTo>
                    <a:pt x="2822705" y="4619762"/>
                  </a:lnTo>
                  <a:cubicBezTo>
                    <a:pt x="2825678" y="5167405"/>
                    <a:pt x="2815272" y="4385806"/>
                    <a:pt x="2818245" y="4933449"/>
                  </a:cubicBezTo>
                  <a:lnTo>
                    <a:pt x="0" y="921474"/>
                  </a:lnTo>
                  <a:cubicBezTo>
                    <a:pt x="2933" y="620182"/>
                    <a:pt x="23462" y="301292"/>
                    <a:pt x="26395" y="0"/>
                  </a:cubicBezTo>
                  <a:close/>
                </a:path>
              </a:pathLst>
            </a:custGeom>
            <a:solidFill>
              <a:schemeClr val="accent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oAutofit/>
            </a:bodyPr>
            <a:lstStyle/>
            <a:p>
              <a:pPr marL="180000" indent="-180000" algn="ctr">
                <a:spcBef>
                  <a:spcPts val="600"/>
                </a:spcBef>
                <a:spcAft>
                  <a:spcPts val="600"/>
                </a:spcAft>
                <a:buFont typeface="Wingdings" panose="05000000000000000000" pitchFamily="2" charset="2"/>
                <a:buChar char="§"/>
              </a:pPr>
              <a:endParaRPr lang="de-DE" sz="1400" dirty="0" err="1"/>
            </a:p>
          </p:txBody>
        </p:sp>
        <p:sp>
          <p:nvSpPr>
            <p:cNvPr id="59" name="Rechteck 58">
              <a:extLst>
                <a:ext uri="{FF2B5EF4-FFF2-40B4-BE49-F238E27FC236}">
                  <a16:creationId xmlns:a16="http://schemas.microsoft.com/office/drawing/2014/main" xmlns="" id="{6B03BE1E-10BC-4757-AD9B-69D8816988AA}"/>
                </a:ext>
              </a:extLst>
            </p:cNvPr>
            <p:cNvSpPr/>
            <p:nvPr/>
          </p:nvSpPr>
          <p:spPr bwMode="gray">
            <a:xfrm>
              <a:off x="3597236" y="4803989"/>
              <a:ext cx="4268618" cy="1244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a:p>
          </p:txBody>
        </p:sp>
      </p:grpSp>
      <p:sp>
        <p:nvSpPr>
          <p:cNvPr id="3" name="Fußzeilenplatzhalter 2"/>
          <p:cNvSpPr>
            <a:spLocks noGrp="1"/>
          </p:cNvSpPr>
          <p:nvPr>
            <p:ph type="ftr" sz="quarter" idx="10"/>
          </p:nvPr>
        </p:nvSpPr>
        <p:spPr/>
        <p:txBody>
          <a:bodyPr/>
          <a:lstStyle/>
          <a:p>
            <a:r>
              <a:rPr lang="de-DE"/>
              <a:t>Footer</a:t>
            </a:r>
          </a:p>
        </p:txBody>
      </p:sp>
      <p:sp>
        <p:nvSpPr>
          <p:cNvPr id="4" name="Foliennummernplatzhalter 3"/>
          <p:cNvSpPr>
            <a:spLocks noGrp="1"/>
          </p:cNvSpPr>
          <p:nvPr>
            <p:ph type="sldNum" sz="quarter" idx="11"/>
          </p:nvPr>
        </p:nvSpPr>
        <p:spPr/>
        <p:txBody>
          <a:bodyPr/>
          <a:lstStyle/>
          <a:p>
            <a:fld id="{E9673082-F094-41F5-A539-FC5A0CDD8B22}" type="slidenum">
              <a:rPr lang="de-DE" smtClean="0"/>
              <a:pPr/>
              <a:t>38</a:t>
            </a:fld>
            <a:endParaRPr lang="de-DE" dirty="0"/>
          </a:p>
        </p:txBody>
      </p:sp>
    </p:spTree>
    <p:extLst>
      <p:ext uri="{BB962C8B-B14F-4D97-AF65-F5344CB8AC3E}">
        <p14:creationId xmlns:p14="http://schemas.microsoft.com/office/powerpoint/2010/main" val="318531921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fik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26400" y="4060968"/>
            <a:ext cx="4165600" cy="2780759"/>
          </a:xfrm>
          <a:prstGeom prst="rect">
            <a:avLst/>
          </a:prstGeom>
          <a:ln>
            <a:noFill/>
          </a:ln>
          <a:effectLst>
            <a:softEdge rad="112500"/>
          </a:effectLst>
        </p:spPr>
      </p:pic>
      <p:sp>
        <p:nvSpPr>
          <p:cNvPr id="3" name="Foliennummernplatzhalter 2"/>
          <p:cNvSpPr>
            <a:spLocks noGrp="1"/>
          </p:cNvSpPr>
          <p:nvPr>
            <p:ph type="sldNum" sz="quarter" idx="11"/>
          </p:nvPr>
        </p:nvSpPr>
        <p:spPr/>
        <p:txBody>
          <a:bodyPr/>
          <a:lstStyle/>
          <a:p>
            <a:fld id="{E9673082-F094-41F5-A539-FC5A0CDD8B22}" type="slidenum">
              <a:rPr lang="de-DE" smtClean="0"/>
              <a:pPr/>
              <a:t>4</a:t>
            </a:fld>
            <a:endParaRPr lang="de-DE" dirty="0"/>
          </a:p>
        </p:txBody>
      </p:sp>
      <p:sp>
        <p:nvSpPr>
          <p:cNvPr id="6"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
        <p:nvSpPr>
          <p:cNvPr id="8" name="Titel 10"/>
          <p:cNvSpPr>
            <a:spLocks noGrp="1"/>
          </p:cNvSpPr>
          <p:nvPr>
            <p:ph type="title"/>
          </p:nvPr>
        </p:nvSpPr>
        <p:spPr>
          <a:xfrm>
            <a:off x="1456728" y="1297291"/>
            <a:ext cx="9356932" cy="537633"/>
          </a:xfrm>
        </p:spPr>
        <p:txBody>
          <a:bodyPr/>
          <a:lstStyle/>
          <a:p>
            <a:pPr algn="ctr"/>
            <a:r>
              <a:rPr lang="de-DE" dirty="0" err="1" smtClean="0"/>
              <a:t>Current</a:t>
            </a:r>
            <a:r>
              <a:rPr lang="de-DE" dirty="0" smtClean="0"/>
              <a:t> </a:t>
            </a:r>
            <a:r>
              <a:rPr lang="de-DE" dirty="0" err="1" smtClean="0"/>
              <a:t>situation</a:t>
            </a:r>
            <a:r>
              <a:rPr lang="de-DE" dirty="0" smtClean="0"/>
              <a:t> </a:t>
            </a:r>
            <a:r>
              <a:rPr lang="de-DE" dirty="0" err="1" smtClean="0"/>
              <a:t>of</a:t>
            </a:r>
            <a:r>
              <a:rPr lang="de-DE" dirty="0" smtClean="0"/>
              <a:t> </a:t>
            </a:r>
            <a:r>
              <a:rPr lang="de-DE" dirty="0" err="1" smtClean="0"/>
              <a:t>migration</a:t>
            </a:r>
            <a:r>
              <a:rPr lang="de-DE" dirty="0" smtClean="0"/>
              <a:t> in Germany</a:t>
            </a:r>
            <a:endParaRPr lang="de-DE" dirty="0"/>
          </a:p>
        </p:txBody>
      </p:sp>
      <p:pic>
        <p:nvPicPr>
          <p:cNvPr id="9" name="Grafik 8"/>
          <p:cNvPicPr>
            <a:picLocks noChangeAspect="1"/>
          </p:cNvPicPr>
          <p:nvPr/>
        </p:nvPicPr>
        <p:blipFill>
          <a:blip r:embed="rId4"/>
          <a:stretch>
            <a:fillRect/>
          </a:stretch>
        </p:blipFill>
        <p:spPr>
          <a:xfrm>
            <a:off x="5083278" y="91454"/>
            <a:ext cx="1555197" cy="1289050"/>
          </a:xfrm>
          <a:prstGeom prst="rect">
            <a:avLst/>
          </a:prstGeom>
        </p:spPr>
      </p:pic>
      <p:pic>
        <p:nvPicPr>
          <p:cNvPr id="10" name="Grafik 9"/>
          <p:cNvPicPr>
            <a:picLocks noChangeAspect="1"/>
          </p:cNvPicPr>
          <p:nvPr/>
        </p:nvPicPr>
        <p:blipFill>
          <a:blip r:embed="rId5"/>
          <a:stretch>
            <a:fillRect/>
          </a:stretch>
        </p:blipFill>
        <p:spPr>
          <a:xfrm>
            <a:off x="925595" y="203735"/>
            <a:ext cx="2326951" cy="469795"/>
          </a:xfrm>
          <a:prstGeom prst="rect">
            <a:avLst/>
          </a:prstGeom>
        </p:spPr>
      </p:pic>
      <p:graphicFrame>
        <p:nvGraphicFramePr>
          <p:cNvPr id="13" name="Diagramm 12"/>
          <p:cNvGraphicFramePr/>
          <p:nvPr>
            <p:extLst>
              <p:ext uri="{D42A27DB-BD31-4B8C-83A1-F6EECF244321}">
                <p14:modId xmlns:p14="http://schemas.microsoft.com/office/powerpoint/2010/main" val="3227345735"/>
              </p:ext>
            </p:extLst>
          </p:nvPr>
        </p:nvGraphicFramePr>
        <p:xfrm>
          <a:off x="941477" y="2043810"/>
          <a:ext cx="8937445" cy="3331338"/>
        </p:xfrm>
        <a:graphic>
          <a:graphicData uri="http://schemas.openxmlformats.org/drawingml/2006/chart">
            <c:chart xmlns:c="http://schemas.openxmlformats.org/drawingml/2006/chart" xmlns:r="http://schemas.openxmlformats.org/officeDocument/2006/relationships" r:id="rId6"/>
          </a:graphicData>
        </a:graphic>
      </p:graphicFrame>
      <p:sp>
        <p:nvSpPr>
          <p:cNvPr id="4" name="Rechteck 3"/>
          <p:cNvSpPr/>
          <p:nvPr/>
        </p:nvSpPr>
        <p:spPr>
          <a:xfrm>
            <a:off x="804440" y="5435228"/>
            <a:ext cx="2499402" cy="230832"/>
          </a:xfrm>
          <a:prstGeom prst="rect">
            <a:avLst/>
          </a:prstGeom>
        </p:spPr>
        <p:txBody>
          <a:bodyPr wrap="none">
            <a:spAutoFit/>
          </a:bodyPr>
          <a:lstStyle/>
          <a:p>
            <a:pPr algn="just">
              <a:spcBef>
                <a:spcPts val="600"/>
              </a:spcBef>
              <a:spcAft>
                <a:spcPts val="600"/>
              </a:spcAft>
            </a:pPr>
            <a:r>
              <a:rPr lang="en-US" sz="900" i="1" dirty="0">
                <a:solidFill>
                  <a:srgbClr val="1F497D"/>
                </a:solidFill>
                <a:latin typeface="Arial" panose="020B0604020202020204" pitchFamily="34" charset="0"/>
                <a:ea typeface="Calibri" panose="020F0502020204030204" pitchFamily="34" charset="0"/>
                <a:cs typeface="Times New Roman" panose="02020603050405020304" pitchFamily="18" charset="0"/>
              </a:rPr>
              <a:t>(Own </a:t>
            </a:r>
            <a:r>
              <a:rPr lang="en-US" sz="900" i="1" dirty="0" smtClean="0">
                <a:solidFill>
                  <a:srgbClr val="1F497D"/>
                </a:solidFill>
                <a:latin typeface="Arial" panose="020B0604020202020204" pitchFamily="34" charset="0"/>
                <a:ea typeface="Calibri" panose="020F0502020204030204" pitchFamily="34" charset="0"/>
                <a:cs typeface="Times New Roman" panose="02020603050405020304" pitchFamily="18" charset="0"/>
              </a:rPr>
              <a:t>representation </a:t>
            </a:r>
            <a:r>
              <a:rPr lang="en-US" sz="900" i="1" dirty="0">
                <a:solidFill>
                  <a:srgbClr val="1F497D"/>
                </a:solidFill>
                <a:latin typeface="Arial" panose="020B0604020202020204" pitchFamily="34" charset="0"/>
                <a:ea typeface="Calibri" panose="020F0502020204030204" pitchFamily="34" charset="0"/>
                <a:cs typeface="Times New Roman" panose="02020603050405020304" pitchFamily="18" charset="0"/>
              </a:rPr>
              <a:t>on basis of BAMF 2019)</a:t>
            </a:r>
            <a:endParaRPr lang="de-DE" sz="900" i="1" dirty="0">
              <a:solidFill>
                <a:srgbClr val="1F497D"/>
              </a:solidFill>
              <a:effectLst/>
              <a:latin typeface="Arial" panose="020B0604020202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783221616"/>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5</a:t>
            </a:fld>
            <a:endParaRPr lang="de-DE" dirty="0"/>
          </a:p>
        </p:txBody>
      </p:sp>
      <p:sp>
        <p:nvSpPr>
          <p:cNvPr id="17" name="Textfeld 16"/>
          <p:cNvSpPr txBox="1"/>
          <p:nvPr/>
        </p:nvSpPr>
        <p:spPr bwMode="gray">
          <a:xfrm>
            <a:off x="4645780" y="5892089"/>
            <a:ext cx="4436165" cy="251792"/>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sz="1400" dirty="0"/>
              <a:t> </a:t>
            </a:r>
            <a:r>
              <a:rPr lang="de-DE" sz="900" dirty="0" smtClean="0"/>
              <a:t>Source: </a:t>
            </a:r>
            <a:r>
              <a:rPr lang="de-DE" sz="900" dirty="0" err="1" smtClean="0">
                <a:hlinkClick r:id="rId3"/>
              </a:rPr>
              <a:t>Statista</a:t>
            </a:r>
            <a:r>
              <a:rPr lang="de-DE" sz="900" dirty="0" smtClean="0">
                <a:hlinkClick r:id="rId3"/>
              </a:rPr>
              <a:t> Research  </a:t>
            </a:r>
            <a:r>
              <a:rPr lang="de-DE" sz="900" dirty="0">
                <a:hlinkClick r:id="rId3"/>
              </a:rPr>
              <a:t>Department</a:t>
            </a:r>
            <a:r>
              <a:rPr lang="de-DE" sz="900" b="1" dirty="0" smtClean="0"/>
              <a:t>,</a:t>
            </a:r>
            <a:r>
              <a:rPr lang="de-DE" sz="900" b="1" dirty="0"/>
              <a:t> </a:t>
            </a:r>
            <a:r>
              <a:rPr lang="de-DE" sz="900" dirty="0"/>
              <a:t>12.11.2019</a:t>
            </a:r>
            <a:endParaRPr lang="de-DE" sz="900" dirty="0" smtClean="0"/>
          </a:p>
        </p:txBody>
      </p:sp>
      <p:sp>
        <p:nvSpPr>
          <p:cNvPr id="19"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8" name="Grafik 7"/>
          <p:cNvPicPr>
            <a:picLocks noChangeAspect="1"/>
          </p:cNvPicPr>
          <p:nvPr/>
        </p:nvPicPr>
        <p:blipFill>
          <a:blip r:embed="rId4"/>
          <a:stretch>
            <a:fillRect/>
          </a:stretch>
        </p:blipFill>
        <p:spPr>
          <a:xfrm>
            <a:off x="925595" y="203735"/>
            <a:ext cx="2326951" cy="469795"/>
          </a:xfrm>
          <a:prstGeom prst="rect">
            <a:avLst/>
          </a:prstGeom>
        </p:spPr>
      </p:pic>
      <p:pic>
        <p:nvPicPr>
          <p:cNvPr id="10" name="Grafik 9"/>
          <p:cNvPicPr>
            <a:picLocks noChangeAspect="1"/>
          </p:cNvPicPr>
          <p:nvPr/>
        </p:nvPicPr>
        <p:blipFill>
          <a:blip r:embed="rId5"/>
          <a:stretch>
            <a:fillRect/>
          </a:stretch>
        </p:blipFill>
        <p:spPr>
          <a:xfrm>
            <a:off x="5083278" y="91454"/>
            <a:ext cx="1555197" cy="1289050"/>
          </a:xfrm>
          <a:prstGeom prst="rect">
            <a:avLst/>
          </a:prstGeom>
        </p:spPr>
      </p:pic>
      <p:sp>
        <p:nvSpPr>
          <p:cNvPr id="12" name="Titel 10"/>
          <p:cNvSpPr txBox="1">
            <a:spLocks/>
          </p:cNvSpPr>
          <p:nvPr/>
        </p:nvSpPr>
        <p:spPr bwMode="gray">
          <a:xfrm>
            <a:off x="1609576" y="1380398"/>
            <a:ext cx="9356932" cy="537633"/>
          </a:xfrm>
          <a:prstGeom prst="rect">
            <a:avLst/>
          </a:prstGeom>
        </p:spPr>
        <p:txBody>
          <a:bodyPr vert="horz" lIns="0" tIns="0" rIns="0" bIns="0" rtlCol="0" anchor="t" anchorCtr="0">
            <a:noAutofit/>
          </a:bodyPr>
          <a:lstStyle>
            <a:lvl1pPr marL="85725" indent="0" algn="l" defTabSz="1219170" rtl="0" eaLnBrk="1" latinLnBrk="0" hangingPunct="1">
              <a:spcBef>
                <a:spcPct val="0"/>
              </a:spcBef>
              <a:buNone/>
              <a:defRPr sz="2800" b="1" kern="1200" spc="200" baseline="0">
                <a:solidFill>
                  <a:schemeClr val="accent1"/>
                </a:solidFill>
                <a:latin typeface="Arial Narrow" panose="020B0606020202030204" pitchFamily="34" charset="0"/>
                <a:ea typeface="+mj-ea"/>
                <a:cs typeface="+mj-cs"/>
              </a:defRPr>
            </a:lvl1pPr>
          </a:lstStyle>
          <a:p>
            <a:pPr algn="ctr"/>
            <a:r>
              <a:rPr lang="de-DE" dirty="0" err="1" smtClean="0"/>
              <a:t>Current</a:t>
            </a:r>
            <a:r>
              <a:rPr lang="de-DE" dirty="0" smtClean="0"/>
              <a:t> </a:t>
            </a:r>
            <a:r>
              <a:rPr lang="de-DE" dirty="0" err="1" smtClean="0"/>
              <a:t>situation</a:t>
            </a:r>
            <a:r>
              <a:rPr lang="de-DE" dirty="0" smtClean="0"/>
              <a:t> </a:t>
            </a:r>
            <a:r>
              <a:rPr lang="de-DE" dirty="0" err="1" smtClean="0"/>
              <a:t>of</a:t>
            </a:r>
            <a:r>
              <a:rPr lang="de-DE" dirty="0" smtClean="0"/>
              <a:t> </a:t>
            </a:r>
            <a:r>
              <a:rPr lang="de-DE" dirty="0" err="1" smtClean="0"/>
              <a:t>migration</a:t>
            </a:r>
            <a:r>
              <a:rPr lang="de-DE" dirty="0" smtClean="0"/>
              <a:t> in Germany</a:t>
            </a:r>
            <a:endParaRPr lang="de-DE" dirty="0"/>
          </a:p>
        </p:txBody>
      </p:sp>
      <p:graphicFrame>
        <p:nvGraphicFramePr>
          <p:cNvPr id="9" name="Diagramm 8"/>
          <p:cNvGraphicFramePr>
            <a:graphicFrameLocks/>
          </p:cNvGraphicFramePr>
          <p:nvPr>
            <p:extLst>
              <p:ext uri="{D42A27DB-BD31-4B8C-83A1-F6EECF244321}">
                <p14:modId xmlns:p14="http://schemas.microsoft.com/office/powerpoint/2010/main" val="2271944176"/>
              </p:ext>
            </p:extLst>
          </p:nvPr>
        </p:nvGraphicFramePr>
        <p:xfrm>
          <a:off x="167317" y="2267026"/>
          <a:ext cx="7784149" cy="3779654"/>
        </p:xfrm>
        <a:graphic>
          <a:graphicData uri="http://schemas.openxmlformats.org/drawingml/2006/chart">
            <c:chart xmlns:c="http://schemas.openxmlformats.org/drawingml/2006/chart" xmlns:r="http://schemas.openxmlformats.org/officeDocument/2006/relationships" r:id="rId6"/>
          </a:graphicData>
        </a:graphic>
      </p:graphicFrame>
      <p:pic>
        <p:nvPicPr>
          <p:cNvPr id="7" name="Grafik 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10054" y="3628495"/>
            <a:ext cx="4166954" cy="2474129"/>
          </a:xfrm>
          <a:prstGeom prst="rect">
            <a:avLst/>
          </a:prstGeom>
        </p:spPr>
      </p:pic>
      <p:sp>
        <p:nvSpPr>
          <p:cNvPr id="11" name="Rechteck 10"/>
          <p:cNvSpPr/>
          <p:nvPr/>
        </p:nvSpPr>
        <p:spPr>
          <a:xfrm>
            <a:off x="10966508" y="6102624"/>
            <a:ext cx="1375983" cy="246221"/>
          </a:xfrm>
          <a:prstGeom prst="rect">
            <a:avLst/>
          </a:prstGeom>
        </p:spPr>
        <p:txBody>
          <a:bodyPr wrap="square">
            <a:spAutoFit/>
          </a:bodyPr>
          <a:lstStyle/>
          <a:p>
            <a:r>
              <a:rPr lang="de-DE" sz="1000" dirty="0" smtClean="0"/>
              <a:t>© </a:t>
            </a:r>
            <a:r>
              <a:rPr lang="en-GB" sz="1000" dirty="0" smtClean="0">
                <a:solidFill>
                  <a:srgbClr val="212121"/>
                </a:solidFill>
              </a:rPr>
              <a:t>BAMF 2019</a:t>
            </a:r>
            <a:endParaRPr lang="en-GB" sz="1000" dirty="0">
              <a:solidFill>
                <a:srgbClr val="212121"/>
              </a:solidFill>
            </a:endParaRPr>
          </a:p>
        </p:txBody>
      </p:sp>
    </p:spTree>
    <p:extLst>
      <p:ext uri="{BB962C8B-B14F-4D97-AF65-F5344CB8AC3E}">
        <p14:creationId xmlns:p14="http://schemas.microsoft.com/office/powerpoint/2010/main" val="244642044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6</a:t>
            </a:fld>
            <a:endParaRPr lang="de-DE" dirty="0"/>
          </a:p>
        </p:txBody>
      </p:sp>
      <p:sp>
        <p:nvSpPr>
          <p:cNvPr id="6"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
        <p:nvSpPr>
          <p:cNvPr id="8" name="Titel 10"/>
          <p:cNvSpPr>
            <a:spLocks noGrp="1"/>
          </p:cNvSpPr>
          <p:nvPr>
            <p:ph type="title"/>
          </p:nvPr>
        </p:nvSpPr>
        <p:spPr>
          <a:xfrm>
            <a:off x="1227191" y="1286894"/>
            <a:ext cx="9356932" cy="537633"/>
          </a:xfrm>
        </p:spPr>
        <p:txBody>
          <a:bodyPr/>
          <a:lstStyle/>
          <a:p>
            <a:pPr algn="ctr"/>
            <a:r>
              <a:rPr lang="de-DE" dirty="0" err="1" smtClean="0"/>
              <a:t>Current</a:t>
            </a:r>
            <a:r>
              <a:rPr lang="de-DE" dirty="0" smtClean="0"/>
              <a:t> </a:t>
            </a:r>
            <a:r>
              <a:rPr lang="de-DE" dirty="0" err="1" smtClean="0"/>
              <a:t>situation</a:t>
            </a:r>
            <a:r>
              <a:rPr lang="de-DE" dirty="0" smtClean="0"/>
              <a:t> </a:t>
            </a:r>
            <a:r>
              <a:rPr lang="de-DE" dirty="0" err="1" smtClean="0"/>
              <a:t>of</a:t>
            </a:r>
            <a:r>
              <a:rPr lang="de-DE" dirty="0" smtClean="0"/>
              <a:t> </a:t>
            </a:r>
            <a:r>
              <a:rPr lang="de-DE" dirty="0" err="1" smtClean="0"/>
              <a:t>migration</a:t>
            </a:r>
            <a:r>
              <a:rPr lang="de-DE" dirty="0" smtClean="0"/>
              <a:t> in Germany</a:t>
            </a:r>
            <a:endParaRPr lang="de-DE" dirty="0"/>
          </a:p>
        </p:txBody>
      </p:sp>
      <p:pic>
        <p:nvPicPr>
          <p:cNvPr id="9" name="Grafik 8"/>
          <p:cNvPicPr>
            <a:picLocks noChangeAspect="1"/>
          </p:cNvPicPr>
          <p:nvPr/>
        </p:nvPicPr>
        <p:blipFill>
          <a:blip r:embed="rId3"/>
          <a:stretch>
            <a:fillRect/>
          </a:stretch>
        </p:blipFill>
        <p:spPr>
          <a:xfrm>
            <a:off x="5083278" y="91454"/>
            <a:ext cx="1555197" cy="1289050"/>
          </a:xfrm>
          <a:prstGeom prst="rect">
            <a:avLst/>
          </a:prstGeom>
        </p:spPr>
      </p:pic>
      <p:pic>
        <p:nvPicPr>
          <p:cNvPr id="10" name="Grafik 9"/>
          <p:cNvPicPr>
            <a:picLocks noChangeAspect="1"/>
          </p:cNvPicPr>
          <p:nvPr/>
        </p:nvPicPr>
        <p:blipFill>
          <a:blip r:embed="rId4"/>
          <a:stretch>
            <a:fillRect/>
          </a:stretch>
        </p:blipFill>
        <p:spPr>
          <a:xfrm>
            <a:off x="925595" y="203735"/>
            <a:ext cx="2326951" cy="469795"/>
          </a:xfrm>
          <a:prstGeom prst="rect">
            <a:avLst/>
          </a:prstGeom>
        </p:spPr>
      </p:pic>
      <p:sp>
        <p:nvSpPr>
          <p:cNvPr id="4" name="Rechteck 3"/>
          <p:cNvSpPr/>
          <p:nvPr/>
        </p:nvSpPr>
        <p:spPr>
          <a:xfrm>
            <a:off x="624000" y="6377459"/>
            <a:ext cx="4019049" cy="230832"/>
          </a:xfrm>
          <a:prstGeom prst="rect">
            <a:avLst/>
          </a:prstGeom>
        </p:spPr>
        <p:txBody>
          <a:bodyPr wrap="none">
            <a:spAutoFit/>
          </a:bodyPr>
          <a:lstStyle/>
          <a:p>
            <a:pPr algn="just">
              <a:spcBef>
                <a:spcPts val="600"/>
              </a:spcBef>
              <a:spcAft>
                <a:spcPts val="600"/>
              </a:spcAft>
            </a:pPr>
            <a:r>
              <a:rPr lang="en-US" sz="900" i="1" dirty="0">
                <a:solidFill>
                  <a:srgbClr val="1F497D"/>
                </a:solidFill>
                <a:latin typeface="Arial" panose="020B0604020202020204" pitchFamily="34" charset="0"/>
                <a:ea typeface="Calibri" panose="020F0502020204030204" pitchFamily="34" charset="0"/>
                <a:cs typeface="Times New Roman" panose="02020603050405020304" pitchFamily="18" charset="0"/>
              </a:rPr>
              <a:t>(Own representation </a:t>
            </a:r>
            <a:r>
              <a:rPr lang="en-US" sz="900" i="1" dirty="0" smtClean="0">
                <a:solidFill>
                  <a:srgbClr val="1F497D"/>
                </a:solidFill>
                <a:latin typeface="Arial" panose="020B0604020202020204" pitchFamily="34" charset="0"/>
                <a:ea typeface="Calibri" panose="020F0502020204030204" pitchFamily="34" charset="0"/>
                <a:cs typeface="Times New Roman" panose="02020603050405020304" pitchFamily="18" charset="0"/>
              </a:rPr>
              <a:t>based on </a:t>
            </a:r>
            <a:r>
              <a:rPr lang="de-DE" sz="900" dirty="0" err="1">
                <a:hlinkClick r:id="rId5"/>
              </a:rPr>
              <a:t>Statista</a:t>
            </a:r>
            <a:r>
              <a:rPr lang="de-DE" sz="900" dirty="0">
                <a:hlinkClick r:id="rId5"/>
              </a:rPr>
              <a:t> Research Department</a:t>
            </a:r>
            <a:r>
              <a:rPr lang="de-DE" sz="900" dirty="0"/>
              <a:t>, 22.11.2019</a:t>
            </a:r>
            <a:endParaRPr lang="de-DE" sz="900" i="1" dirty="0">
              <a:solidFill>
                <a:srgbClr val="1F497D"/>
              </a:solidFill>
              <a:effectLst/>
              <a:latin typeface="Arial" panose="020B0604020202020204" pitchFamily="34" charset="0"/>
              <a:ea typeface="Calibri" panose="020F0502020204030204" pitchFamily="34" charset="0"/>
              <a:cs typeface="Times New Roman" panose="02020603050405020304" pitchFamily="18" charset="0"/>
            </a:endParaRPr>
          </a:p>
        </p:txBody>
      </p:sp>
      <p:graphicFrame>
        <p:nvGraphicFramePr>
          <p:cNvPr id="14" name="Diagramm 13"/>
          <p:cNvGraphicFramePr>
            <a:graphicFrameLocks/>
          </p:cNvGraphicFramePr>
          <p:nvPr>
            <p:extLst>
              <p:ext uri="{D42A27DB-BD31-4B8C-83A1-F6EECF244321}">
                <p14:modId xmlns:p14="http://schemas.microsoft.com/office/powerpoint/2010/main" val="3649982518"/>
              </p:ext>
            </p:extLst>
          </p:nvPr>
        </p:nvGraphicFramePr>
        <p:xfrm>
          <a:off x="624000" y="1926270"/>
          <a:ext cx="9645262" cy="4572269"/>
        </p:xfrm>
        <a:graphic>
          <a:graphicData uri="http://schemas.openxmlformats.org/drawingml/2006/chart">
            <c:chart xmlns:c="http://schemas.openxmlformats.org/drawingml/2006/chart" xmlns:r="http://schemas.openxmlformats.org/officeDocument/2006/relationships" r:id="rId6"/>
          </a:graphicData>
        </a:graphic>
      </p:graphicFrame>
      <p:sp>
        <p:nvSpPr>
          <p:cNvPr id="2" name="Rechteck 1"/>
          <p:cNvSpPr/>
          <p:nvPr/>
        </p:nvSpPr>
        <p:spPr bwMode="gray">
          <a:xfrm>
            <a:off x="762583" y="3554831"/>
            <a:ext cx="4948628" cy="539325"/>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180000" indent="-180000" algn="ctr">
              <a:spcBef>
                <a:spcPts val="600"/>
              </a:spcBef>
              <a:spcAft>
                <a:spcPts val="600"/>
              </a:spcAft>
              <a:buFont typeface="Wingdings" panose="05000000000000000000" pitchFamily="2" charset="2"/>
              <a:buChar char="§"/>
            </a:pPr>
            <a:endParaRPr lang="de-DE" sz="1400" dirty="0" err="1" smtClean="0"/>
          </a:p>
        </p:txBody>
      </p:sp>
      <p:pic>
        <p:nvPicPr>
          <p:cNvPr id="7" name="Grafik 6"/>
          <p:cNvPicPr>
            <a:picLocks noChangeAspect="1"/>
          </p:cNvPicPr>
          <p:nvPr/>
        </p:nvPicPr>
        <p:blipFill>
          <a:blip r:embed="rId7"/>
          <a:stretch>
            <a:fillRect/>
          </a:stretch>
        </p:blipFill>
        <p:spPr>
          <a:xfrm>
            <a:off x="6638475" y="3234927"/>
            <a:ext cx="5425910" cy="3749365"/>
          </a:xfrm>
          <a:prstGeom prst="rect">
            <a:avLst/>
          </a:prstGeom>
        </p:spPr>
      </p:pic>
    </p:spTree>
    <p:extLst>
      <p:ext uri="{BB962C8B-B14F-4D97-AF65-F5344CB8AC3E}">
        <p14:creationId xmlns:p14="http://schemas.microsoft.com/office/powerpoint/2010/main" val="3303544532"/>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7</a:t>
            </a:fld>
            <a:endParaRPr lang="de-DE" dirty="0"/>
          </a:p>
        </p:txBody>
      </p:sp>
      <p:sp>
        <p:nvSpPr>
          <p:cNvPr id="19"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pic>
        <p:nvPicPr>
          <p:cNvPr id="8" name="Grafik 7"/>
          <p:cNvPicPr>
            <a:picLocks noChangeAspect="1"/>
          </p:cNvPicPr>
          <p:nvPr/>
        </p:nvPicPr>
        <p:blipFill>
          <a:blip r:embed="rId3"/>
          <a:stretch>
            <a:fillRect/>
          </a:stretch>
        </p:blipFill>
        <p:spPr>
          <a:xfrm>
            <a:off x="925595" y="203735"/>
            <a:ext cx="2326951" cy="469795"/>
          </a:xfrm>
          <a:prstGeom prst="rect">
            <a:avLst/>
          </a:prstGeom>
        </p:spPr>
      </p:pic>
      <p:pic>
        <p:nvPicPr>
          <p:cNvPr id="10" name="Grafik 9"/>
          <p:cNvPicPr>
            <a:picLocks noChangeAspect="1"/>
          </p:cNvPicPr>
          <p:nvPr/>
        </p:nvPicPr>
        <p:blipFill>
          <a:blip r:embed="rId4"/>
          <a:stretch>
            <a:fillRect/>
          </a:stretch>
        </p:blipFill>
        <p:spPr>
          <a:xfrm>
            <a:off x="5083278" y="91454"/>
            <a:ext cx="1555197" cy="1289050"/>
          </a:xfrm>
          <a:prstGeom prst="rect">
            <a:avLst/>
          </a:prstGeom>
        </p:spPr>
      </p:pic>
      <p:sp>
        <p:nvSpPr>
          <p:cNvPr id="12" name="Titel 10"/>
          <p:cNvSpPr txBox="1">
            <a:spLocks/>
          </p:cNvSpPr>
          <p:nvPr/>
        </p:nvSpPr>
        <p:spPr bwMode="gray">
          <a:xfrm>
            <a:off x="1426696" y="1258490"/>
            <a:ext cx="9356932" cy="537633"/>
          </a:xfrm>
          <a:prstGeom prst="rect">
            <a:avLst/>
          </a:prstGeom>
        </p:spPr>
        <p:txBody>
          <a:bodyPr vert="horz" lIns="0" tIns="0" rIns="0" bIns="0" rtlCol="0" anchor="t" anchorCtr="0">
            <a:noAutofit/>
          </a:bodyPr>
          <a:lstStyle>
            <a:lvl1pPr marL="85725" indent="0" algn="l" defTabSz="1219170" rtl="0" eaLnBrk="1" latinLnBrk="0" hangingPunct="1">
              <a:spcBef>
                <a:spcPct val="0"/>
              </a:spcBef>
              <a:buNone/>
              <a:defRPr sz="2800" b="1" kern="1200" spc="200" baseline="0">
                <a:solidFill>
                  <a:schemeClr val="accent1"/>
                </a:solidFill>
                <a:latin typeface="Arial Narrow" panose="020B0606020202030204" pitchFamily="34" charset="0"/>
                <a:ea typeface="+mj-ea"/>
                <a:cs typeface="+mj-cs"/>
              </a:defRPr>
            </a:lvl1pPr>
          </a:lstStyle>
          <a:p>
            <a:pPr algn="ctr"/>
            <a:r>
              <a:rPr lang="de-DE" dirty="0" smtClean="0"/>
              <a:t>Educational </a:t>
            </a:r>
            <a:r>
              <a:rPr lang="de-DE" dirty="0" err="1" smtClean="0"/>
              <a:t>level</a:t>
            </a:r>
            <a:r>
              <a:rPr lang="de-DE" dirty="0" smtClean="0"/>
              <a:t> </a:t>
            </a:r>
            <a:r>
              <a:rPr lang="de-DE" dirty="0" err="1" smtClean="0"/>
              <a:t>of</a:t>
            </a:r>
            <a:r>
              <a:rPr lang="de-DE" dirty="0" smtClean="0"/>
              <a:t> </a:t>
            </a:r>
            <a:r>
              <a:rPr lang="de-DE" dirty="0" err="1" smtClean="0"/>
              <a:t>Syrian</a:t>
            </a:r>
            <a:r>
              <a:rPr lang="de-DE" dirty="0" smtClean="0"/>
              <a:t> </a:t>
            </a:r>
            <a:r>
              <a:rPr lang="de-DE" dirty="0" err="1" smtClean="0"/>
              <a:t>migrants</a:t>
            </a:r>
            <a:endParaRPr lang="de-DE" dirty="0"/>
          </a:p>
        </p:txBody>
      </p:sp>
      <p:pic>
        <p:nvPicPr>
          <p:cNvPr id="9" name="Grafik 8"/>
          <p:cNvPicPr/>
          <p:nvPr/>
        </p:nvPicPr>
        <p:blipFill>
          <a:blip r:embed="rId5" cstate="print">
            <a:extLst>
              <a:ext uri="{28A0092B-C50C-407E-A947-70E740481C1C}">
                <a14:useLocalDpi xmlns:a14="http://schemas.microsoft.com/office/drawing/2010/main" val="0"/>
              </a:ext>
            </a:extLst>
          </a:blip>
          <a:stretch>
            <a:fillRect/>
          </a:stretch>
        </p:blipFill>
        <p:spPr>
          <a:xfrm>
            <a:off x="2421770" y="1874103"/>
            <a:ext cx="7366784" cy="4717884"/>
          </a:xfrm>
          <a:prstGeom prst="rect">
            <a:avLst/>
          </a:prstGeom>
        </p:spPr>
      </p:pic>
      <p:sp>
        <p:nvSpPr>
          <p:cNvPr id="2" name="Rechteck 1"/>
          <p:cNvSpPr/>
          <p:nvPr/>
        </p:nvSpPr>
        <p:spPr>
          <a:xfrm>
            <a:off x="7898293" y="6494161"/>
            <a:ext cx="1890261" cy="230832"/>
          </a:xfrm>
          <a:prstGeom prst="rect">
            <a:avLst/>
          </a:prstGeom>
        </p:spPr>
        <p:txBody>
          <a:bodyPr wrap="none">
            <a:spAutoFit/>
          </a:bodyPr>
          <a:lstStyle/>
          <a:p>
            <a:pPr algn="just">
              <a:spcBef>
                <a:spcPts val="600"/>
              </a:spcBef>
              <a:spcAft>
                <a:spcPts val="600"/>
              </a:spcAft>
            </a:pPr>
            <a:r>
              <a:rPr lang="en-US" sz="900" i="1" dirty="0" smtClean="0">
                <a:solidFill>
                  <a:srgbClr val="1F497D"/>
                </a:solidFill>
                <a:latin typeface="Arial" panose="020B0604020202020204" pitchFamily="34" charset="0"/>
                <a:ea typeface="Calibri" panose="020F0502020204030204" pitchFamily="34" charset="0"/>
                <a:cs typeface="Times New Roman" panose="02020603050405020304" pitchFamily="18" charset="0"/>
              </a:rPr>
              <a:t>(cf</a:t>
            </a:r>
            <a:r>
              <a:rPr lang="en-US" sz="900" i="1" dirty="0">
                <a:solidFill>
                  <a:srgbClr val="1F497D"/>
                </a:solidFill>
                <a:latin typeface="Arial" panose="020B0604020202020204" pitchFamily="34" charset="0"/>
                <a:ea typeface="Calibri" panose="020F0502020204030204" pitchFamily="34" charset="0"/>
                <a:cs typeface="Times New Roman" panose="02020603050405020304" pitchFamily="18" charset="0"/>
              </a:rPr>
              <a:t>. </a:t>
            </a:r>
            <a:r>
              <a:rPr lang="en-US" sz="900" i="1" dirty="0" err="1">
                <a:solidFill>
                  <a:srgbClr val="1F497D"/>
                </a:solidFill>
                <a:latin typeface="Arial" panose="020B0604020202020204" pitchFamily="34" charset="0"/>
                <a:ea typeface="Calibri" panose="020F0502020204030204" pitchFamily="34" charset="0"/>
                <a:cs typeface="Times New Roman" panose="02020603050405020304" pitchFamily="18" charset="0"/>
              </a:rPr>
              <a:t>Heß</a:t>
            </a:r>
            <a:r>
              <a:rPr lang="en-US" sz="900" i="1" dirty="0">
                <a:solidFill>
                  <a:srgbClr val="1F497D"/>
                </a:solidFill>
                <a:latin typeface="Arial" panose="020B0604020202020204" pitchFamily="34" charset="0"/>
                <a:ea typeface="Calibri" panose="020F0502020204030204" pitchFamily="34" charset="0"/>
                <a:cs typeface="Times New Roman" panose="02020603050405020304" pitchFamily="18" charset="0"/>
              </a:rPr>
              <a:t> 2019: 7, own translation</a:t>
            </a:r>
            <a:r>
              <a:rPr lang="en-US" sz="900" i="1" dirty="0" smtClean="0">
                <a:solidFill>
                  <a:srgbClr val="1F497D"/>
                </a:solidFill>
                <a:latin typeface="Arial" panose="020B0604020202020204" pitchFamily="34" charset="0"/>
                <a:ea typeface="Calibri" panose="020F0502020204030204" pitchFamily="34" charset="0"/>
                <a:cs typeface="Times New Roman" panose="02020603050405020304" pitchFamily="18" charset="0"/>
              </a:rPr>
              <a:t>)</a:t>
            </a:r>
            <a:endParaRPr lang="de-DE" sz="900" i="1" dirty="0">
              <a:solidFill>
                <a:srgbClr val="1F497D"/>
              </a:solidFill>
              <a:effectLst/>
              <a:latin typeface="Arial" panose="020B0604020202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523953657"/>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8</a:t>
            </a:fld>
            <a:endParaRPr lang="de-DE" dirty="0"/>
          </a:p>
        </p:txBody>
      </p:sp>
      <p:sp>
        <p:nvSpPr>
          <p:cNvPr id="4" name="Titel 3"/>
          <p:cNvSpPr>
            <a:spLocks noGrp="1"/>
          </p:cNvSpPr>
          <p:nvPr>
            <p:ph type="title"/>
          </p:nvPr>
        </p:nvSpPr>
        <p:spPr>
          <a:xfrm>
            <a:off x="0" y="1600215"/>
            <a:ext cx="12192000" cy="537633"/>
          </a:xfrm>
        </p:spPr>
        <p:txBody>
          <a:bodyPr/>
          <a:lstStyle/>
          <a:p>
            <a:pPr marL="0" algn="ctr"/>
            <a:r>
              <a:rPr lang="de-DE" dirty="0" err="1" smtClean="0"/>
              <a:t>Entering</a:t>
            </a:r>
            <a:r>
              <a:rPr lang="de-DE" dirty="0" smtClean="0"/>
              <a:t> </a:t>
            </a:r>
            <a:r>
              <a:rPr lang="de-DE" dirty="0" err="1" smtClean="0"/>
              <a:t>the</a:t>
            </a:r>
            <a:r>
              <a:rPr lang="de-DE" dirty="0" smtClean="0"/>
              <a:t> </a:t>
            </a:r>
            <a:r>
              <a:rPr lang="de-DE" dirty="0"/>
              <a:t>German </a:t>
            </a:r>
            <a:r>
              <a:rPr lang="de-DE" dirty="0" err="1"/>
              <a:t>labour</a:t>
            </a:r>
            <a:r>
              <a:rPr lang="de-DE" dirty="0"/>
              <a:t> </a:t>
            </a:r>
            <a:r>
              <a:rPr lang="de-DE" dirty="0" err="1" smtClean="0"/>
              <a:t>market</a:t>
            </a:r>
            <a:r>
              <a:rPr lang="de-DE" dirty="0" smtClean="0"/>
              <a:t> – </a:t>
            </a:r>
            <a:br>
              <a:rPr lang="de-DE" dirty="0" smtClean="0"/>
            </a:br>
            <a:r>
              <a:rPr lang="de-DE" dirty="0" smtClean="0"/>
              <a:t>formal </a:t>
            </a:r>
            <a:r>
              <a:rPr lang="de-DE" dirty="0" err="1" smtClean="0"/>
              <a:t>preconditions</a:t>
            </a:r>
            <a:r>
              <a:rPr lang="de-DE" dirty="0" smtClean="0"/>
              <a:t> </a:t>
            </a:r>
            <a:endParaRPr lang="de-DE" dirty="0"/>
          </a:p>
        </p:txBody>
      </p:sp>
      <p:sp>
        <p:nvSpPr>
          <p:cNvPr id="5" name="Textplatzhalter 4"/>
          <p:cNvSpPr>
            <a:spLocks noGrp="1"/>
          </p:cNvSpPr>
          <p:nvPr>
            <p:ph type="body" sz="quarter" idx="12"/>
          </p:nvPr>
        </p:nvSpPr>
        <p:spPr>
          <a:xfrm>
            <a:off x="925595" y="3032596"/>
            <a:ext cx="10717765" cy="4352625"/>
          </a:xfrm>
        </p:spPr>
        <p:txBody>
          <a:bodyPr/>
          <a:lstStyle/>
          <a:p>
            <a:r>
              <a:rPr lang="de-DE" sz="2400" b="1" dirty="0" smtClean="0"/>
              <a:t>Working </a:t>
            </a:r>
            <a:r>
              <a:rPr lang="de-DE" sz="2400" b="1" dirty="0" err="1" smtClean="0"/>
              <a:t>permit</a:t>
            </a:r>
            <a:r>
              <a:rPr lang="de-DE" sz="2400" b="1" dirty="0" smtClean="0"/>
              <a:t> </a:t>
            </a:r>
          </a:p>
          <a:p>
            <a:endParaRPr lang="de-DE" sz="2400" b="1" dirty="0" smtClean="0"/>
          </a:p>
          <a:p>
            <a:pPr marL="1174733" lvl="3" indent="-457200">
              <a:buFont typeface="Arial" panose="020B0604020202020204" pitchFamily="34" charset="0"/>
              <a:buChar char="•"/>
            </a:pPr>
            <a:r>
              <a:rPr lang="de-DE" sz="2400" dirty="0" err="1" smtClean="0"/>
              <a:t>settlement</a:t>
            </a:r>
            <a:r>
              <a:rPr lang="de-DE" sz="2400" dirty="0" smtClean="0"/>
              <a:t> </a:t>
            </a:r>
            <a:r>
              <a:rPr lang="de-DE" sz="2400" dirty="0" err="1" smtClean="0"/>
              <a:t>permit</a:t>
            </a:r>
            <a:r>
              <a:rPr lang="de-DE" sz="2400" dirty="0" smtClean="0"/>
              <a:t>  (§9 </a:t>
            </a:r>
            <a:r>
              <a:rPr lang="de-DE" sz="2400" dirty="0" err="1" smtClean="0"/>
              <a:t>AufenthG</a:t>
            </a:r>
            <a:r>
              <a:rPr lang="de-DE" sz="2400" dirty="0" smtClean="0"/>
              <a:t> - </a:t>
            </a:r>
            <a:r>
              <a:rPr lang="de-DE" sz="1800" dirty="0" err="1" smtClean="0"/>
              <a:t>Residence</a:t>
            </a:r>
            <a:r>
              <a:rPr lang="de-DE" sz="1800" dirty="0" smtClean="0"/>
              <a:t> Act</a:t>
            </a:r>
            <a:r>
              <a:rPr lang="de-DE" sz="2400" dirty="0" smtClean="0"/>
              <a:t>)</a:t>
            </a:r>
          </a:p>
          <a:p>
            <a:pPr marL="1174733" lvl="3" indent="-457200">
              <a:buFont typeface="Arial" panose="020B0604020202020204" pitchFamily="34" charset="0"/>
              <a:buChar char="•"/>
            </a:pPr>
            <a:r>
              <a:rPr lang="de-DE" sz="2400" dirty="0" err="1"/>
              <a:t>p</a:t>
            </a:r>
            <a:r>
              <a:rPr lang="de-DE" sz="2400" dirty="0" err="1" smtClean="0"/>
              <a:t>ermit</a:t>
            </a:r>
            <a:r>
              <a:rPr lang="de-DE" sz="2400" dirty="0" smtClean="0"/>
              <a:t> </a:t>
            </a:r>
            <a:r>
              <a:rPr lang="de-DE" sz="2400" dirty="0" err="1" smtClean="0"/>
              <a:t>for</a:t>
            </a:r>
            <a:r>
              <a:rPr lang="de-DE" sz="2400" dirty="0" smtClean="0"/>
              <a:t> permanent </a:t>
            </a:r>
            <a:r>
              <a:rPr lang="de-DE" sz="2400" dirty="0" err="1" smtClean="0"/>
              <a:t>residence</a:t>
            </a:r>
            <a:r>
              <a:rPr lang="de-DE" sz="2400" dirty="0" smtClean="0"/>
              <a:t> EU (§ 9a </a:t>
            </a:r>
            <a:r>
              <a:rPr lang="de-DE" sz="2400" dirty="0" err="1" smtClean="0"/>
              <a:t>AufenthG</a:t>
            </a:r>
            <a:r>
              <a:rPr lang="de-DE" sz="2400" dirty="0" smtClean="0"/>
              <a:t> – </a:t>
            </a:r>
            <a:r>
              <a:rPr lang="de-DE" sz="1800" dirty="0" err="1" smtClean="0"/>
              <a:t>Residence</a:t>
            </a:r>
            <a:r>
              <a:rPr lang="de-DE" sz="1800" dirty="0" smtClean="0"/>
              <a:t> Act</a:t>
            </a:r>
            <a:r>
              <a:rPr lang="de-DE" sz="2400" dirty="0" smtClean="0"/>
              <a:t>)</a:t>
            </a:r>
            <a:endParaRPr lang="de-DE" sz="2400" dirty="0"/>
          </a:p>
          <a:p>
            <a:pPr marL="1174733" lvl="3" indent="-457200">
              <a:buFont typeface="Arial" panose="020B0604020202020204" pitchFamily="34" charset="0"/>
              <a:buChar char="•"/>
            </a:pPr>
            <a:r>
              <a:rPr lang="de-DE" sz="2400" dirty="0" err="1"/>
              <a:t>r</a:t>
            </a:r>
            <a:r>
              <a:rPr lang="de-DE" sz="2400" dirty="0" err="1" smtClean="0"/>
              <a:t>ecognised</a:t>
            </a:r>
            <a:r>
              <a:rPr lang="de-DE" sz="2400" dirty="0" smtClean="0"/>
              <a:t> </a:t>
            </a:r>
            <a:r>
              <a:rPr lang="de-DE" sz="2400" dirty="0" err="1" smtClean="0"/>
              <a:t>asylum</a:t>
            </a:r>
            <a:r>
              <a:rPr lang="de-DE" sz="2400" dirty="0" smtClean="0"/>
              <a:t> </a:t>
            </a:r>
            <a:r>
              <a:rPr lang="de-DE" sz="2400" dirty="0" err="1" smtClean="0"/>
              <a:t>seeker</a:t>
            </a:r>
            <a:r>
              <a:rPr lang="de-DE" sz="2400" dirty="0" smtClean="0"/>
              <a:t> (§ 25</a:t>
            </a:r>
            <a:r>
              <a:rPr lang="de-DE" sz="2400" b="1" dirty="0" smtClean="0"/>
              <a:t> </a:t>
            </a:r>
            <a:r>
              <a:rPr lang="de-DE" sz="2400" dirty="0" err="1" smtClean="0"/>
              <a:t>AufenthG</a:t>
            </a:r>
            <a:r>
              <a:rPr lang="de-DE" sz="2400" dirty="0" smtClean="0"/>
              <a:t> – </a:t>
            </a:r>
            <a:r>
              <a:rPr lang="de-DE" sz="1800" dirty="0" err="1" smtClean="0"/>
              <a:t>Residence</a:t>
            </a:r>
            <a:r>
              <a:rPr lang="de-DE" sz="1800" dirty="0" smtClean="0"/>
              <a:t> Act</a:t>
            </a:r>
            <a:r>
              <a:rPr lang="de-DE" sz="2400" dirty="0" smtClean="0"/>
              <a:t>)</a:t>
            </a:r>
            <a:endParaRPr lang="de-DE" sz="2800" dirty="0" smtClean="0"/>
          </a:p>
        </p:txBody>
      </p:sp>
      <p:pic>
        <p:nvPicPr>
          <p:cNvPr id="9" name="Grafik 8"/>
          <p:cNvPicPr>
            <a:picLocks noChangeAspect="1"/>
          </p:cNvPicPr>
          <p:nvPr/>
        </p:nvPicPr>
        <p:blipFill>
          <a:blip r:embed="rId3"/>
          <a:stretch>
            <a:fillRect/>
          </a:stretch>
        </p:blipFill>
        <p:spPr>
          <a:xfrm>
            <a:off x="925595" y="203735"/>
            <a:ext cx="2326951" cy="469795"/>
          </a:xfrm>
          <a:prstGeom prst="rect">
            <a:avLst/>
          </a:prstGeom>
        </p:spPr>
      </p:pic>
      <p:pic>
        <p:nvPicPr>
          <p:cNvPr id="11" name="Grafik 10"/>
          <p:cNvPicPr>
            <a:picLocks noChangeAspect="1"/>
          </p:cNvPicPr>
          <p:nvPr/>
        </p:nvPicPr>
        <p:blipFill>
          <a:blip r:embed="rId4"/>
          <a:stretch>
            <a:fillRect/>
          </a:stretch>
        </p:blipFill>
        <p:spPr>
          <a:xfrm>
            <a:off x="5083278" y="91454"/>
            <a:ext cx="1555197" cy="1289050"/>
          </a:xfrm>
          <a:prstGeom prst="rect">
            <a:avLst/>
          </a:prstGeom>
        </p:spPr>
      </p:pic>
      <p:sp>
        <p:nvSpPr>
          <p:cNvPr id="8"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grpSp>
        <p:nvGrpSpPr>
          <p:cNvPr id="10" name="Grafik 354">
            <a:extLst>
              <a:ext uri="{FF2B5EF4-FFF2-40B4-BE49-F238E27FC236}">
                <a16:creationId xmlns:a16="http://schemas.microsoft.com/office/drawing/2014/main" xmlns="" id="{0633718F-4150-4302-9C4C-993A7F42A578}"/>
              </a:ext>
            </a:extLst>
          </p:cNvPr>
          <p:cNvGrpSpPr/>
          <p:nvPr/>
        </p:nvGrpSpPr>
        <p:grpSpPr>
          <a:xfrm>
            <a:off x="8666646" y="2137848"/>
            <a:ext cx="3278309" cy="2371807"/>
            <a:chOff x="8096639" y="4063603"/>
            <a:chExt cx="766762" cy="766762"/>
          </a:xfrm>
        </p:grpSpPr>
        <p:sp>
          <p:nvSpPr>
            <p:cNvPr id="12" name="Freihandform: Form 63">
              <a:extLst>
                <a:ext uri="{FF2B5EF4-FFF2-40B4-BE49-F238E27FC236}">
                  <a16:creationId xmlns:a16="http://schemas.microsoft.com/office/drawing/2014/main" xmlns="" id="{EBBF987F-05E3-42F8-B0F3-86915F9D6E6A}"/>
                </a:ext>
              </a:extLst>
            </p:cNvPr>
            <p:cNvSpPr/>
            <p:nvPr/>
          </p:nvSpPr>
          <p:spPr>
            <a:xfrm>
              <a:off x="8263511" y="4413850"/>
              <a:ext cx="224881" cy="181530"/>
            </a:xfrm>
            <a:custGeom>
              <a:avLst/>
              <a:gdLst>
                <a:gd name="connsiteX0" fmla="*/ 223662 w 224880"/>
                <a:gd name="connsiteY0" fmla="*/ 116530 h 181530"/>
                <a:gd name="connsiteX1" fmla="*/ 223743 w 224880"/>
                <a:gd name="connsiteY1" fmla="*/ 177952 h 181530"/>
                <a:gd name="connsiteX2" fmla="*/ 219842 w 224880"/>
                <a:gd name="connsiteY2" fmla="*/ 181799 h 181530"/>
                <a:gd name="connsiteX3" fmla="*/ 187979 w 224880"/>
                <a:gd name="connsiteY3" fmla="*/ 181799 h 181530"/>
                <a:gd name="connsiteX4" fmla="*/ 184132 w 224880"/>
                <a:gd name="connsiteY4" fmla="*/ 177898 h 181530"/>
                <a:gd name="connsiteX5" fmla="*/ 184186 w 224880"/>
                <a:gd name="connsiteY5" fmla="*/ 82987 h 181530"/>
                <a:gd name="connsiteX6" fmla="*/ 179661 w 224880"/>
                <a:gd name="connsiteY6" fmla="*/ 78354 h 181530"/>
                <a:gd name="connsiteX7" fmla="*/ 173050 w 224880"/>
                <a:gd name="connsiteY7" fmla="*/ 84857 h 181530"/>
                <a:gd name="connsiteX8" fmla="*/ 173023 w 224880"/>
                <a:gd name="connsiteY8" fmla="*/ 177166 h 181530"/>
                <a:gd name="connsiteX9" fmla="*/ 168634 w 224880"/>
                <a:gd name="connsiteY9" fmla="*/ 181745 h 181530"/>
                <a:gd name="connsiteX10" fmla="*/ 58443 w 224880"/>
                <a:gd name="connsiteY10" fmla="*/ 181745 h 181530"/>
                <a:gd name="connsiteX11" fmla="*/ 53999 w 224880"/>
                <a:gd name="connsiteY11" fmla="*/ 177248 h 181530"/>
                <a:gd name="connsiteX12" fmla="*/ 53945 w 224880"/>
                <a:gd name="connsiteY12" fmla="*/ 83313 h 181530"/>
                <a:gd name="connsiteX13" fmla="*/ 52915 w 224880"/>
                <a:gd name="connsiteY13" fmla="*/ 78761 h 181530"/>
                <a:gd name="connsiteX14" fmla="*/ 44896 w 224880"/>
                <a:gd name="connsiteY14" fmla="*/ 78788 h 181530"/>
                <a:gd name="connsiteX15" fmla="*/ 44191 w 224880"/>
                <a:gd name="connsiteY15" fmla="*/ 81958 h 181530"/>
                <a:gd name="connsiteX16" fmla="*/ 44164 w 224880"/>
                <a:gd name="connsiteY16" fmla="*/ 134276 h 181530"/>
                <a:gd name="connsiteX17" fmla="*/ 44218 w 224880"/>
                <a:gd name="connsiteY17" fmla="*/ 177844 h 181530"/>
                <a:gd name="connsiteX18" fmla="*/ 40452 w 224880"/>
                <a:gd name="connsiteY18" fmla="*/ 181799 h 181530"/>
                <a:gd name="connsiteX19" fmla="*/ 5663 w 224880"/>
                <a:gd name="connsiteY19" fmla="*/ 181799 h 181530"/>
                <a:gd name="connsiteX20" fmla="*/ 2033 w 224880"/>
                <a:gd name="connsiteY20" fmla="*/ 178033 h 181530"/>
                <a:gd name="connsiteX21" fmla="*/ 2439 w 224880"/>
                <a:gd name="connsiteY21" fmla="*/ 58413 h 181530"/>
                <a:gd name="connsiteX22" fmla="*/ 5257 w 224880"/>
                <a:gd name="connsiteY22" fmla="*/ 36277 h 181530"/>
                <a:gd name="connsiteX23" fmla="*/ 25361 w 224880"/>
                <a:gd name="connsiteY23" fmla="*/ 11080 h 181530"/>
                <a:gd name="connsiteX24" fmla="*/ 47144 w 224880"/>
                <a:gd name="connsiteY24" fmla="*/ 2979 h 181530"/>
                <a:gd name="connsiteX25" fmla="*/ 64295 w 224880"/>
                <a:gd name="connsiteY25" fmla="*/ 2139 h 181530"/>
                <a:gd name="connsiteX26" fmla="*/ 160506 w 224880"/>
                <a:gd name="connsiteY26" fmla="*/ 2193 h 181530"/>
                <a:gd name="connsiteX27" fmla="*/ 198465 w 224880"/>
                <a:gd name="connsiteY27" fmla="*/ 11757 h 181530"/>
                <a:gd name="connsiteX28" fmla="*/ 216211 w 224880"/>
                <a:gd name="connsiteY28" fmla="*/ 30804 h 181530"/>
                <a:gd name="connsiteX29" fmla="*/ 223716 w 224880"/>
                <a:gd name="connsiteY29" fmla="*/ 62558 h 181530"/>
                <a:gd name="connsiteX30" fmla="*/ 223662 w 224880"/>
                <a:gd name="connsiteY30" fmla="*/ 116530 h 18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4880" h="181530">
                  <a:moveTo>
                    <a:pt x="223662" y="116530"/>
                  </a:moveTo>
                  <a:cubicBezTo>
                    <a:pt x="223662" y="137013"/>
                    <a:pt x="223581" y="157496"/>
                    <a:pt x="223743" y="177952"/>
                  </a:cubicBezTo>
                  <a:cubicBezTo>
                    <a:pt x="223770" y="181068"/>
                    <a:pt x="222714" y="181827"/>
                    <a:pt x="219842" y="181799"/>
                  </a:cubicBezTo>
                  <a:cubicBezTo>
                    <a:pt x="209221" y="181691"/>
                    <a:pt x="198600" y="181664"/>
                    <a:pt x="187979" y="181799"/>
                  </a:cubicBezTo>
                  <a:cubicBezTo>
                    <a:pt x="185053" y="181827"/>
                    <a:pt x="184105" y="180932"/>
                    <a:pt x="184132" y="177898"/>
                  </a:cubicBezTo>
                  <a:cubicBezTo>
                    <a:pt x="184240" y="146252"/>
                    <a:pt x="184213" y="114633"/>
                    <a:pt x="184186" y="82987"/>
                  </a:cubicBezTo>
                  <a:cubicBezTo>
                    <a:pt x="184186" y="78354"/>
                    <a:pt x="184186" y="78300"/>
                    <a:pt x="179661" y="78354"/>
                  </a:cubicBezTo>
                  <a:cubicBezTo>
                    <a:pt x="172211" y="78436"/>
                    <a:pt x="173078" y="77216"/>
                    <a:pt x="173050" y="84857"/>
                  </a:cubicBezTo>
                  <a:cubicBezTo>
                    <a:pt x="173023" y="115636"/>
                    <a:pt x="173050" y="146388"/>
                    <a:pt x="173023" y="177166"/>
                  </a:cubicBezTo>
                  <a:cubicBezTo>
                    <a:pt x="173023" y="181718"/>
                    <a:pt x="173023" y="181745"/>
                    <a:pt x="168634" y="181745"/>
                  </a:cubicBezTo>
                  <a:cubicBezTo>
                    <a:pt x="131895" y="181745"/>
                    <a:pt x="95182" y="181745"/>
                    <a:pt x="58443" y="181745"/>
                  </a:cubicBezTo>
                  <a:cubicBezTo>
                    <a:pt x="53999" y="181745"/>
                    <a:pt x="53999" y="181718"/>
                    <a:pt x="53999" y="177248"/>
                  </a:cubicBezTo>
                  <a:cubicBezTo>
                    <a:pt x="53999" y="145927"/>
                    <a:pt x="53999" y="114633"/>
                    <a:pt x="53945" y="83313"/>
                  </a:cubicBezTo>
                  <a:cubicBezTo>
                    <a:pt x="53945" y="81714"/>
                    <a:pt x="53538" y="78869"/>
                    <a:pt x="52915" y="78761"/>
                  </a:cubicBezTo>
                  <a:cubicBezTo>
                    <a:pt x="50314" y="78273"/>
                    <a:pt x="47551" y="78490"/>
                    <a:pt x="44896" y="78788"/>
                  </a:cubicBezTo>
                  <a:cubicBezTo>
                    <a:pt x="44543" y="78842"/>
                    <a:pt x="44191" y="80847"/>
                    <a:pt x="44191" y="81958"/>
                  </a:cubicBezTo>
                  <a:cubicBezTo>
                    <a:pt x="44137" y="99406"/>
                    <a:pt x="44164" y="116855"/>
                    <a:pt x="44164" y="134276"/>
                  </a:cubicBezTo>
                  <a:cubicBezTo>
                    <a:pt x="44164" y="148799"/>
                    <a:pt x="44083" y="163321"/>
                    <a:pt x="44218" y="177844"/>
                  </a:cubicBezTo>
                  <a:cubicBezTo>
                    <a:pt x="44245" y="180770"/>
                    <a:pt x="43487" y="181854"/>
                    <a:pt x="40452" y="181799"/>
                  </a:cubicBezTo>
                  <a:cubicBezTo>
                    <a:pt x="28856" y="181664"/>
                    <a:pt x="17260" y="181691"/>
                    <a:pt x="5663" y="181799"/>
                  </a:cubicBezTo>
                  <a:cubicBezTo>
                    <a:pt x="2846" y="181827"/>
                    <a:pt x="2006" y="180878"/>
                    <a:pt x="2033" y="178033"/>
                  </a:cubicBezTo>
                  <a:cubicBezTo>
                    <a:pt x="2195" y="138151"/>
                    <a:pt x="2114" y="98296"/>
                    <a:pt x="2439" y="58413"/>
                  </a:cubicBezTo>
                  <a:cubicBezTo>
                    <a:pt x="2493" y="51016"/>
                    <a:pt x="3279" y="43376"/>
                    <a:pt x="5257" y="36277"/>
                  </a:cubicBezTo>
                  <a:cubicBezTo>
                    <a:pt x="8319" y="25304"/>
                    <a:pt x="15282" y="16878"/>
                    <a:pt x="25361" y="11080"/>
                  </a:cubicBezTo>
                  <a:cubicBezTo>
                    <a:pt x="32215" y="7124"/>
                    <a:pt x="39504" y="4388"/>
                    <a:pt x="47144" y="2979"/>
                  </a:cubicBezTo>
                  <a:cubicBezTo>
                    <a:pt x="52726" y="1949"/>
                    <a:pt x="58578" y="2139"/>
                    <a:pt x="64295" y="2139"/>
                  </a:cubicBezTo>
                  <a:cubicBezTo>
                    <a:pt x="96374" y="2057"/>
                    <a:pt x="128426" y="1922"/>
                    <a:pt x="160506" y="2193"/>
                  </a:cubicBezTo>
                  <a:cubicBezTo>
                    <a:pt x="173836" y="2301"/>
                    <a:pt x="186868" y="4794"/>
                    <a:pt x="198465" y="11757"/>
                  </a:cubicBezTo>
                  <a:cubicBezTo>
                    <a:pt x="206105" y="16336"/>
                    <a:pt x="211768" y="23137"/>
                    <a:pt x="216211" y="30804"/>
                  </a:cubicBezTo>
                  <a:cubicBezTo>
                    <a:pt x="221874" y="40612"/>
                    <a:pt x="223906" y="51233"/>
                    <a:pt x="223716" y="62558"/>
                  </a:cubicBezTo>
                  <a:cubicBezTo>
                    <a:pt x="223445" y="80549"/>
                    <a:pt x="223662" y="98539"/>
                    <a:pt x="223662" y="116530"/>
                  </a:cubicBezTo>
                  <a:close/>
                </a:path>
              </a:pathLst>
            </a:custGeom>
            <a:solidFill>
              <a:srgbClr val="000000"/>
            </a:solidFill>
            <a:ln w="9525" cap="flat">
              <a:noFill/>
              <a:prstDash val="solid"/>
              <a:miter/>
            </a:ln>
          </p:spPr>
          <p:txBody>
            <a:bodyPr rtlCol="0" anchor="ctr"/>
            <a:lstStyle/>
            <a:p>
              <a:endParaRPr lang="de-DE"/>
            </a:p>
          </p:txBody>
        </p:sp>
        <p:sp>
          <p:nvSpPr>
            <p:cNvPr id="13" name="Freihandform: Form 64">
              <a:extLst>
                <a:ext uri="{FF2B5EF4-FFF2-40B4-BE49-F238E27FC236}">
                  <a16:creationId xmlns:a16="http://schemas.microsoft.com/office/drawing/2014/main" xmlns="" id="{5EAF8D57-B779-4ADA-AFF5-879189EDD836}"/>
                </a:ext>
              </a:extLst>
            </p:cNvPr>
            <p:cNvSpPr/>
            <p:nvPr/>
          </p:nvSpPr>
          <p:spPr>
            <a:xfrm>
              <a:off x="8520849" y="4266109"/>
              <a:ext cx="176111" cy="365770"/>
            </a:xfrm>
            <a:custGeom>
              <a:avLst/>
              <a:gdLst>
                <a:gd name="connsiteX0" fmla="*/ 50478 w 176111"/>
                <a:gd name="connsiteY0" fmla="*/ 119534 h 365769"/>
                <a:gd name="connsiteX1" fmla="*/ 28722 w 176111"/>
                <a:gd name="connsiteY1" fmla="*/ 96260 h 365769"/>
                <a:gd name="connsiteX2" fmla="*/ 16015 w 176111"/>
                <a:gd name="connsiteY2" fmla="*/ 62474 h 365769"/>
                <a:gd name="connsiteX3" fmla="*/ 36742 w 176111"/>
                <a:gd name="connsiteY3" fmla="*/ 21752 h 365769"/>
                <a:gd name="connsiteX4" fmla="*/ 96999 w 176111"/>
                <a:gd name="connsiteY4" fmla="*/ 2109 h 365769"/>
                <a:gd name="connsiteX5" fmla="*/ 145877 w 176111"/>
                <a:gd name="connsiteY5" fmla="*/ 18013 h 365769"/>
                <a:gd name="connsiteX6" fmla="*/ 161537 w 176111"/>
                <a:gd name="connsiteY6" fmla="*/ 49144 h 365769"/>
                <a:gd name="connsiteX7" fmla="*/ 149155 w 176111"/>
                <a:gd name="connsiteY7" fmla="*/ 65346 h 365769"/>
                <a:gd name="connsiteX8" fmla="*/ 128699 w 176111"/>
                <a:gd name="connsiteY8" fmla="*/ 58220 h 365769"/>
                <a:gd name="connsiteX9" fmla="*/ 123334 w 176111"/>
                <a:gd name="connsiteY9" fmla="*/ 46462 h 365769"/>
                <a:gd name="connsiteX10" fmla="*/ 84481 w 176111"/>
                <a:gd name="connsiteY10" fmla="*/ 19991 h 365769"/>
                <a:gd name="connsiteX11" fmla="*/ 60612 w 176111"/>
                <a:gd name="connsiteY11" fmla="*/ 28932 h 365769"/>
                <a:gd name="connsiteX12" fmla="*/ 55816 w 176111"/>
                <a:gd name="connsiteY12" fmla="*/ 60740 h 365769"/>
                <a:gd name="connsiteX13" fmla="*/ 77383 w 176111"/>
                <a:gd name="connsiteY13" fmla="*/ 80627 h 365769"/>
                <a:gd name="connsiteX14" fmla="*/ 121085 w 176111"/>
                <a:gd name="connsiteY14" fmla="*/ 108155 h 365769"/>
                <a:gd name="connsiteX15" fmla="*/ 153219 w 176111"/>
                <a:gd name="connsiteY15" fmla="*/ 133948 h 365769"/>
                <a:gd name="connsiteX16" fmla="*/ 174623 w 176111"/>
                <a:gd name="connsiteY16" fmla="*/ 193366 h 365769"/>
                <a:gd name="connsiteX17" fmla="*/ 167118 w 176111"/>
                <a:gd name="connsiteY17" fmla="*/ 221245 h 365769"/>
                <a:gd name="connsiteX18" fmla="*/ 158936 w 176111"/>
                <a:gd name="connsiteY18" fmla="*/ 230349 h 365769"/>
                <a:gd name="connsiteX19" fmla="*/ 129593 w 176111"/>
                <a:gd name="connsiteY19" fmla="*/ 245251 h 365769"/>
                <a:gd name="connsiteX20" fmla="*/ 125746 w 176111"/>
                <a:gd name="connsiteY20" fmla="*/ 246551 h 365769"/>
                <a:gd name="connsiteX21" fmla="*/ 128780 w 176111"/>
                <a:gd name="connsiteY21" fmla="*/ 249125 h 365769"/>
                <a:gd name="connsiteX22" fmla="*/ 150157 w 176111"/>
                <a:gd name="connsiteY22" fmla="*/ 270827 h 365769"/>
                <a:gd name="connsiteX23" fmla="*/ 142707 w 176111"/>
                <a:gd name="connsiteY23" fmla="*/ 344198 h 365769"/>
                <a:gd name="connsiteX24" fmla="*/ 93314 w 176111"/>
                <a:gd name="connsiteY24" fmla="*/ 364844 h 365769"/>
                <a:gd name="connsiteX25" fmla="*/ 44111 w 176111"/>
                <a:gd name="connsiteY25" fmla="*/ 356120 h 365769"/>
                <a:gd name="connsiteX26" fmla="*/ 24251 w 176111"/>
                <a:gd name="connsiteY26" fmla="*/ 340188 h 365769"/>
                <a:gd name="connsiteX27" fmla="*/ 17234 w 176111"/>
                <a:gd name="connsiteY27" fmla="*/ 314341 h 365769"/>
                <a:gd name="connsiteX28" fmla="*/ 29995 w 176111"/>
                <a:gd name="connsiteY28" fmla="*/ 300360 h 365769"/>
                <a:gd name="connsiteX29" fmla="*/ 49151 w 176111"/>
                <a:gd name="connsiteY29" fmla="*/ 306673 h 365769"/>
                <a:gd name="connsiteX30" fmla="*/ 53540 w 176111"/>
                <a:gd name="connsiteY30" fmla="*/ 315289 h 365769"/>
                <a:gd name="connsiteX31" fmla="*/ 60015 w 176111"/>
                <a:gd name="connsiteY31" fmla="*/ 329784 h 365769"/>
                <a:gd name="connsiteX32" fmla="*/ 88573 w 176111"/>
                <a:gd name="connsiteY32" fmla="*/ 347314 h 365769"/>
                <a:gd name="connsiteX33" fmla="*/ 118593 w 176111"/>
                <a:gd name="connsiteY33" fmla="*/ 336314 h 365769"/>
                <a:gd name="connsiteX34" fmla="*/ 122223 w 176111"/>
                <a:gd name="connsiteY34" fmla="*/ 309409 h 365769"/>
                <a:gd name="connsiteX35" fmla="*/ 105452 w 176111"/>
                <a:gd name="connsiteY35" fmla="*/ 290687 h 365769"/>
                <a:gd name="connsiteX36" fmla="*/ 60070 w 176111"/>
                <a:gd name="connsiteY36" fmla="*/ 258662 h 365769"/>
                <a:gd name="connsiteX37" fmla="*/ 23628 w 176111"/>
                <a:gd name="connsiteY37" fmla="*/ 228913 h 365769"/>
                <a:gd name="connsiteX38" fmla="*/ 2684 w 176111"/>
                <a:gd name="connsiteY38" fmla="*/ 187974 h 365769"/>
                <a:gd name="connsiteX39" fmla="*/ 5773 w 176111"/>
                <a:gd name="connsiteY39" fmla="*/ 155949 h 365769"/>
                <a:gd name="connsiteX40" fmla="*/ 18697 w 176111"/>
                <a:gd name="connsiteY40" fmla="*/ 137958 h 365769"/>
                <a:gd name="connsiteX41" fmla="*/ 48202 w 176111"/>
                <a:gd name="connsiteY41" fmla="*/ 120482 h 365769"/>
                <a:gd name="connsiteX42" fmla="*/ 50478 w 176111"/>
                <a:gd name="connsiteY42" fmla="*/ 119534 h 365769"/>
                <a:gd name="connsiteX43" fmla="*/ 146066 w 176111"/>
                <a:gd name="connsiteY43" fmla="*/ 201277 h 365769"/>
                <a:gd name="connsiteX44" fmla="*/ 137884 w 176111"/>
                <a:gd name="connsiteY44" fmla="*/ 181553 h 365769"/>
                <a:gd name="connsiteX45" fmla="*/ 80390 w 176111"/>
                <a:gd name="connsiteY45" fmla="*/ 136495 h 365769"/>
                <a:gd name="connsiteX46" fmla="*/ 56574 w 176111"/>
                <a:gd name="connsiteY46" fmla="*/ 133244 h 365769"/>
                <a:gd name="connsiteX47" fmla="*/ 30212 w 176111"/>
                <a:gd name="connsiteY47" fmla="*/ 163643 h 365769"/>
                <a:gd name="connsiteX48" fmla="*/ 41429 w 176111"/>
                <a:gd name="connsiteY48" fmla="*/ 188191 h 365769"/>
                <a:gd name="connsiteX49" fmla="*/ 89413 w 176111"/>
                <a:gd name="connsiteY49" fmla="*/ 225553 h 365769"/>
                <a:gd name="connsiteX50" fmla="*/ 112632 w 176111"/>
                <a:gd name="connsiteY50" fmla="*/ 233411 h 365769"/>
                <a:gd name="connsiteX51" fmla="*/ 146066 w 176111"/>
                <a:gd name="connsiteY51" fmla="*/ 201277 h 3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6111" h="365769">
                  <a:moveTo>
                    <a:pt x="50478" y="119534"/>
                  </a:moveTo>
                  <a:cubicBezTo>
                    <a:pt x="43027" y="111596"/>
                    <a:pt x="35739" y="104063"/>
                    <a:pt x="28722" y="96260"/>
                  </a:cubicBezTo>
                  <a:cubicBezTo>
                    <a:pt x="20079" y="86696"/>
                    <a:pt x="15635" y="75425"/>
                    <a:pt x="16015" y="62474"/>
                  </a:cubicBezTo>
                  <a:cubicBezTo>
                    <a:pt x="16502" y="45676"/>
                    <a:pt x="24333" y="32400"/>
                    <a:pt x="36742" y="21752"/>
                  </a:cubicBezTo>
                  <a:cubicBezTo>
                    <a:pt x="54028" y="6904"/>
                    <a:pt x="74511" y="1296"/>
                    <a:pt x="96999" y="2109"/>
                  </a:cubicBezTo>
                  <a:cubicBezTo>
                    <a:pt x="114800" y="2732"/>
                    <a:pt x="131544" y="6904"/>
                    <a:pt x="145877" y="18013"/>
                  </a:cubicBezTo>
                  <a:cubicBezTo>
                    <a:pt x="155956" y="25816"/>
                    <a:pt x="162323" y="35732"/>
                    <a:pt x="161537" y="49144"/>
                  </a:cubicBezTo>
                  <a:cubicBezTo>
                    <a:pt x="161076" y="56784"/>
                    <a:pt x="156145" y="63341"/>
                    <a:pt x="149155" y="65346"/>
                  </a:cubicBezTo>
                  <a:cubicBezTo>
                    <a:pt x="140756" y="67757"/>
                    <a:pt x="133034" y="65265"/>
                    <a:pt x="128699" y="58220"/>
                  </a:cubicBezTo>
                  <a:cubicBezTo>
                    <a:pt x="126450" y="54563"/>
                    <a:pt x="124581" y="50553"/>
                    <a:pt x="123334" y="46462"/>
                  </a:cubicBezTo>
                  <a:cubicBezTo>
                    <a:pt x="116669" y="24922"/>
                    <a:pt x="102824" y="19069"/>
                    <a:pt x="84481" y="19991"/>
                  </a:cubicBezTo>
                  <a:cubicBezTo>
                    <a:pt x="75567" y="20451"/>
                    <a:pt x="67493" y="23052"/>
                    <a:pt x="60612" y="28932"/>
                  </a:cubicBezTo>
                  <a:cubicBezTo>
                    <a:pt x="50668" y="37439"/>
                    <a:pt x="48853" y="49632"/>
                    <a:pt x="55816" y="60740"/>
                  </a:cubicBezTo>
                  <a:cubicBezTo>
                    <a:pt x="61208" y="69329"/>
                    <a:pt x="69011" y="75317"/>
                    <a:pt x="77383" y="80627"/>
                  </a:cubicBezTo>
                  <a:cubicBezTo>
                    <a:pt x="91932" y="89839"/>
                    <a:pt x="106644" y="98780"/>
                    <a:pt x="121085" y="108155"/>
                  </a:cubicBezTo>
                  <a:cubicBezTo>
                    <a:pt x="132655" y="115660"/>
                    <a:pt x="143492" y="124086"/>
                    <a:pt x="153219" y="133948"/>
                  </a:cubicBezTo>
                  <a:cubicBezTo>
                    <a:pt x="169503" y="150476"/>
                    <a:pt x="176276" y="170336"/>
                    <a:pt x="174623" y="193366"/>
                  </a:cubicBezTo>
                  <a:cubicBezTo>
                    <a:pt x="173919" y="203201"/>
                    <a:pt x="172510" y="212819"/>
                    <a:pt x="167118" y="221245"/>
                  </a:cubicBezTo>
                  <a:cubicBezTo>
                    <a:pt x="164951" y="224632"/>
                    <a:pt x="162079" y="227829"/>
                    <a:pt x="158936" y="230349"/>
                  </a:cubicBezTo>
                  <a:cubicBezTo>
                    <a:pt x="150239" y="237312"/>
                    <a:pt x="140404" y="242297"/>
                    <a:pt x="129593" y="245251"/>
                  </a:cubicBezTo>
                  <a:cubicBezTo>
                    <a:pt x="128482" y="245549"/>
                    <a:pt x="127426" y="245982"/>
                    <a:pt x="125746" y="246551"/>
                  </a:cubicBezTo>
                  <a:cubicBezTo>
                    <a:pt x="127046" y="247662"/>
                    <a:pt x="127886" y="248421"/>
                    <a:pt x="128780" y="249125"/>
                  </a:cubicBezTo>
                  <a:cubicBezTo>
                    <a:pt x="136719" y="255546"/>
                    <a:pt x="144115" y="262537"/>
                    <a:pt x="150157" y="270827"/>
                  </a:cubicBezTo>
                  <a:cubicBezTo>
                    <a:pt x="167796" y="295050"/>
                    <a:pt x="164924" y="323986"/>
                    <a:pt x="142707" y="344198"/>
                  </a:cubicBezTo>
                  <a:cubicBezTo>
                    <a:pt x="128726" y="356905"/>
                    <a:pt x="112063" y="363408"/>
                    <a:pt x="93314" y="364844"/>
                  </a:cubicBezTo>
                  <a:cubicBezTo>
                    <a:pt x="76163" y="366171"/>
                    <a:pt x="59582" y="364085"/>
                    <a:pt x="44111" y="356120"/>
                  </a:cubicBezTo>
                  <a:cubicBezTo>
                    <a:pt x="36444" y="352164"/>
                    <a:pt x="29508" y="347151"/>
                    <a:pt x="24251" y="340188"/>
                  </a:cubicBezTo>
                  <a:cubicBezTo>
                    <a:pt x="18453" y="332548"/>
                    <a:pt x="15500" y="324013"/>
                    <a:pt x="17234" y="314341"/>
                  </a:cubicBezTo>
                  <a:cubicBezTo>
                    <a:pt x="18534" y="307106"/>
                    <a:pt x="22680" y="301959"/>
                    <a:pt x="29995" y="300360"/>
                  </a:cubicBezTo>
                  <a:cubicBezTo>
                    <a:pt x="37446" y="298734"/>
                    <a:pt x="44382" y="300062"/>
                    <a:pt x="49151" y="306673"/>
                  </a:cubicBezTo>
                  <a:cubicBezTo>
                    <a:pt x="51020" y="309247"/>
                    <a:pt x="52185" y="312363"/>
                    <a:pt x="53540" y="315289"/>
                  </a:cubicBezTo>
                  <a:cubicBezTo>
                    <a:pt x="55735" y="320112"/>
                    <a:pt x="57658" y="325043"/>
                    <a:pt x="60015" y="329784"/>
                  </a:cubicBezTo>
                  <a:cubicBezTo>
                    <a:pt x="65868" y="341516"/>
                    <a:pt x="75730" y="346908"/>
                    <a:pt x="88573" y="347314"/>
                  </a:cubicBezTo>
                  <a:cubicBezTo>
                    <a:pt x="100060" y="347693"/>
                    <a:pt x="110573" y="345363"/>
                    <a:pt x="118593" y="336314"/>
                  </a:cubicBezTo>
                  <a:cubicBezTo>
                    <a:pt x="125448" y="328565"/>
                    <a:pt x="126721" y="318757"/>
                    <a:pt x="122223" y="309409"/>
                  </a:cubicBezTo>
                  <a:cubicBezTo>
                    <a:pt x="118430" y="301552"/>
                    <a:pt x="112280" y="295673"/>
                    <a:pt x="105452" y="290687"/>
                  </a:cubicBezTo>
                  <a:cubicBezTo>
                    <a:pt x="90523" y="279741"/>
                    <a:pt x="75215" y="269310"/>
                    <a:pt x="60070" y="258662"/>
                  </a:cubicBezTo>
                  <a:cubicBezTo>
                    <a:pt x="47227" y="249613"/>
                    <a:pt x="34384" y="240536"/>
                    <a:pt x="23628" y="228913"/>
                  </a:cubicBezTo>
                  <a:cubicBezTo>
                    <a:pt x="12818" y="217235"/>
                    <a:pt x="4662" y="204122"/>
                    <a:pt x="2684" y="187974"/>
                  </a:cubicBezTo>
                  <a:cubicBezTo>
                    <a:pt x="1357" y="177109"/>
                    <a:pt x="1899" y="166326"/>
                    <a:pt x="5773" y="155949"/>
                  </a:cubicBezTo>
                  <a:cubicBezTo>
                    <a:pt x="8428" y="148796"/>
                    <a:pt x="12709" y="142808"/>
                    <a:pt x="18697" y="137958"/>
                  </a:cubicBezTo>
                  <a:cubicBezTo>
                    <a:pt x="27692" y="130670"/>
                    <a:pt x="37392" y="124655"/>
                    <a:pt x="48202" y="120482"/>
                  </a:cubicBezTo>
                  <a:cubicBezTo>
                    <a:pt x="48988" y="120239"/>
                    <a:pt x="49720" y="119859"/>
                    <a:pt x="50478" y="119534"/>
                  </a:cubicBezTo>
                  <a:close/>
                  <a:moveTo>
                    <a:pt x="146066" y="201277"/>
                  </a:moveTo>
                  <a:cubicBezTo>
                    <a:pt x="145985" y="196319"/>
                    <a:pt x="142950" y="188462"/>
                    <a:pt x="137884" y="181553"/>
                  </a:cubicBezTo>
                  <a:cubicBezTo>
                    <a:pt x="122982" y="161178"/>
                    <a:pt x="103745" y="146113"/>
                    <a:pt x="80390" y="136495"/>
                  </a:cubicBezTo>
                  <a:cubicBezTo>
                    <a:pt x="72804" y="133379"/>
                    <a:pt x="64865" y="132025"/>
                    <a:pt x="56574" y="133244"/>
                  </a:cubicBezTo>
                  <a:cubicBezTo>
                    <a:pt x="40806" y="135601"/>
                    <a:pt x="29616" y="148335"/>
                    <a:pt x="30212" y="163643"/>
                  </a:cubicBezTo>
                  <a:cubicBezTo>
                    <a:pt x="30591" y="173316"/>
                    <a:pt x="34953" y="181309"/>
                    <a:pt x="41429" y="188191"/>
                  </a:cubicBezTo>
                  <a:cubicBezTo>
                    <a:pt x="55491" y="203092"/>
                    <a:pt x="71612" y="215447"/>
                    <a:pt x="89413" y="225553"/>
                  </a:cubicBezTo>
                  <a:cubicBezTo>
                    <a:pt x="96592" y="229644"/>
                    <a:pt x="104368" y="232218"/>
                    <a:pt x="112632" y="233411"/>
                  </a:cubicBezTo>
                  <a:cubicBezTo>
                    <a:pt x="129891" y="235930"/>
                    <a:pt x="146093" y="222302"/>
                    <a:pt x="146066" y="201277"/>
                  </a:cubicBezTo>
                  <a:close/>
                </a:path>
              </a:pathLst>
            </a:custGeom>
            <a:solidFill>
              <a:srgbClr val="000000"/>
            </a:solidFill>
            <a:ln w="9525" cap="flat">
              <a:noFill/>
              <a:prstDash val="solid"/>
              <a:miter/>
            </a:ln>
          </p:spPr>
          <p:txBody>
            <a:bodyPr rtlCol="0" anchor="ctr"/>
            <a:lstStyle/>
            <a:p>
              <a:endParaRPr lang="de-DE"/>
            </a:p>
          </p:txBody>
        </p:sp>
        <p:sp>
          <p:nvSpPr>
            <p:cNvPr id="14" name="Freihandform: Form 65">
              <a:extLst>
                <a:ext uri="{FF2B5EF4-FFF2-40B4-BE49-F238E27FC236}">
                  <a16:creationId xmlns:a16="http://schemas.microsoft.com/office/drawing/2014/main" xmlns="" id="{905CFE7C-0D92-4B07-A079-D09E7B1FB022}"/>
                </a:ext>
              </a:extLst>
            </p:cNvPr>
            <p:cNvSpPr/>
            <p:nvPr/>
          </p:nvSpPr>
          <p:spPr>
            <a:xfrm>
              <a:off x="8323633" y="4302735"/>
              <a:ext cx="100248" cy="100248"/>
            </a:xfrm>
            <a:custGeom>
              <a:avLst/>
              <a:gdLst>
                <a:gd name="connsiteX0" fmla="*/ 100465 w 100248"/>
                <a:gd name="connsiteY0" fmla="*/ 51262 h 100248"/>
                <a:gd name="connsiteX1" fmla="*/ 51425 w 100248"/>
                <a:gd name="connsiteY1" fmla="*/ 100546 h 100248"/>
                <a:gd name="connsiteX2" fmla="*/ 2032 w 100248"/>
                <a:gd name="connsiteY2" fmla="*/ 51235 h 100248"/>
                <a:gd name="connsiteX3" fmla="*/ 51262 w 100248"/>
                <a:gd name="connsiteY3" fmla="*/ 2032 h 100248"/>
                <a:gd name="connsiteX4" fmla="*/ 100465 w 100248"/>
                <a:gd name="connsiteY4" fmla="*/ 51262 h 10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48" h="100248">
                  <a:moveTo>
                    <a:pt x="100465" y="51262"/>
                  </a:moveTo>
                  <a:cubicBezTo>
                    <a:pt x="100492" y="78437"/>
                    <a:pt x="78492" y="100546"/>
                    <a:pt x="51425" y="100546"/>
                  </a:cubicBezTo>
                  <a:cubicBezTo>
                    <a:pt x="24087" y="100573"/>
                    <a:pt x="2005" y="78519"/>
                    <a:pt x="2032" y="51235"/>
                  </a:cubicBezTo>
                  <a:cubicBezTo>
                    <a:pt x="2086" y="24168"/>
                    <a:pt x="24195" y="2059"/>
                    <a:pt x="51262" y="2032"/>
                  </a:cubicBezTo>
                  <a:cubicBezTo>
                    <a:pt x="78302" y="1978"/>
                    <a:pt x="100465" y="24141"/>
                    <a:pt x="100465" y="51262"/>
                  </a:cubicBezTo>
                  <a:close/>
                </a:path>
              </a:pathLst>
            </a:custGeom>
            <a:solidFill>
              <a:srgbClr val="000000"/>
            </a:solidFill>
            <a:ln w="9525" cap="flat">
              <a:noFill/>
              <a:prstDash val="solid"/>
              <a:miter/>
            </a:ln>
          </p:spPr>
          <p:txBody>
            <a:bodyPr rtlCol="0" anchor="ctr"/>
            <a:lstStyle/>
            <a:p>
              <a:endParaRPr lang="de-DE"/>
            </a:p>
          </p:txBody>
        </p:sp>
      </p:grpSp>
    </p:spTree>
    <p:extLst>
      <p:ext uri="{BB962C8B-B14F-4D97-AF65-F5344CB8AC3E}">
        <p14:creationId xmlns:p14="http://schemas.microsoft.com/office/powerpoint/2010/main" val="486802665"/>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1"/>
          </p:nvPr>
        </p:nvSpPr>
        <p:spPr/>
        <p:txBody>
          <a:bodyPr/>
          <a:lstStyle/>
          <a:p>
            <a:fld id="{E9673082-F094-41F5-A539-FC5A0CDD8B22}" type="slidenum">
              <a:rPr lang="de-DE" smtClean="0"/>
              <a:pPr/>
              <a:t>9</a:t>
            </a:fld>
            <a:endParaRPr lang="de-DE" dirty="0"/>
          </a:p>
        </p:txBody>
      </p:sp>
      <p:sp>
        <p:nvSpPr>
          <p:cNvPr id="5" name="Textplatzhalter 4"/>
          <p:cNvSpPr>
            <a:spLocks noGrp="1"/>
          </p:cNvSpPr>
          <p:nvPr>
            <p:ph type="body" sz="quarter" idx="12"/>
          </p:nvPr>
        </p:nvSpPr>
        <p:spPr>
          <a:xfrm>
            <a:off x="806880" y="1794164"/>
            <a:ext cx="11607111" cy="553736"/>
          </a:xfrm>
        </p:spPr>
        <p:txBody>
          <a:bodyPr/>
          <a:lstStyle/>
          <a:p>
            <a:r>
              <a:rPr lang="de-DE" sz="2400" b="1" dirty="0" err="1" smtClean="0"/>
              <a:t>Refugees</a:t>
            </a:r>
            <a:r>
              <a:rPr lang="de-DE" sz="2400" b="1" dirty="0" smtClean="0"/>
              <a:t> </a:t>
            </a:r>
            <a:r>
              <a:rPr lang="de-DE" sz="2400" b="1" dirty="0" err="1" smtClean="0"/>
              <a:t>with</a:t>
            </a:r>
            <a:r>
              <a:rPr lang="de-DE" sz="2400" b="1" dirty="0" smtClean="0"/>
              <a:t>…</a:t>
            </a:r>
          </a:p>
        </p:txBody>
      </p:sp>
      <p:sp>
        <p:nvSpPr>
          <p:cNvPr id="7" name="Textfeld 6"/>
          <p:cNvSpPr txBox="1"/>
          <p:nvPr/>
        </p:nvSpPr>
        <p:spPr bwMode="gray">
          <a:xfrm>
            <a:off x="6156960" y="2876548"/>
            <a:ext cx="203200" cy="3981452"/>
          </a:xfrm>
          <a:prstGeom prst="rect">
            <a:avLst/>
          </a:prstGeom>
          <a:noFill/>
        </p:spPr>
        <p:txBody>
          <a:bodyPr vert="horz" wrap="square" lIns="0" tIns="0" rIns="0" bIns="0" rtlCol="0">
            <a:noAutofit/>
          </a:bodyPr>
          <a:lstStyle/>
          <a:p>
            <a:pPr>
              <a:spcBef>
                <a:spcPts val="600"/>
              </a:spcBef>
              <a:spcAft>
                <a:spcPts val="600"/>
              </a:spcAft>
              <a:buClr>
                <a:schemeClr val="accent1"/>
              </a:buClr>
            </a:pPr>
            <a:endParaRPr lang="de-DE" sz="1400" dirty="0" err="1" smtClean="0"/>
          </a:p>
        </p:txBody>
      </p:sp>
      <p:sp>
        <p:nvSpPr>
          <p:cNvPr id="8" name="Rechteck 7"/>
          <p:cNvSpPr/>
          <p:nvPr/>
        </p:nvSpPr>
        <p:spPr bwMode="gray">
          <a:xfrm>
            <a:off x="925595" y="2851456"/>
            <a:ext cx="3013280" cy="2244093"/>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2400" dirty="0" smtClean="0"/>
              <a:t>Residence permit </a:t>
            </a:r>
          </a:p>
          <a:p>
            <a:pPr algn="ctr">
              <a:spcBef>
                <a:spcPts val="600"/>
              </a:spcBef>
              <a:spcAft>
                <a:spcPts val="600"/>
              </a:spcAft>
            </a:pPr>
            <a:r>
              <a:rPr lang="en-GB" sz="2400" dirty="0" smtClean="0"/>
              <a:t>(asylum application successful </a:t>
            </a:r>
          </a:p>
        </p:txBody>
      </p:sp>
      <p:sp>
        <p:nvSpPr>
          <p:cNvPr id="9" name="Rechteck 8"/>
          <p:cNvSpPr/>
          <p:nvPr/>
        </p:nvSpPr>
        <p:spPr bwMode="gray">
          <a:xfrm>
            <a:off x="4751920" y="2876546"/>
            <a:ext cx="3013280" cy="2244093"/>
          </a:xfrm>
          <a:prstGeom prst="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2400" dirty="0" smtClean="0">
                <a:solidFill>
                  <a:schemeClr val="bg2">
                    <a:lumMod val="50000"/>
                  </a:schemeClr>
                </a:solidFill>
              </a:rPr>
              <a:t>Toleration</a:t>
            </a:r>
          </a:p>
          <a:p>
            <a:pPr algn="ctr">
              <a:spcBef>
                <a:spcPts val="600"/>
              </a:spcBef>
              <a:spcAft>
                <a:spcPts val="600"/>
              </a:spcAft>
            </a:pPr>
            <a:r>
              <a:rPr lang="en-GB" sz="2400" dirty="0" smtClean="0">
                <a:solidFill>
                  <a:schemeClr val="bg2">
                    <a:lumMod val="50000"/>
                  </a:schemeClr>
                </a:solidFill>
              </a:rPr>
              <a:t>(asylum application denied; suspension of deportation)</a:t>
            </a:r>
          </a:p>
        </p:txBody>
      </p:sp>
      <p:sp>
        <p:nvSpPr>
          <p:cNvPr id="10" name="Rechteck 9"/>
          <p:cNvSpPr/>
          <p:nvPr/>
        </p:nvSpPr>
        <p:spPr bwMode="gray">
          <a:xfrm>
            <a:off x="8458554" y="2876546"/>
            <a:ext cx="3013280" cy="2244093"/>
          </a:xfrm>
          <a:prstGeom prst="rect">
            <a:avLst/>
          </a:prstGeom>
          <a:solidFill>
            <a:schemeClr val="bg1">
              <a:lumMod val="8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Bef>
                <a:spcPts val="600"/>
              </a:spcBef>
              <a:spcAft>
                <a:spcPts val="600"/>
              </a:spcAft>
            </a:pPr>
            <a:r>
              <a:rPr lang="en-GB" sz="2400" dirty="0" smtClean="0">
                <a:solidFill>
                  <a:schemeClr val="bg2">
                    <a:lumMod val="50000"/>
                  </a:schemeClr>
                </a:solidFill>
              </a:rPr>
              <a:t>Temporary residence permit </a:t>
            </a:r>
          </a:p>
          <a:p>
            <a:pPr algn="ctr">
              <a:spcBef>
                <a:spcPts val="600"/>
              </a:spcBef>
              <a:spcAft>
                <a:spcPts val="600"/>
              </a:spcAft>
            </a:pPr>
            <a:r>
              <a:rPr lang="en-GB" sz="2400" dirty="0" smtClean="0">
                <a:solidFill>
                  <a:schemeClr val="bg2">
                    <a:lumMod val="50000"/>
                  </a:schemeClr>
                </a:solidFill>
              </a:rPr>
              <a:t>(asylum application pending)</a:t>
            </a:r>
          </a:p>
        </p:txBody>
      </p:sp>
      <p:sp>
        <p:nvSpPr>
          <p:cNvPr id="11" name="Geschweifte Klammer links 10"/>
          <p:cNvSpPr/>
          <p:nvPr/>
        </p:nvSpPr>
        <p:spPr bwMode="gray">
          <a:xfrm rot="16200000">
            <a:off x="3870275" y="2575060"/>
            <a:ext cx="792475" cy="5997360"/>
          </a:xfrm>
          <a:prstGeom prst="leftBrace">
            <a:avLst>
              <a:gd name="adj1" fmla="val 120023"/>
              <a:gd name="adj2" fmla="val 47679"/>
            </a:avLst>
          </a:prstGeom>
          <a:ln w="34925" cap="rnd">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2" name="Textfeld 11"/>
          <p:cNvSpPr txBox="1"/>
          <p:nvPr/>
        </p:nvSpPr>
        <p:spPr bwMode="gray">
          <a:xfrm>
            <a:off x="3105065" y="6066013"/>
            <a:ext cx="2753359" cy="347975"/>
          </a:xfrm>
          <a:prstGeom prst="rect">
            <a:avLst/>
          </a:prstGeom>
          <a:noFill/>
        </p:spPr>
        <p:txBody>
          <a:bodyPr vert="horz" wrap="square" lIns="0" tIns="0" rIns="0" bIns="0" rtlCol="0">
            <a:noAutofit/>
          </a:bodyPr>
          <a:lstStyle/>
          <a:p>
            <a:pPr>
              <a:spcBef>
                <a:spcPts val="600"/>
              </a:spcBef>
              <a:spcAft>
                <a:spcPts val="600"/>
              </a:spcAft>
              <a:buClr>
                <a:schemeClr val="accent1"/>
              </a:buClr>
            </a:pPr>
            <a:r>
              <a:rPr lang="de-DE" dirty="0" smtClean="0">
                <a:solidFill>
                  <a:schemeClr val="accent6">
                    <a:lumMod val="10000"/>
                  </a:schemeClr>
                </a:solidFill>
              </a:rPr>
              <a:t>3-month </a:t>
            </a:r>
            <a:r>
              <a:rPr lang="de-DE" dirty="0" err="1" smtClean="0">
                <a:solidFill>
                  <a:schemeClr val="accent6">
                    <a:lumMod val="10000"/>
                  </a:schemeClr>
                </a:solidFill>
              </a:rPr>
              <a:t>work</a:t>
            </a:r>
            <a:r>
              <a:rPr lang="de-DE" dirty="0" smtClean="0">
                <a:solidFill>
                  <a:schemeClr val="accent6">
                    <a:lumMod val="10000"/>
                  </a:schemeClr>
                </a:solidFill>
              </a:rPr>
              <a:t> </a:t>
            </a:r>
            <a:r>
              <a:rPr lang="de-DE" dirty="0" err="1" smtClean="0">
                <a:solidFill>
                  <a:schemeClr val="accent6">
                    <a:lumMod val="10000"/>
                  </a:schemeClr>
                </a:solidFill>
              </a:rPr>
              <a:t>ban</a:t>
            </a:r>
            <a:endParaRPr lang="de-DE" dirty="0" smtClean="0">
              <a:solidFill>
                <a:schemeClr val="accent6">
                  <a:lumMod val="10000"/>
                </a:schemeClr>
              </a:solidFill>
            </a:endParaRPr>
          </a:p>
        </p:txBody>
      </p:sp>
      <p:pic>
        <p:nvPicPr>
          <p:cNvPr id="13" name="Grafik 12"/>
          <p:cNvPicPr>
            <a:picLocks noChangeAspect="1"/>
          </p:cNvPicPr>
          <p:nvPr/>
        </p:nvPicPr>
        <p:blipFill>
          <a:blip r:embed="rId3"/>
          <a:stretch>
            <a:fillRect/>
          </a:stretch>
        </p:blipFill>
        <p:spPr>
          <a:xfrm>
            <a:off x="925595" y="203735"/>
            <a:ext cx="2326951" cy="469795"/>
          </a:xfrm>
          <a:prstGeom prst="rect">
            <a:avLst/>
          </a:prstGeom>
        </p:spPr>
      </p:pic>
      <p:pic>
        <p:nvPicPr>
          <p:cNvPr id="16" name="Grafik 15"/>
          <p:cNvPicPr>
            <a:picLocks noChangeAspect="1"/>
          </p:cNvPicPr>
          <p:nvPr/>
        </p:nvPicPr>
        <p:blipFill>
          <a:blip r:embed="rId4"/>
          <a:stretch>
            <a:fillRect/>
          </a:stretch>
        </p:blipFill>
        <p:spPr>
          <a:xfrm>
            <a:off x="5083278" y="91454"/>
            <a:ext cx="1555197" cy="1289050"/>
          </a:xfrm>
          <a:prstGeom prst="rect">
            <a:avLst/>
          </a:prstGeom>
        </p:spPr>
      </p:pic>
      <p:sp>
        <p:nvSpPr>
          <p:cNvPr id="14" name="Fußzeilenplatzhalter 3"/>
          <p:cNvSpPr>
            <a:spLocks noGrp="1"/>
          </p:cNvSpPr>
          <p:nvPr>
            <p:ph type="ftr" sz="quarter" idx="10"/>
          </p:nvPr>
        </p:nvSpPr>
        <p:spPr>
          <a:xfrm>
            <a:off x="1227191" y="6492875"/>
            <a:ext cx="4183009" cy="365125"/>
          </a:xfrm>
        </p:spPr>
        <p:txBody>
          <a:bodyPr/>
          <a:lstStyle/>
          <a:p>
            <a:r>
              <a:rPr lang="de-DE" dirty="0" smtClean="0"/>
              <a:t>Katja Kalusch, Athens, 10 </a:t>
            </a:r>
            <a:r>
              <a:rPr lang="de-DE" dirty="0" err="1" smtClean="0"/>
              <a:t>December</a:t>
            </a:r>
            <a:r>
              <a:rPr lang="de-DE" dirty="0" smtClean="0"/>
              <a:t> 2019</a:t>
            </a:r>
            <a:endParaRPr lang="de-DE" dirty="0"/>
          </a:p>
        </p:txBody>
      </p:sp>
    </p:spTree>
    <p:extLst>
      <p:ext uri="{BB962C8B-B14F-4D97-AF65-F5344CB8AC3E}">
        <p14:creationId xmlns:p14="http://schemas.microsoft.com/office/powerpoint/2010/main" val="2128774613"/>
      </p:ext>
    </p:extLst>
  </p:cSld>
  <p:clrMapOvr>
    <a:masterClrMapping/>
  </p:clrMapOvr>
  <mc:AlternateContent xmlns:mc="http://schemas.openxmlformats.org/markup-compatibility/2006" xmlns:p14="http://schemas.microsoft.com/office/powerpoint/2010/main">
    <mc:Choice Requires="p14">
      <p:transition spd="slow" p14:dur="2000" advTm="0">
        <p14:prism isContent="1"/>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1000"/>
                                        <p:tgtEl>
                                          <p:spTgt spid="12"/>
                                        </p:tgtEl>
                                      </p:cBhvr>
                                    </p:animEffect>
                                    <p:anim calcmode="lin" valueType="num">
                                      <p:cBhvr>
                                        <p:cTn id="34" dur="1000" fill="hold"/>
                                        <p:tgtEl>
                                          <p:spTgt spid="12"/>
                                        </p:tgtEl>
                                        <p:attrNameLst>
                                          <p:attrName>ppt_x</p:attrName>
                                        </p:attrNameLst>
                                      </p:cBhvr>
                                      <p:tavLst>
                                        <p:tav tm="0">
                                          <p:val>
                                            <p:strVal val="#ppt_x"/>
                                          </p:val>
                                        </p:tav>
                                        <p:tav tm="100000">
                                          <p:val>
                                            <p:strVal val="#ppt_x"/>
                                          </p:val>
                                        </p:tav>
                                      </p:tavLst>
                                    </p:anim>
                                    <p:anim calcmode="lin" valueType="num">
                                      <p:cBhvr>
                                        <p:cTn id="3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p:bld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DEKRA_Master_new">
  <a:themeElements>
    <a:clrScheme name="DEKRA neu">
      <a:dk1>
        <a:srgbClr val="555555"/>
      </a:dk1>
      <a:lt1>
        <a:srgbClr val="FFFFFF"/>
      </a:lt1>
      <a:dk2>
        <a:srgbClr val="BBBBBB"/>
      </a:dk2>
      <a:lt2>
        <a:srgbClr val="999999"/>
      </a:lt2>
      <a:accent1>
        <a:srgbClr val="007D40"/>
      </a:accent1>
      <a:accent2>
        <a:srgbClr val="595959"/>
      </a:accent2>
      <a:accent3>
        <a:srgbClr val="50B848"/>
      </a:accent3>
      <a:accent4>
        <a:srgbClr val="008C4F"/>
      </a:accent4>
      <a:accent5>
        <a:srgbClr val="97CA52"/>
      </a:accent5>
      <a:accent6>
        <a:srgbClr val="E6E6E6"/>
      </a:accent6>
      <a:hlink>
        <a:srgbClr val="007D40"/>
      </a:hlink>
      <a:folHlink>
        <a:srgbClr val="002060"/>
      </a:folHlink>
    </a:clrScheme>
    <a:fontScheme name="Dekra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ln>
          <a:solidFill>
            <a:schemeClr val="accent1"/>
          </a:solidFill>
        </a:ln>
      </a:spPr>
      <a:bodyPr lIns="72000" tIns="72000" rIns="72000" bIns="72000" rtlCol="0" anchor="ctr"/>
      <a:lstStyle>
        <a:defPPr marL="180000" indent="-180000" algn="ctr">
          <a:spcBef>
            <a:spcPts val="600"/>
          </a:spcBef>
          <a:spcAft>
            <a:spcPts val="600"/>
          </a:spcAft>
          <a:buFont typeface="Wingdings" panose="05000000000000000000" pitchFamily="2" charset="2"/>
          <a:buChar cha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19050" cap="rnd">
          <a:solidFill>
            <a:schemeClr val="bg2"/>
          </a:solidFill>
          <a:prstDash val="sysDot"/>
        </a:ln>
      </a:spPr>
      <a:bodyPr/>
      <a:lstStyle/>
      <a:style>
        <a:lnRef idx="1">
          <a:schemeClr val="accent1"/>
        </a:lnRef>
        <a:fillRef idx="0">
          <a:schemeClr val="accent1"/>
        </a:fillRef>
        <a:effectRef idx="0">
          <a:schemeClr val="accent1"/>
        </a:effectRef>
        <a:fontRef idx="minor">
          <a:schemeClr val="tx1"/>
        </a:fontRef>
      </a:style>
    </a:lnDef>
    <a:txDef>
      <a:spPr bwMode="gray">
        <a:noFill/>
      </a:spPr>
      <a:bodyPr vert="horz" wrap="square" lIns="0" tIns="0" rIns="0" bIns="0" rtlCol="0">
        <a:noAutofit/>
      </a:bodyPr>
      <a:lstStyle>
        <a:defPPr>
          <a:spcBef>
            <a:spcPts val="600"/>
          </a:spcBef>
          <a:spcAft>
            <a:spcPts val="600"/>
          </a:spcAft>
          <a:buClr>
            <a:schemeClr val="accent1"/>
          </a:buClr>
          <a:defRPr sz="1400" dirty="0" err="1" smtClean="0"/>
        </a:defPPr>
      </a:lstStyle>
    </a:txDef>
  </a:objectDefaults>
  <a:extraClrScheme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DEKRA neu">
    <a:dk1>
      <a:srgbClr val="555555"/>
    </a:dk1>
    <a:lt1>
      <a:srgbClr val="FFFFFF"/>
    </a:lt1>
    <a:dk2>
      <a:srgbClr val="BBBBBB"/>
    </a:dk2>
    <a:lt2>
      <a:srgbClr val="999999"/>
    </a:lt2>
    <a:accent1>
      <a:srgbClr val="007D40"/>
    </a:accent1>
    <a:accent2>
      <a:srgbClr val="595959"/>
    </a:accent2>
    <a:accent3>
      <a:srgbClr val="50B848"/>
    </a:accent3>
    <a:accent4>
      <a:srgbClr val="008C4F"/>
    </a:accent4>
    <a:accent5>
      <a:srgbClr val="97CA52"/>
    </a:accent5>
    <a:accent6>
      <a:srgbClr val="E6E6E6"/>
    </a:accent6>
    <a:hlink>
      <a:srgbClr val="007D40"/>
    </a:hlink>
    <a:folHlink>
      <a:srgbClr val="00206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555B3948560B945BB5E836714E6D6D0" ma:contentTypeVersion="8" ma:contentTypeDescription="Create a new document." ma:contentTypeScope="" ma:versionID="b16ab1b23d23e22046fb657d7b57bf70">
  <xsd:schema xmlns:xsd="http://www.w3.org/2001/XMLSchema" xmlns:xs="http://www.w3.org/2001/XMLSchema" xmlns:p="http://schemas.microsoft.com/office/2006/metadata/properties" xmlns:ns2="bf0ee8ca-af4c-4da1-8a9e-0cad41a802cc" xmlns:ns3="ea632260-a6aa-455e-b4b2-4310240bd0d1" targetNamespace="http://schemas.microsoft.com/office/2006/metadata/properties" ma:root="true" ma:fieldsID="cfb5b1cd87e18a3b549fe0c9c87e1dc4" ns2:_="" ns3:_="">
    <xsd:import namespace="bf0ee8ca-af4c-4da1-8a9e-0cad41a802cc"/>
    <xsd:import namespace="ea632260-a6aa-455e-b4b2-4310240bd0d1"/>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DateTaken" minOccurs="0"/>
                <xsd:element ref="ns2:MediaServiceLocation" minOccurs="0"/>
                <xsd:element ref="ns2:MediaServiceOCR"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f0ee8ca-af4c-4da1-8a9e-0cad41a802c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MediaServiceAutoTags" ma:internalName="MediaServiceAutoTags" ma:readOnly="true">
      <xsd:simpleType>
        <xsd:restriction base="dms:Text"/>
      </xsd:simpleType>
    </xsd:element>
    <xsd:element name="MediaServiceDateTaken" ma:index="11" nillable="true" ma:displayName="MediaServiceDateTaken" ma:hidden="true" ma:internalName="MediaServiceDateTaken" ma:readOnly="true">
      <xsd:simpleType>
        <xsd:restriction base="dms:Text"/>
      </xsd:simpleType>
    </xsd:element>
    <xsd:element name="MediaServiceLocation" ma:index="12" nillable="true" ma:displayName="MediaServiceLocation" ma:internalName="MediaServiceLocation" ma:readOnly="true">
      <xsd:simpleType>
        <xsd:restriction base="dms:Text"/>
      </xsd:simpleType>
    </xsd:element>
    <xsd:element name="MediaServiceOCR" ma:index="13" nillable="true" ma:displayName="MediaServiceOCR"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a632260-a6aa-455e-b4b2-4310240bd0d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A70957C-2F70-4DA6-A84E-3B15FEE07EB5}">
  <ds:schemaRefs>
    <ds:schemaRef ds:uri="ea632260-a6aa-455e-b4b2-4310240bd0d1"/>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bf0ee8ca-af4c-4da1-8a9e-0cad41a802cc"/>
    <ds:schemaRef ds:uri="http://www.w3.org/XML/1998/namespace"/>
    <ds:schemaRef ds:uri="http://purl.org/dc/dcmitype/"/>
  </ds:schemaRefs>
</ds:datastoreItem>
</file>

<file path=customXml/itemProps2.xml><?xml version="1.0" encoding="utf-8"?>
<ds:datastoreItem xmlns:ds="http://schemas.openxmlformats.org/officeDocument/2006/customXml" ds:itemID="{2413817D-E596-4F29-B920-BEB94BCE3383}">
  <ds:schemaRefs>
    <ds:schemaRef ds:uri="http://schemas.microsoft.com/sharepoint/v3/contenttype/forms"/>
  </ds:schemaRefs>
</ds:datastoreItem>
</file>

<file path=customXml/itemProps3.xml><?xml version="1.0" encoding="utf-8"?>
<ds:datastoreItem xmlns:ds="http://schemas.openxmlformats.org/officeDocument/2006/customXml" ds:itemID="{7425E042-969D-4BE7-BD18-1CDCDDC27F9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f0ee8ca-af4c-4da1-8a9e-0cad41a802cc"/>
    <ds:schemaRef ds:uri="ea632260-a6aa-455e-b4b2-4310240bd0d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0</TotalTime>
  <Words>3569</Words>
  <Application>Microsoft Office PowerPoint</Application>
  <PresentationFormat>Breitbild</PresentationFormat>
  <Paragraphs>469</Paragraphs>
  <Slides>38</Slides>
  <Notes>38</Notes>
  <HiddenSlides>0</HiddenSlides>
  <MMClips>1</MMClips>
  <ScaleCrop>false</ScaleCrop>
  <HeadingPairs>
    <vt:vector size="6" baseType="variant">
      <vt:variant>
        <vt:lpstr>Verwendete Schriftarten</vt:lpstr>
      </vt:variant>
      <vt:variant>
        <vt:i4>9</vt:i4>
      </vt:variant>
      <vt:variant>
        <vt:lpstr>Design</vt:lpstr>
      </vt:variant>
      <vt:variant>
        <vt:i4>1</vt:i4>
      </vt:variant>
      <vt:variant>
        <vt:lpstr>Folientitel</vt:lpstr>
      </vt:variant>
      <vt:variant>
        <vt:i4>38</vt:i4>
      </vt:variant>
    </vt:vector>
  </HeadingPairs>
  <TitlesOfParts>
    <vt:vector size="48" baseType="lpstr">
      <vt:lpstr>MS PGothic</vt:lpstr>
      <vt:lpstr>Arial</vt:lpstr>
      <vt:lpstr>Arial Narrow</vt:lpstr>
      <vt:lpstr>Bradley Hand ITC</vt:lpstr>
      <vt:lpstr>Calibri</vt:lpstr>
      <vt:lpstr>Futura</vt:lpstr>
      <vt:lpstr>Symbol</vt:lpstr>
      <vt:lpstr>Times New Roman</vt:lpstr>
      <vt:lpstr>Wingdings</vt:lpstr>
      <vt:lpstr>DEKRA_Master_new</vt:lpstr>
      <vt:lpstr>Young refugees in Germany   Integration into the  Vocational Education and Training System</vt:lpstr>
      <vt:lpstr>PowerPoint-Präsentation</vt:lpstr>
      <vt:lpstr>Content</vt:lpstr>
      <vt:lpstr>Current situation of migration in Germany</vt:lpstr>
      <vt:lpstr>PowerPoint-Präsentation</vt:lpstr>
      <vt:lpstr>Current situation of migration in Germany</vt:lpstr>
      <vt:lpstr>PowerPoint-Präsentation</vt:lpstr>
      <vt:lpstr>Entering the German labour market –  formal preconditions </vt:lpstr>
      <vt:lpstr>PowerPoint-Präsentation</vt:lpstr>
      <vt:lpstr>PowerPoint-Präsentation</vt:lpstr>
      <vt:lpstr>Labour market &amp; VET integration</vt:lpstr>
      <vt:lpstr>Segments of the German labour market</vt:lpstr>
      <vt:lpstr>PowerPoint-Präsentation</vt:lpstr>
      <vt:lpstr>PowerPoint-Präsentation</vt:lpstr>
      <vt:lpstr>PowerPoint-Präsentation</vt:lpstr>
      <vt:lpstr>PowerPoint-Präsentation</vt:lpstr>
      <vt:lpstr>Transition to training and profession</vt:lpstr>
      <vt:lpstr>Transition to training and profession - measures - </vt:lpstr>
      <vt:lpstr>PowerPoint-Präsentation</vt:lpstr>
      <vt:lpstr>PowerPoint-Präsentation</vt:lpstr>
      <vt:lpstr>Libary | Colors</vt:lpstr>
      <vt:lpstr>Libary | Colors</vt:lpstr>
      <vt:lpstr>Libary | Shapes</vt:lpstr>
      <vt:lpstr>Libary | Shapes</vt:lpstr>
      <vt:lpstr>Maps</vt:lpstr>
      <vt:lpstr>Maps | North America</vt:lpstr>
      <vt:lpstr>Maps | South America</vt:lpstr>
      <vt:lpstr>Maps | South-West Europe</vt:lpstr>
      <vt:lpstr>Maps | North-West Europe</vt:lpstr>
      <vt:lpstr>Map | Germany</vt:lpstr>
      <vt:lpstr>Maps | Central Europe &amp; Middle East</vt:lpstr>
      <vt:lpstr>Maps | East &amp; South Asia</vt:lpstr>
      <vt:lpstr>Maps | Southern Africa &amp; Oceania</vt:lpstr>
      <vt:lpstr>Libary | Shapes</vt:lpstr>
      <vt:lpstr>Libary | Shapes</vt:lpstr>
      <vt:lpstr>Libary | Shapes</vt:lpstr>
      <vt:lpstr>Libary | Shapes</vt:lpstr>
      <vt:lpstr>Libary | Shapes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Unternehmenspräsentation 2018  Sprecher, Ort, Datum</dc:title>
  <dc:creator>Lisa Jung</dc:creator>
  <cp:lastModifiedBy>Katja Kalusch</cp:lastModifiedBy>
  <cp:revision>394</cp:revision>
  <cp:lastPrinted>2019-12-06T14:19:49Z</cp:lastPrinted>
  <dcterms:created xsi:type="dcterms:W3CDTF">2018-09-10T13:30:03Z</dcterms:created>
  <dcterms:modified xsi:type="dcterms:W3CDTF">2019-12-09T15:56:22Z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4495579</vt:lpwstr>
  </property>
  <property fmtid="{D5CDD505-2E9C-101B-9397-08002B2CF9AE}" pid="3" name="NXPowerLiteSettings">
    <vt:lpwstr>C7000400038000</vt:lpwstr>
  </property>
  <property fmtid="{D5CDD505-2E9C-101B-9397-08002B2CF9AE}" pid="4" name="NXPowerLiteVersion">
    <vt:lpwstr>D7.1.14</vt:lpwstr>
  </property>
  <property fmtid="{D5CDD505-2E9C-101B-9397-08002B2CF9AE}" pid="5" name="ContentTypeId">
    <vt:lpwstr>0x010100E555B3948560B945BB5E836714E6D6D0</vt:lpwstr>
  </property>
  <property fmtid="{D5CDD505-2E9C-101B-9397-08002B2CF9AE}" pid="6" name="AuthorIds_UIVersion_512">
    <vt:lpwstr>43</vt:lpwstr>
  </property>
</Properties>
</file>